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61" r:id="rId6"/>
    <p:sldId id="259" r:id="rId7"/>
    <p:sldId id="260" r:id="rId8"/>
    <p:sldId id="262" r:id="rId9"/>
    <p:sldId id="263" r:id="rId10"/>
    <p:sldId id="264" r:id="rId11"/>
  </p:sldIdLst>
  <p:sldSz cx="12192000" cy="6858000"/>
  <p:notesSz cx="6400800" cy="117332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67CBD2-2CAB-4F38-8F2C-61CE1C964D13}" v="323" dt="2021-09-13T19:45:02.3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41" autoAdjust="0"/>
    <p:restoredTop sz="94660"/>
  </p:normalViewPr>
  <p:slideViewPr>
    <p:cSldViewPr snapToGrid="0">
      <p:cViewPr varScale="1">
        <p:scale>
          <a:sx n="93" d="100"/>
          <a:sy n="93" d="100"/>
        </p:scale>
        <p:origin x="-132" y="-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773680" cy="588699"/>
          </a:xfrm>
          <a:prstGeom prst="rect">
            <a:avLst/>
          </a:prstGeom>
        </p:spPr>
        <p:txBody>
          <a:bodyPr vert="horz" lIns="103589" tIns="51794" rIns="103589" bIns="5179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640" y="1"/>
            <a:ext cx="2773680" cy="588699"/>
          </a:xfrm>
          <a:prstGeom prst="rect">
            <a:avLst/>
          </a:prstGeom>
        </p:spPr>
        <p:txBody>
          <a:bodyPr vert="horz" lIns="103589" tIns="51794" rIns="103589" bIns="51794" rtlCol="0"/>
          <a:lstStyle>
            <a:lvl1pPr algn="r">
              <a:defRPr sz="1300"/>
            </a:lvl1pPr>
          </a:lstStyle>
          <a:p>
            <a:fld id="{7651AB13-ABA5-4847-94DA-F5822BEE09EB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19088" y="1466850"/>
            <a:ext cx="7038976" cy="3960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3589" tIns="51794" rIns="103589" bIns="5179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40080" y="5646610"/>
            <a:ext cx="5120640" cy="4619952"/>
          </a:xfrm>
          <a:prstGeom prst="rect">
            <a:avLst/>
          </a:prstGeom>
        </p:spPr>
        <p:txBody>
          <a:bodyPr vert="horz" lIns="103589" tIns="51794" rIns="103589" bIns="5179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144516"/>
            <a:ext cx="2773680" cy="588697"/>
          </a:xfrm>
          <a:prstGeom prst="rect">
            <a:avLst/>
          </a:prstGeom>
        </p:spPr>
        <p:txBody>
          <a:bodyPr vert="horz" lIns="103589" tIns="51794" rIns="103589" bIns="5179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640" y="11144516"/>
            <a:ext cx="2773680" cy="588697"/>
          </a:xfrm>
          <a:prstGeom prst="rect">
            <a:avLst/>
          </a:prstGeom>
        </p:spPr>
        <p:txBody>
          <a:bodyPr vert="horz" lIns="103589" tIns="51794" rIns="103589" bIns="51794" rtlCol="0" anchor="b"/>
          <a:lstStyle>
            <a:lvl1pPr algn="r">
              <a:defRPr sz="1300"/>
            </a:lvl1pPr>
          </a:lstStyle>
          <a:p>
            <a:fld id="{43EFF3DE-F642-4179-828D-13A7D89B34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8433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2B2625-7ABF-4BF2-BC92-5B82103D9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70" y="4466423"/>
            <a:ext cx="9096801" cy="1128198"/>
          </a:xfrm>
        </p:spPr>
        <p:txBody>
          <a:bodyPr anchor="t" anchorCtr="0"/>
          <a:lstStyle>
            <a:lvl1pPr algn="l">
              <a:lnSpc>
                <a:spcPct val="114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91F7C95-01C9-45BA-A0D0-0CB7DE5A1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70" y="3495519"/>
            <a:ext cx="9096801" cy="827881"/>
          </a:xfrm>
        </p:spPr>
        <p:txBody>
          <a:bodyPr anchor="b" anchorCtr="0"/>
          <a:lstStyle>
            <a:lvl1pPr marL="0" indent="0" algn="l">
              <a:buNone/>
              <a:defRPr sz="2400" b="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5FCD56-F0D4-486F-B737-880A04C8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145" y="6515100"/>
            <a:ext cx="4562476" cy="1714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0175C6-629E-4A6F-B142-7EBA286C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48622" y="6515100"/>
            <a:ext cx="1229053" cy="171450"/>
          </a:xfrm>
        </p:spPr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8" name="Picture 27" descr="STS logo">
            <a:extLst>
              <a:ext uri="{FF2B5EF4-FFF2-40B4-BE49-F238E27FC236}">
                <a16:creationId xmlns:a16="http://schemas.microsoft.com/office/drawing/2014/main" xmlns="" id="{40C22E9D-8A0E-4D46-BA11-1B56BE517C9B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20277" y="5496794"/>
            <a:ext cx="2019298" cy="7936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C0C9FC6-8173-4FBD-9A0E-79E81751A7C6}"/>
              </a:ext>
            </a:extLst>
          </p:cNvPr>
          <p:cNvGrpSpPr/>
          <p:nvPr userDrawn="1"/>
        </p:nvGrpSpPr>
        <p:grpSpPr>
          <a:xfrm>
            <a:off x="313145" y="393788"/>
            <a:ext cx="11574055" cy="2958708"/>
            <a:chOff x="313145" y="393788"/>
            <a:chExt cx="11574055" cy="295870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CF612AB1-2EAB-417B-AC87-B1C49CCF383E}"/>
                </a:ext>
              </a:extLst>
            </p:cNvPr>
            <p:cNvSpPr/>
            <p:nvPr userDrawn="1"/>
          </p:nvSpPr>
          <p:spPr>
            <a:xfrm>
              <a:off x="313145" y="393788"/>
              <a:ext cx="400050" cy="2958708"/>
            </a:xfrm>
            <a:custGeom>
              <a:avLst/>
              <a:gdLst>
                <a:gd name="connsiteX0" fmla="*/ 0 w 400050"/>
                <a:gd name="connsiteY0" fmla="*/ 0 h 3287124"/>
                <a:gd name="connsiteX1" fmla="*/ 400050 w 400050"/>
                <a:gd name="connsiteY1" fmla="*/ 0 h 3287124"/>
                <a:gd name="connsiteX2" fmla="*/ 400050 w 400050"/>
                <a:gd name="connsiteY2" fmla="*/ 190500 h 3287124"/>
                <a:gd name="connsiteX3" fmla="*/ 209550 w 400050"/>
                <a:gd name="connsiteY3" fmla="*/ 190500 h 3287124"/>
                <a:gd name="connsiteX4" fmla="*/ 209550 w 400050"/>
                <a:gd name="connsiteY4" fmla="*/ 3096624 h 3287124"/>
                <a:gd name="connsiteX5" fmla="*/ 400050 w 400050"/>
                <a:gd name="connsiteY5" fmla="*/ 3096624 h 3287124"/>
                <a:gd name="connsiteX6" fmla="*/ 400050 w 400050"/>
                <a:gd name="connsiteY6" fmla="*/ 3287124 h 3287124"/>
                <a:gd name="connsiteX7" fmla="*/ 0 w 400050"/>
                <a:gd name="connsiteY7" fmla="*/ 3287124 h 3287124"/>
                <a:gd name="connsiteX8" fmla="*/ 0 w 400050"/>
                <a:gd name="connsiteY8" fmla="*/ 3286263 h 3287124"/>
                <a:gd name="connsiteX9" fmla="*/ 0 w 400050"/>
                <a:gd name="connsiteY9" fmla="*/ 3096624 h 3287124"/>
                <a:gd name="connsiteX10" fmla="*/ 0 w 400050"/>
                <a:gd name="connsiteY10" fmla="*/ 190500 h 3287124"/>
                <a:gd name="connsiteX11" fmla="*/ 0 w 400050"/>
                <a:gd name="connsiteY11" fmla="*/ 0 h 3287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050" h="3287124">
                  <a:moveTo>
                    <a:pt x="0" y="0"/>
                  </a:moveTo>
                  <a:lnTo>
                    <a:pt x="400050" y="0"/>
                  </a:lnTo>
                  <a:lnTo>
                    <a:pt x="400050" y="190500"/>
                  </a:lnTo>
                  <a:lnTo>
                    <a:pt x="209550" y="190500"/>
                  </a:lnTo>
                  <a:lnTo>
                    <a:pt x="209550" y="3096624"/>
                  </a:lnTo>
                  <a:lnTo>
                    <a:pt x="400050" y="3096624"/>
                  </a:lnTo>
                  <a:lnTo>
                    <a:pt x="400050" y="3287124"/>
                  </a:lnTo>
                  <a:lnTo>
                    <a:pt x="0" y="3287124"/>
                  </a:lnTo>
                  <a:lnTo>
                    <a:pt x="0" y="3286263"/>
                  </a:lnTo>
                  <a:lnTo>
                    <a:pt x="0" y="3096624"/>
                  </a:lnTo>
                  <a:lnTo>
                    <a:pt x="0" y="1905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88D9E7A3-97A2-4341-936D-8E6A9B9BBE44}"/>
                </a:ext>
              </a:extLst>
            </p:cNvPr>
            <p:cNvSpPr/>
            <p:nvPr userDrawn="1"/>
          </p:nvSpPr>
          <p:spPr>
            <a:xfrm rot="10800000">
              <a:off x="11487150" y="393788"/>
              <a:ext cx="400050" cy="2958708"/>
            </a:xfrm>
            <a:custGeom>
              <a:avLst/>
              <a:gdLst>
                <a:gd name="connsiteX0" fmla="*/ 0 w 400050"/>
                <a:gd name="connsiteY0" fmla="*/ 0 h 3287124"/>
                <a:gd name="connsiteX1" fmla="*/ 400050 w 400050"/>
                <a:gd name="connsiteY1" fmla="*/ 0 h 3287124"/>
                <a:gd name="connsiteX2" fmla="*/ 400050 w 400050"/>
                <a:gd name="connsiteY2" fmla="*/ 190500 h 3287124"/>
                <a:gd name="connsiteX3" fmla="*/ 209550 w 400050"/>
                <a:gd name="connsiteY3" fmla="*/ 190500 h 3287124"/>
                <a:gd name="connsiteX4" fmla="*/ 209550 w 400050"/>
                <a:gd name="connsiteY4" fmla="*/ 3096624 h 3287124"/>
                <a:gd name="connsiteX5" fmla="*/ 400050 w 400050"/>
                <a:gd name="connsiteY5" fmla="*/ 3096624 h 3287124"/>
                <a:gd name="connsiteX6" fmla="*/ 400050 w 400050"/>
                <a:gd name="connsiteY6" fmla="*/ 3287124 h 3287124"/>
                <a:gd name="connsiteX7" fmla="*/ 0 w 400050"/>
                <a:gd name="connsiteY7" fmla="*/ 3287124 h 3287124"/>
                <a:gd name="connsiteX8" fmla="*/ 0 w 400050"/>
                <a:gd name="connsiteY8" fmla="*/ 3286263 h 3287124"/>
                <a:gd name="connsiteX9" fmla="*/ 0 w 400050"/>
                <a:gd name="connsiteY9" fmla="*/ 3096624 h 3287124"/>
                <a:gd name="connsiteX10" fmla="*/ 0 w 400050"/>
                <a:gd name="connsiteY10" fmla="*/ 190500 h 3287124"/>
                <a:gd name="connsiteX11" fmla="*/ 0 w 400050"/>
                <a:gd name="connsiteY11" fmla="*/ 0 h 3287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050" h="3287124">
                  <a:moveTo>
                    <a:pt x="0" y="0"/>
                  </a:moveTo>
                  <a:lnTo>
                    <a:pt x="400050" y="0"/>
                  </a:lnTo>
                  <a:lnTo>
                    <a:pt x="400050" y="190500"/>
                  </a:lnTo>
                  <a:lnTo>
                    <a:pt x="209550" y="190500"/>
                  </a:lnTo>
                  <a:lnTo>
                    <a:pt x="209550" y="3096624"/>
                  </a:lnTo>
                  <a:lnTo>
                    <a:pt x="400050" y="3096624"/>
                  </a:lnTo>
                  <a:lnTo>
                    <a:pt x="400050" y="3287124"/>
                  </a:lnTo>
                  <a:lnTo>
                    <a:pt x="0" y="3287124"/>
                  </a:lnTo>
                  <a:lnTo>
                    <a:pt x="0" y="3286263"/>
                  </a:lnTo>
                  <a:lnTo>
                    <a:pt x="0" y="3096624"/>
                  </a:lnTo>
                  <a:lnTo>
                    <a:pt x="0" y="1905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5071D936-13A9-4823-BCA7-B7920C27FFF1}"/>
                </a:ext>
              </a:extLst>
            </p:cNvPr>
            <p:cNvSpPr/>
            <p:nvPr userDrawn="1"/>
          </p:nvSpPr>
          <p:spPr>
            <a:xfrm rot="5400000">
              <a:off x="2189817" y="-1026662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28825A1C-5189-4CEB-90FB-F58BF5AC21FF}"/>
                </a:ext>
              </a:extLst>
            </p:cNvPr>
            <p:cNvSpPr/>
            <p:nvPr userDrawn="1"/>
          </p:nvSpPr>
          <p:spPr>
            <a:xfrm rot="5400000">
              <a:off x="2189817" y="1233657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xmlns="" id="{E113642D-1301-404A-899A-5418E7A1899B}"/>
                </a:ext>
              </a:extLst>
            </p:cNvPr>
            <p:cNvPicPr/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70" y="668280"/>
              <a:ext cx="3544838" cy="2409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F6E0BC43-98D5-4F66-93B7-576830748212}"/>
                </a:ext>
              </a:extLst>
            </p:cNvPr>
            <p:cNvSpPr/>
            <p:nvPr userDrawn="1"/>
          </p:nvSpPr>
          <p:spPr>
            <a:xfrm rot="5400000">
              <a:off x="5866469" y="-1026662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82501B32-70CC-45FE-A472-9E54A506B6CB}"/>
                </a:ext>
              </a:extLst>
            </p:cNvPr>
            <p:cNvSpPr/>
            <p:nvPr userDrawn="1"/>
          </p:nvSpPr>
          <p:spPr>
            <a:xfrm rot="5400000">
              <a:off x="5866469" y="1233657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xmlns="" id="{CF6D9D35-FCAE-468E-80BD-0CAB06A86D95}"/>
                </a:ext>
              </a:extLst>
            </p:cNvPr>
            <p:cNvPicPr/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6191" y="667308"/>
              <a:ext cx="3544376" cy="24116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4EA7287F-47E2-4953-9858-21F0B9987911}"/>
                </a:ext>
              </a:extLst>
            </p:cNvPr>
            <p:cNvSpPr/>
            <p:nvPr userDrawn="1"/>
          </p:nvSpPr>
          <p:spPr>
            <a:xfrm rot="5400000">
              <a:off x="9543329" y="-1026662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C2EDAFE6-663E-44A7-86BC-72A4A9AEF3C6}"/>
                </a:ext>
              </a:extLst>
            </p:cNvPr>
            <p:cNvSpPr/>
            <p:nvPr userDrawn="1"/>
          </p:nvSpPr>
          <p:spPr>
            <a:xfrm rot="5400000">
              <a:off x="9543329" y="1233657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0242A87E-5A05-4A42-837F-EE72A6CB8462}"/>
                </a:ext>
              </a:extLst>
            </p:cNvPr>
            <p:cNvPicPr/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3720" y="667308"/>
              <a:ext cx="3547696" cy="24116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" name="Text Placeholder 41">
            <a:extLst>
              <a:ext uri="{FF2B5EF4-FFF2-40B4-BE49-F238E27FC236}">
                <a16:creationId xmlns:a16="http://schemas.microsoft.com/office/drawing/2014/main" xmlns="" id="{1446488F-5E1C-4EC4-B41A-3F381FCB58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175" y="5737644"/>
            <a:ext cx="9097963" cy="45201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7159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CACEB30-B969-48B5-AC6B-1C2625C2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FBD8-59C6-4AA6-841F-90A7F75BF669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DE996DD-792B-4462-B825-F9DCB562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7E459DC-5AB8-4C75-87DF-DDC92004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D66040A0-052A-46CA-9514-CFB2E7529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495300"/>
            <a:ext cx="11572876" cy="830263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xmlns="" id="{FD24F67C-037C-40A4-80A7-455B4F68F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4324" y="1399373"/>
            <a:ext cx="3932237" cy="43797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b="0" cap="all" baseline="0">
                <a:solidFill>
                  <a:schemeClr val="tx2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10196876-15BC-45B7-9011-B7E2BA5005CC}"/>
              </a:ext>
            </a:extLst>
          </p:cNvPr>
          <p:cNvSpPr/>
          <p:nvPr userDrawn="1"/>
        </p:nvSpPr>
        <p:spPr>
          <a:xfrm>
            <a:off x="4584700" y="1399373"/>
            <a:ext cx="400050" cy="4953349"/>
          </a:xfrm>
          <a:custGeom>
            <a:avLst/>
            <a:gdLst>
              <a:gd name="connsiteX0" fmla="*/ 0 w 400050"/>
              <a:gd name="connsiteY0" fmla="*/ 0 h 5857422"/>
              <a:gd name="connsiteX1" fmla="*/ 400050 w 400050"/>
              <a:gd name="connsiteY1" fmla="*/ 0 h 5857422"/>
              <a:gd name="connsiteX2" fmla="*/ 400050 w 400050"/>
              <a:gd name="connsiteY2" fmla="*/ 172357 h 5857422"/>
              <a:gd name="connsiteX3" fmla="*/ 200025 w 400050"/>
              <a:gd name="connsiteY3" fmla="*/ 172357 h 5857422"/>
              <a:gd name="connsiteX4" fmla="*/ 200025 w 400050"/>
              <a:gd name="connsiteY4" fmla="*/ 5685065 h 5857422"/>
              <a:gd name="connsiteX5" fmla="*/ 400050 w 400050"/>
              <a:gd name="connsiteY5" fmla="*/ 5685065 h 5857422"/>
              <a:gd name="connsiteX6" fmla="*/ 400050 w 400050"/>
              <a:gd name="connsiteY6" fmla="*/ 5857422 h 5857422"/>
              <a:gd name="connsiteX7" fmla="*/ 200025 w 400050"/>
              <a:gd name="connsiteY7" fmla="*/ 5857422 h 5857422"/>
              <a:gd name="connsiteX8" fmla="*/ 0 w 400050"/>
              <a:gd name="connsiteY8" fmla="*/ 5857422 h 5857422"/>
              <a:gd name="connsiteX9" fmla="*/ 0 w 400050"/>
              <a:gd name="connsiteY9" fmla="*/ 5685065 h 5857422"/>
              <a:gd name="connsiteX10" fmla="*/ 0 w 400050"/>
              <a:gd name="connsiteY10" fmla="*/ 172357 h 5857422"/>
              <a:gd name="connsiteX11" fmla="*/ 0 w 400050"/>
              <a:gd name="connsiteY11" fmla="*/ 9978 h 585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0050" h="5857422">
                <a:moveTo>
                  <a:pt x="0" y="0"/>
                </a:moveTo>
                <a:lnTo>
                  <a:pt x="400050" y="0"/>
                </a:lnTo>
                <a:lnTo>
                  <a:pt x="400050" y="172357"/>
                </a:lnTo>
                <a:lnTo>
                  <a:pt x="200025" y="172357"/>
                </a:lnTo>
                <a:lnTo>
                  <a:pt x="200025" y="5685065"/>
                </a:lnTo>
                <a:lnTo>
                  <a:pt x="400050" y="5685065"/>
                </a:lnTo>
                <a:lnTo>
                  <a:pt x="400050" y="5857422"/>
                </a:lnTo>
                <a:lnTo>
                  <a:pt x="200025" y="5857422"/>
                </a:lnTo>
                <a:lnTo>
                  <a:pt x="0" y="5857422"/>
                </a:lnTo>
                <a:lnTo>
                  <a:pt x="0" y="5685065"/>
                </a:lnTo>
                <a:lnTo>
                  <a:pt x="0" y="172357"/>
                </a:lnTo>
                <a:lnTo>
                  <a:pt x="0" y="9978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CF71F4EA-683A-4AE7-AD40-D6C37FEB21CF}"/>
              </a:ext>
            </a:extLst>
          </p:cNvPr>
          <p:cNvSpPr/>
          <p:nvPr userDrawn="1"/>
        </p:nvSpPr>
        <p:spPr>
          <a:xfrm rot="10800000">
            <a:off x="11487150" y="1399373"/>
            <a:ext cx="400050" cy="4953349"/>
          </a:xfrm>
          <a:custGeom>
            <a:avLst/>
            <a:gdLst>
              <a:gd name="connsiteX0" fmla="*/ 0 w 400050"/>
              <a:gd name="connsiteY0" fmla="*/ 0 h 5857422"/>
              <a:gd name="connsiteX1" fmla="*/ 400050 w 400050"/>
              <a:gd name="connsiteY1" fmla="*/ 0 h 5857422"/>
              <a:gd name="connsiteX2" fmla="*/ 400050 w 400050"/>
              <a:gd name="connsiteY2" fmla="*/ 172357 h 5857422"/>
              <a:gd name="connsiteX3" fmla="*/ 200025 w 400050"/>
              <a:gd name="connsiteY3" fmla="*/ 172357 h 5857422"/>
              <a:gd name="connsiteX4" fmla="*/ 200025 w 400050"/>
              <a:gd name="connsiteY4" fmla="*/ 5685065 h 5857422"/>
              <a:gd name="connsiteX5" fmla="*/ 400050 w 400050"/>
              <a:gd name="connsiteY5" fmla="*/ 5685065 h 5857422"/>
              <a:gd name="connsiteX6" fmla="*/ 400050 w 400050"/>
              <a:gd name="connsiteY6" fmla="*/ 5857422 h 5857422"/>
              <a:gd name="connsiteX7" fmla="*/ 200025 w 400050"/>
              <a:gd name="connsiteY7" fmla="*/ 5857422 h 5857422"/>
              <a:gd name="connsiteX8" fmla="*/ 0 w 400050"/>
              <a:gd name="connsiteY8" fmla="*/ 5857422 h 5857422"/>
              <a:gd name="connsiteX9" fmla="*/ 0 w 400050"/>
              <a:gd name="connsiteY9" fmla="*/ 5685065 h 5857422"/>
              <a:gd name="connsiteX10" fmla="*/ 0 w 400050"/>
              <a:gd name="connsiteY10" fmla="*/ 172357 h 5857422"/>
              <a:gd name="connsiteX11" fmla="*/ 0 w 400050"/>
              <a:gd name="connsiteY11" fmla="*/ 9978 h 585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0050" h="5857422">
                <a:moveTo>
                  <a:pt x="0" y="0"/>
                </a:moveTo>
                <a:lnTo>
                  <a:pt x="400050" y="0"/>
                </a:lnTo>
                <a:lnTo>
                  <a:pt x="400050" y="172357"/>
                </a:lnTo>
                <a:lnTo>
                  <a:pt x="200025" y="172357"/>
                </a:lnTo>
                <a:lnTo>
                  <a:pt x="200025" y="5685065"/>
                </a:lnTo>
                <a:lnTo>
                  <a:pt x="400050" y="5685065"/>
                </a:lnTo>
                <a:lnTo>
                  <a:pt x="400050" y="5857422"/>
                </a:lnTo>
                <a:lnTo>
                  <a:pt x="200025" y="5857422"/>
                </a:lnTo>
                <a:lnTo>
                  <a:pt x="0" y="5857422"/>
                </a:lnTo>
                <a:lnTo>
                  <a:pt x="0" y="5685065"/>
                </a:lnTo>
                <a:lnTo>
                  <a:pt x="0" y="172357"/>
                </a:lnTo>
                <a:lnTo>
                  <a:pt x="0" y="9978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D8A0295F-513A-4E8C-8E91-5EABF0059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76800" y="1649338"/>
            <a:ext cx="6718300" cy="443713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xmlns="" id="{36E2701C-CAA6-4137-A540-2BB746153C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" y="1911153"/>
            <a:ext cx="3941763" cy="44515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60468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CACEB30-B969-48B5-AC6B-1C2625C2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FBD8-59C6-4AA6-841F-90A7F75BF669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DE996DD-792B-4462-B825-F9DCB562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7E459DC-5AB8-4C75-87DF-DDC92004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D66040A0-052A-46CA-9514-CFB2E7529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495300"/>
            <a:ext cx="11572876" cy="830263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xmlns="" id="{FD24F67C-037C-40A4-80A7-455B4F68F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54961" y="1399373"/>
            <a:ext cx="3932237" cy="43797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b="0" cap="all" baseline="0">
                <a:solidFill>
                  <a:schemeClr val="tx2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10196876-15BC-45B7-9011-B7E2BA5005CC}"/>
              </a:ext>
            </a:extLst>
          </p:cNvPr>
          <p:cNvSpPr/>
          <p:nvPr userDrawn="1"/>
        </p:nvSpPr>
        <p:spPr>
          <a:xfrm>
            <a:off x="314324" y="1399373"/>
            <a:ext cx="400050" cy="4953349"/>
          </a:xfrm>
          <a:custGeom>
            <a:avLst/>
            <a:gdLst>
              <a:gd name="connsiteX0" fmla="*/ 0 w 400050"/>
              <a:gd name="connsiteY0" fmla="*/ 0 h 5857422"/>
              <a:gd name="connsiteX1" fmla="*/ 400050 w 400050"/>
              <a:gd name="connsiteY1" fmla="*/ 0 h 5857422"/>
              <a:gd name="connsiteX2" fmla="*/ 400050 w 400050"/>
              <a:gd name="connsiteY2" fmla="*/ 172357 h 5857422"/>
              <a:gd name="connsiteX3" fmla="*/ 200025 w 400050"/>
              <a:gd name="connsiteY3" fmla="*/ 172357 h 5857422"/>
              <a:gd name="connsiteX4" fmla="*/ 200025 w 400050"/>
              <a:gd name="connsiteY4" fmla="*/ 5685065 h 5857422"/>
              <a:gd name="connsiteX5" fmla="*/ 400050 w 400050"/>
              <a:gd name="connsiteY5" fmla="*/ 5685065 h 5857422"/>
              <a:gd name="connsiteX6" fmla="*/ 400050 w 400050"/>
              <a:gd name="connsiteY6" fmla="*/ 5857422 h 5857422"/>
              <a:gd name="connsiteX7" fmla="*/ 200025 w 400050"/>
              <a:gd name="connsiteY7" fmla="*/ 5857422 h 5857422"/>
              <a:gd name="connsiteX8" fmla="*/ 0 w 400050"/>
              <a:gd name="connsiteY8" fmla="*/ 5857422 h 5857422"/>
              <a:gd name="connsiteX9" fmla="*/ 0 w 400050"/>
              <a:gd name="connsiteY9" fmla="*/ 5685065 h 5857422"/>
              <a:gd name="connsiteX10" fmla="*/ 0 w 400050"/>
              <a:gd name="connsiteY10" fmla="*/ 172357 h 5857422"/>
              <a:gd name="connsiteX11" fmla="*/ 0 w 400050"/>
              <a:gd name="connsiteY11" fmla="*/ 9978 h 585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0050" h="5857422">
                <a:moveTo>
                  <a:pt x="0" y="0"/>
                </a:moveTo>
                <a:lnTo>
                  <a:pt x="400050" y="0"/>
                </a:lnTo>
                <a:lnTo>
                  <a:pt x="400050" y="172357"/>
                </a:lnTo>
                <a:lnTo>
                  <a:pt x="200025" y="172357"/>
                </a:lnTo>
                <a:lnTo>
                  <a:pt x="200025" y="5685065"/>
                </a:lnTo>
                <a:lnTo>
                  <a:pt x="400050" y="5685065"/>
                </a:lnTo>
                <a:lnTo>
                  <a:pt x="400050" y="5857422"/>
                </a:lnTo>
                <a:lnTo>
                  <a:pt x="200025" y="5857422"/>
                </a:lnTo>
                <a:lnTo>
                  <a:pt x="0" y="5857422"/>
                </a:lnTo>
                <a:lnTo>
                  <a:pt x="0" y="5685065"/>
                </a:lnTo>
                <a:lnTo>
                  <a:pt x="0" y="172357"/>
                </a:lnTo>
                <a:lnTo>
                  <a:pt x="0" y="9978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CF71F4EA-683A-4AE7-AD40-D6C37FEB21CF}"/>
              </a:ext>
            </a:extLst>
          </p:cNvPr>
          <p:cNvSpPr/>
          <p:nvPr userDrawn="1"/>
        </p:nvSpPr>
        <p:spPr>
          <a:xfrm rot="10800000">
            <a:off x="7216774" y="1399373"/>
            <a:ext cx="400050" cy="4953349"/>
          </a:xfrm>
          <a:custGeom>
            <a:avLst/>
            <a:gdLst>
              <a:gd name="connsiteX0" fmla="*/ 0 w 400050"/>
              <a:gd name="connsiteY0" fmla="*/ 0 h 5857422"/>
              <a:gd name="connsiteX1" fmla="*/ 400050 w 400050"/>
              <a:gd name="connsiteY1" fmla="*/ 0 h 5857422"/>
              <a:gd name="connsiteX2" fmla="*/ 400050 w 400050"/>
              <a:gd name="connsiteY2" fmla="*/ 172357 h 5857422"/>
              <a:gd name="connsiteX3" fmla="*/ 200025 w 400050"/>
              <a:gd name="connsiteY3" fmla="*/ 172357 h 5857422"/>
              <a:gd name="connsiteX4" fmla="*/ 200025 w 400050"/>
              <a:gd name="connsiteY4" fmla="*/ 5685065 h 5857422"/>
              <a:gd name="connsiteX5" fmla="*/ 400050 w 400050"/>
              <a:gd name="connsiteY5" fmla="*/ 5685065 h 5857422"/>
              <a:gd name="connsiteX6" fmla="*/ 400050 w 400050"/>
              <a:gd name="connsiteY6" fmla="*/ 5857422 h 5857422"/>
              <a:gd name="connsiteX7" fmla="*/ 200025 w 400050"/>
              <a:gd name="connsiteY7" fmla="*/ 5857422 h 5857422"/>
              <a:gd name="connsiteX8" fmla="*/ 0 w 400050"/>
              <a:gd name="connsiteY8" fmla="*/ 5857422 h 5857422"/>
              <a:gd name="connsiteX9" fmla="*/ 0 w 400050"/>
              <a:gd name="connsiteY9" fmla="*/ 5685065 h 5857422"/>
              <a:gd name="connsiteX10" fmla="*/ 0 w 400050"/>
              <a:gd name="connsiteY10" fmla="*/ 172357 h 5857422"/>
              <a:gd name="connsiteX11" fmla="*/ 0 w 400050"/>
              <a:gd name="connsiteY11" fmla="*/ 9978 h 585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0050" h="5857422">
                <a:moveTo>
                  <a:pt x="0" y="0"/>
                </a:moveTo>
                <a:lnTo>
                  <a:pt x="400050" y="0"/>
                </a:lnTo>
                <a:lnTo>
                  <a:pt x="400050" y="172357"/>
                </a:lnTo>
                <a:lnTo>
                  <a:pt x="200025" y="172357"/>
                </a:lnTo>
                <a:lnTo>
                  <a:pt x="200025" y="5685065"/>
                </a:lnTo>
                <a:lnTo>
                  <a:pt x="400050" y="5685065"/>
                </a:lnTo>
                <a:lnTo>
                  <a:pt x="400050" y="5857422"/>
                </a:lnTo>
                <a:lnTo>
                  <a:pt x="200025" y="5857422"/>
                </a:lnTo>
                <a:lnTo>
                  <a:pt x="0" y="5857422"/>
                </a:lnTo>
                <a:lnTo>
                  <a:pt x="0" y="5685065"/>
                </a:lnTo>
                <a:lnTo>
                  <a:pt x="0" y="172357"/>
                </a:lnTo>
                <a:lnTo>
                  <a:pt x="0" y="9978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D8A0295F-513A-4E8C-8E91-5EABF0059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6424" y="1649338"/>
            <a:ext cx="6718300" cy="443713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xmlns="" id="{36E2701C-CAA6-4137-A540-2BB746153C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45437" y="1911153"/>
            <a:ext cx="3941763" cy="44515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712153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EABE626-1725-4D4A-A4DA-AFBDC6452231}"/>
              </a:ext>
            </a:extLst>
          </p:cNvPr>
          <p:cNvSpPr/>
          <p:nvPr userDrawn="1"/>
        </p:nvSpPr>
        <p:spPr>
          <a:xfrm>
            <a:off x="314325" y="0"/>
            <a:ext cx="4248150" cy="6362701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xmlns="" id="{D40AF1B2-2572-49D4-89AB-3F3A524C4F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0190" y="3127332"/>
            <a:ext cx="3616420" cy="260672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77FB0C-87D8-41A4-A26B-7BBAA6244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546" y="495301"/>
            <a:ext cx="7010654" cy="830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CBB3E09-BDA2-4BCA-81D5-5B6C344F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16EF-E8B0-4E8F-9030-8696A0D2C66B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ED28AFE-3354-4958-90B4-D2297473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29980F7-8BE0-424D-9B6B-C95A2BEC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8631D3BB-8C9E-4B72-B00C-F7E3671326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6799" y="1371283"/>
            <a:ext cx="7000876" cy="4991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673864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202FF3-5E89-44E9-86AD-A20DBF77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514351"/>
            <a:ext cx="11572876" cy="8112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10BCDCE-1D3E-4AE7-8E76-B8350D524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7933BD-E2DD-428A-9CE9-9BE97C7C1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702D-6596-4963-8546-E8A96CE8F3FB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349781-0E29-4EFA-80BA-095ADB90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A860A4-6A22-4F76-B5D3-605AB42B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2445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21A0B83-D82D-4D1A-9977-D7FC70533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885488" y="304799"/>
            <a:ext cx="811212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C7DB08-4962-4AEA-A4C5-4C399532D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24444" y="304798"/>
            <a:ext cx="10386431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3A2E41-5B23-4D58-A5B7-6DC4C8D2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219076" y="4703233"/>
            <a:ext cx="876302" cy="171450"/>
          </a:xfrm>
        </p:spPr>
        <p:txBody>
          <a:bodyPr/>
          <a:lstStyle/>
          <a:p>
            <a:fld id="{129368F7-B0F4-4670-85D8-F1995DD69AAD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3B0D35-7441-40D5-8F39-9ABD313D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062163" y="2481262"/>
            <a:ext cx="4562476" cy="171450"/>
          </a:xfrm>
        </p:spPr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B27A62-3BEF-475D-8B9C-2BF353C7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-395452" y="5852949"/>
            <a:ext cx="1229053" cy="171450"/>
          </a:xfrm>
        </p:spPr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128A7CF-CBDA-434A-AC65-1FF69E3C2E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11487188" y="5968033"/>
            <a:ext cx="914324" cy="25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2934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C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EA4324-FE29-4D05-B119-F85C82BE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0" y="3056565"/>
            <a:ext cx="7010399" cy="8302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680DC70-26AC-4986-B101-788D0B45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16EF-E8B0-4E8F-9030-8696A0D2C66B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3577B38-6A48-457A-B346-D46C7F16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324" y="6515100"/>
            <a:ext cx="4562476" cy="171450"/>
          </a:xfrm>
        </p:spPr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37D53A4-8687-40CB-AF9B-32F14882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STS logo">
            <a:extLst>
              <a:ext uri="{FF2B5EF4-FFF2-40B4-BE49-F238E27FC236}">
                <a16:creationId xmlns:a16="http://schemas.microsoft.com/office/drawing/2014/main" xmlns="" id="{3F54314D-170C-4B41-9C16-4092E410B2B6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4324" y="3093184"/>
            <a:ext cx="2441144" cy="95944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xmlns="" id="{CFF94302-C9D9-4795-BF40-4BF3AD98F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75709" y="4052626"/>
            <a:ext cx="7001966" cy="525026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b="0" cap="all" baseline="0">
                <a:solidFill>
                  <a:schemeClr val="tx2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945B39F1-CDC3-4208-8B21-9C093C17D6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5213" y="4743450"/>
            <a:ext cx="7002462" cy="1497013"/>
          </a:xfrm>
        </p:spPr>
        <p:txBody>
          <a:bodyPr/>
          <a:lstStyle>
            <a:lvl1pPr marL="0" indent="0">
              <a:buNone/>
              <a:defRPr/>
            </a:lvl1pPr>
            <a:lvl3pPr marL="57150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7BCB732-A8FE-49C4-BC92-89D93417B56B}"/>
              </a:ext>
            </a:extLst>
          </p:cNvPr>
          <p:cNvGrpSpPr/>
          <p:nvPr userDrawn="1"/>
        </p:nvGrpSpPr>
        <p:grpSpPr>
          <a:xfrm>
            <a:off x="4875213" y="632035"/>
            <a:ext cx="7011987" cy="1792494"/>
            <a:chOff x="313145" y="393788"/>
            <a:chExt cx="11574055" cy="295870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04DF20F6-E1F4-4764-8D03-380B82445CD9}"/>
                </a:ext>
              </a:extLst>
            </p:cNvPr>
            <p:cNvSpPr/>
            <p:nvPr userDrawn="1"/>
          </p:nvSpPr>
          <p:spPr>
            <a:xfrm>
              <a:off x="313145" y="393788"/>
              <a:ext cx="400050" cy="2958708"/>
            </a:xfrm>
            <a:custGeom>
              <a:avLst/>
              <a:gdLst>
                <a:gd name="connsiteX0" fmla="*/ 0 w 400050"/>
                <a:gd name="connsiteY0" fmla="*/ 0 h 3287124"/>
                <a:gd name="connsiteX1" fmla="*/ 400050 w 400050"/>
                <a:gd name="connsiteY1" fmla="*/ 0 h 3287124"/>
                <a:gd name="connsiteX2" fmla="*/ 400050 w 400050"/>
                <a:gd name="connsiteY2" fmla="*/ 190500 h 3287124"/>
                <a:gd name="connsiteX3" fmla="*/ 209550 w 400050"/>
                <a:gd name="connsiteY3" fmla="*/ 190500 h 3287124"/>
                <a:gd name="connsiteX4" fmla="*/ 209550 w 400050"/>
                <a:gd name="connsiteY4" fmla="*/ 3096624 h 3287124"/>
                <a:gd name="connsiteX5" fmla="*/ 400050 w 400050"/>
                <a:gd name="connsiteY5" fmla="*/ 3096624 h 3287124"/>
                <a:gd name="connsiteX6" fmla="*/ 400050 w 400050"/>
                <a:gd name="connsiteY6" fmla="*/ 3287124 h 3287124"/>
                <a:gd name="connsiteX7" fmla="*/ 0 w 400050"/>
                <a:gd name="connsiteY7" fmla="*/ 3287124 h 3287124"/>
                <a:gd name="connsiteX8" fmla="*/ 0 w 400050"/>
                <a:gd name="connsiteY8" fmla="*/ 3286263 h 3287124"/>
                <a:gd name="connsiteX9" fmla="*/ 0 w 400050"/>
                <a:gd name="connsiteY9" fmla="*/ 3096624 h 3287124"/>
                <a:gd name="connsiteX10" fmla="*/ 0 w 400050"/>
                <a:gd name="connsiteY10" fmla="*/ 190500 h 3287124"/>
                <a:gd name="connsiteX11" fmla="*/ 0 w 400050"/>
                <a:gd name="connsiteY11" fmla="*/ 0 h 3287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050" h="3287124">
                  <a:moveTo>
                    <a:pt x="0" y="0"/>
                  </a:moveTo>
                  <a:lnTo>
                    <a:pt x="400050" y="0"/>
                  </a:lnTo>
                  <a:lnTo>
                    <a:pt x="400050" y="190500"/>
                  </a:lnTo>
                  <a:lnTo>
                    <a:pt x="209550" y="190500"/>
                  </a:lnTo>
                  <a:lnTo>
                    <a:pt x="209550" y="3096624"/>
                  </a:lnTo>
                  <a:lnTo>
                    <a:pt x="400050" y="3096624"/>
                  </a:lnTo>
                  <a:lnTo>
                    <a:pt x="400050" y="3287124"/>
                  </a:lnTo>
                  <a:lnTo>
                    <a:pt x="0" y="3287124"/>
                  </a:lnTo>
                  <a:lnTo>
                    <a:pt x="0" y="3286263"/>
                  </a:lnTo>
                  <a:lnTo>
                    <a:pt x="0" y="3096624"/>
                  </a:lnTo>
                  <a:lnTo>
                    <a:pt x="0" y="1905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5D8A6510-D292-461D-9D9E-2B586ACE922F}"/>
                </a:ext>
              </a:extLst>
            </p:cNvPr>
            <p:cNvSpPr/>
            <p:nvPr userDrawn="1"/>
          </p:nvSpPr>
          <p:spPr>
            <a:xfrm rot="10800000">
              <a:off x="11487150" y="393788"/>
              <a:ext cx="400050" cy="2958708"/>
            </a:xfrm>
            <a:custGeom>
              <a:avLst/>
              <a:gdLst>
                <a:gd name="connsiteX0" fmla="*/ 0 w 400050"/>
                <a:gd name="connsiteY0" fmla="*/ 0 h 3287124"/>
                <a:gd name="connsiteX1" fmla="*/ 400050 w 400050"/>
                <a:gd name="connsiteY1" fmla="*/ 0 h 3287124"/>
                <a:gd name="connsiteX2" fmla="*/ 400050 w 400050"/>
                <a:gd name="connsiteY2" fmla="*/ 190500 h 3287124"/>
                <a:gd name="connsiteX3" fmla="*/ 209550 w 400050"/>
                <a:gd name="connsiteY3" fmla="*/ 190500 h 3287124"/>
                <a:gd name="connsiteX4" fmla="*/ 209550 w 400050"/>
                <a:gd name="connsiteY4" fmla="*/ 3096624 h 3287124"/>
                <a:gd name="connsiteX5" fmla="*/ 400050 w 400050"/>
                <a:gd name="connsiteY5" fmla="*/ 3096624 h 3287124"/>
                <a:gd name="connsiteX6" fmla="*/ 400050 w 400050"/>
                <a:gd name="connsiteY6" fmla="*/ 3287124 h 3287124"/>
                <a:gd name="connsiteX7" fmla="*/ 0 w 400050"/>
                <a:gd name="connsiteY7" fmla="*/ 3287124 h 3287124"/>
                <a:gd name="connsiteX8" fmla="*/ 0 w 400050"/>
                <a:gd name="connsiteY8" fmla="*/ 3286263 h 3287124"/>
                <a:gd name="connsiteX9" fmla="*/ 0 w 400050"/>
                <a:gd name="connsiteY9" fmla="*/ 3096624 h 3287124"/>
                <a:gd name="connsiteX10" fmla="*/ 0 w 400050"/>
                <a:gd name="connsiteY10" fmla="*/ 190500 h 3287124"/>
                <a:gd name="connsiteX11" fmla="*/ 0 w 400050"/>
                <a:gd name="connsiteY11" fmla="*/ 0 h 3287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050" h="3287124">
                  <a:moveTo>
                    <a:pt x="0" y="0"/>
                  </a:moveTo>
                  <a:lnTo>
                    <a:pt x="400050" y="0"/>
                  </a:lnTo>
                  <a:lnTo>
                    <a:pt x="400050" y="190500"/>
                  </a:lnTo>
                  <a:lnTo>
                    <a:pt x="209550" y="190500"/>
                  </a:lnTo>
                  <a:lnTo>
                    <a:pt x="209550" y="3096624"/>
                  </a:lnTo>
                  <a:lnTo>
                    <a:pt x="400050" y="3096624"/>
                  </a:lnTo>
                  <a:lnTo>
                    <a:pt x="400050" y="3287124"/>
                  </a:lnTo>
                  <a:lnTo>
                    <a:pt x="0" y="3287124"/>
                  </a:lnTo>
                  <a:lnTo>
                    <a:pt x="0" y="3286263"/>
                  </a:lnTo>
                  <a:lnTo>
                    <a:pt x="0" y="3096624"/>
                  </a:lnTo>
                  <a:lnTo>
                    <a:pt x="0" y="1905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7B53379C-8188-4C96-95CD-6FEBDDC0D41F}"/>
                </a:ext>
              </a:extLst>
            </p:cNvPr>
            <p:cNvSpPr/>
            <p:nvPr userDrawn="1"/>
          </p:nvSpPr>
          <p:spPr>
            <a:xfrm rot="5400000">
              <a:off x="2189817" y="-1043248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87DCFF7D-4C73-4847-8505-EB698EC76741}"/>
                </a:ext>
              </a:extLst>
            </p:cNvPr>
            <p:cNvSpPr/>
            <p:nvPr userDrawn="1"/>
          </p:nvSpPr>
          <p:spPr>
            <a:xfrm rot="5400000">
              <a:off x="2189817" y="1250243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55123377-BF3D-467F-BF03-A67333DEC76F}"/>
                </a:ext>
              </a:extLst>
            </p:cNvPr>
            <p:cNvPicPr/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70" y="668280"/>
              <a:ext cx="3544838" cy="2409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FF88C9F9-64CC-4E9C-AA4D-1D0D62FAE034}"/>
                </a:ext>
              </a:extLst>
            </p:cNvPr>
            <p:cNvSpPr/>
            <p:nvPr userDrawn="1"/>
          </p:nvSpPr>
          <p:spPr>
            <a:xfrm rot="5400000">
              <a:off x="5866468" y="-1043248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67263B17-2237-49A1-B3AC-A4B7C73DECDD}"/>
                </a:ext>
              </a:extLst>
            </p:cNvPr>
            <p:cNvSpPr/>
            <p:nvPr userDrawn="1"/>
          </p:nvSpPr>
          <p:spPr>
            <a:xfrm rot="5400000">
              <a:off x="5866468" y="1250243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28D4006B-1363-49D6-8DB6-4E312B07AD0B}"/>
                </a:ext>
              </a:extLst>
            </p:cNvPr>
            <p:cNvPicPr/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6191" y="667308"/>
              <a:ext cx="3544376" cy="24116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4003F061-39D7-43EC-94F1-CE43F024382E}"/>
                </a:ext>
              </a:extLst>
            </p:cNvPr>
            <p:cNvSpPr/>
            <p:nvPr userDrawn="1"/>
          </p:nvSpPr>
          <p:spPr>
            <a:xfrm rot="5400000">
              <a:off x="9543329" y="-1043248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E1C872A4-ADB2-4F6B-94ED-32AE13E3C994}"/>
                </a:ext>
              </a:extLst>
            </p:cNvPr>
            <p:cNvSpPr/>
            <p:nvPr userDrawn="1"/>
          </p:nvSpPr>
          <p:spPr>
            <a:xfrm rot="5400000">
              <a:off x="9543329" y="1250243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xmlns="" id="{04C15FA7-ECBB-4436-B890-B424CAD74442}"/>
                </a:ext>
              </a:extLst>
            </p:cNvPr>
            <p:cNvPicPr/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3720" y="667308"/>
              <a:ext cx="3547696" cy="241166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xmlns="" val="36687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9283F4-2CF9-46F4-9CFA-8A30EFC0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632BAA-9A81-4F61-B356-45F024CEF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385DBA-904D-4C82-88FB-F9CC2989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FC91-8A03-41D4-A0F0-F1A32D6695D0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E0311F-37D4-455A-9D06-C870C0D4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9E0B4E-9706-435E-9ADB-84472ABB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688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FB9B96-7047-4E70-939C-25FECB296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199" y="4723417"/>
            <a:ext cx="7229475" cy="1281112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437834D-5C6B-4719-BB36-276742685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48199" y="3339420"/>
            <a:ext cx="7229475" cy="1109662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2400" b="0" cap="all" baseline="0">
                <a:solidFill>
                  <a:schemeClr val="tx2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CCEBA1-0F3C-4140-A250-98DD41A4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519F-30E9-4BF9-ACD9-527374BCFE62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960D39-2B67-4C54-B357-ECA1C10D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9077DA-192A-4BE3-9CE3-A81A55D4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48622" y="6515100"/>
            <a:ext cx="1229053" cy="171450"/>
          </a:xfrm>
        </p:spPr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0C46D9B8-2764-4369-B6E7-68014CF6E171}"/>
              </a:ext>
            </a:extLst>
          </p:cNvPr>
          <p:cNvSpPr/>
          <p:nvPr userDrawn="1"/>
        </p:nvSpPr>
        <p:spPr>
          <a:xfrm rot="5400000">
            <a:off x="2124077" y="-1314453"/>
            <a:ext cx="400050" cy="4019556"/>
          </a:xfrm>
          <a:custGeom>
            <a:avLst/>
            <a:gdLst>
              <a:gd name="connsiteX0" fmla="*/ 0 w 400050"/>
              <a:gd name="connsiteY0" fmla="*/ 0 h 3287124"/>
              <a:gd name="connsiteX1" fmla="*/ 400050 w 400050"/>
              <a:gd name="connsiteY1" fmla="*/ 0 h 3287124"/>
              <a:gd name="connsiteX2" fmla="*/ 400050 w 400050"/>
              <a:gd name="connsiteY2" fmla="*/ 190500 h 3287124"/>
              <a:gd name="connsiteX3" fmla="*/ 209550 w 400050"/>
              <a:gd name="connsiteY3" fmla="*/ 190500 h 3287124"/>
              <a:gd name="connsiteX4" fmla="*/ 209550 w 400050"/>
              <a:gd name="connsiteY4" fmla="*/ 3096624 h 3287124"/>
              <a:gd name="connsiteX5" fmla="*/ 400050 w 400050"/>
              <a:gd name="connsiteY5" fmla="*/ 3096624 h 3287124"/>
              <a:gd name="connsiteX6" fmla="*/ 400050 w 400050"/>
              <a:gd name="connsiteY6" fmla="*/ 3287124 h 3287124"/>
              <a:gd name="connsiteX7" fmla="*/ 0 w 400050"/>
              <a:gd name="connsiteY7" fmla="*/ 3287124 h 3287124"/>
              <a:gd name="connsiteX8" fmla="*/ 0 w 400050"/>
              <a:gd name="connsiteY8" fmla="*/ 3286263 h 3287124"/>
              <a:gd name="connsiteX9" fmla="*/ 0 w 400050"/>
              <a:gd name="connsiteY9" fmla="*/ 3096624 h 3287124"/>
              <a:gd name="connsiteX10" fmla="*/ 0 w 400050"/>
              <a:gd name="connsiteY10" fmla="*/ 190500 h 3287124"/>
              <a:gd name="connsiteX11" fmla="*/ 0 w 400050"/>
              <a:gd name="connsiteY11" fmla="*/ 0 h 3287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0050" h="3287124">
                <a:moveTo>
                  <a:pt x="0" y="0"/>
                </a:moveTo>
                <a:lnTo>
                  <a:pt x="400050" y="0"/>
                </a:lnTo>
                <a:lnTo>
                  <a:pt x="400050" y="190500"/>
                </a:lnTo>
                <a:lnTo>
                  <a:pt x="209550" y="190500"/>
                </a:lnTo>
                <a:lnTo>
                  <a:pt x="209550" y="3096624"/>
                </a:lnTo>
                <a:lnTo>
                  <a:pt x="400050" y="3096624"/>
                </a:lnTo>
                <a:lnTo>
                  <a:pt x="400050" y="3287124"/>
                </a:lnTo>
                <a:lnTo>
                  <a:pt x="0" y="3287124"/>
                </a:lnTo>
                <a:lnTo>
                  <a:pt x="0" y="3286263"/>
                </a:lnTo>
                <a:lnTo>
                  <a:pt x="0" y="3096624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575F8187-C02A-44FB-81EC-BA1F6AC9AAEE}"/>
              </a:ext>
            </a:extLst>
          </p:cNvPr>
          <p:cNvSpPr/>
          <p:nvPr userDrawn="1"/>
        </p:nvSpPr>
        <p:spPr>
          <a:xfrm rot="16200000">
            <a:off x="2124078" y="4152897"/>
            <a:ext cx="400050" cy="4019555"/>
          </a:xfrm>
          <a:custGeom>
            <a:avLst/>
            <a:gdLst>
              <a:gd name="connsiteX0" fmla="*/ 0 w 400050"/>
              <a:gd name="connsiteY0" fmla="*/ 0 h 3287124"/>
              <a:gd name="connsiteX1" fmla="*/ 400050 w 400050"/>
              <a:gd name="connsiteY1" fmla="*/ 0 h 3287124"/>
              <a:gd name="connsiteX2" fmla="*/ 400050 w 400050"/>
              <a:gd name="connsiteY2" fmla="*/ 190500 h 3287124"/>
              <a:gd name="connsiteX3" fmla="*/ 209550 w 400050"/>
              <a:gd name="connsiteY3" fmla="*/ 190500 h 3287124"/>
              <a:gd name="connsiteX4" fmla="*/ 209550 w 400050"/>
              <a:gd name="connsiteY4" fmla="*/ 3096624 h 3287124"/>
              <a:gd name="connsiteX5" fmla="*/ 400050 w 400050"/>
              <a:gd name="connsiteY5" fmla="*/ 3096624 h 3287124"/>
              <a:gd name="connsiteX6" fmla="*/ 400050 w 400050"/>
              <a:gd name="connsiteY6" fmla="*/ 3287124 h 3287124"/>
              <a:gd name="connsiteX7" fmla="*/ 0 w 400050"/>
              <a:gd name="connsiteY7" fmla="*/ 3287124 h 3287124"/>
              <a:gd name="connsiteX8" fmla="*/ 0 w 400050"/>
              <a:gd name="connsiteY8" fmla="*/ 3286263 h 3287124"/>
              <a:gd name="connsiteX9" fmla="*/ 0 w 400050"/>
              <a:gd name="connsiteY9" fmla="*/ 3096624 h 3287124"/>
              <a:gd name="connsiteX10" fmla="*/ 0 w 400050"/>
              <a:gd name="connsiteY10" fmla="*/ 190500 h 3287124"/>
              <a:gd name="connsiteX11" fmla="*/ 0 w 400050"/>
              <a:gd name="connsiteY11" fmla="*/ 0 h 3287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0050" h="3287124">
                <a:moveTo>
                  <a:pt x="0" y="0"/>
                </a:moveTo>
                <a:lnTo>
                  <a:pt x="400050" y="0"/>
                </a:lnTo>
                <a:lnTo>
                  <a:pt x="400050" y="190500"/>
                </a:lnTo>
                <a:lnTo>
                  <a:pt x="209550" y="190500"/>
                </a:lnTo>
                <a:lnTo>
                  <a:pt x="209550" y="3096624"/>
                </a:lnTo>
                <a:lnTo>
                  <a:pt x="400050" y="3096624"/>
                </a:lnTo>
                <a:lnTo>
                  <a:pt x="400050" y="3287124"/>
                </a:lnTo>
                <a:lnTo>
                  <a:pt x="0" y="3287124"/>
                </a:lnTo>
                <a:lnTo>
                  <a:pt x="0" y="3286263"/>
                </a:lnTo>
                <a:lnTo>
                  <a:pt x="0" y="3096624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A8D1BE24-CF14-4E48-82B0-7323A84C1688}"/>
              </a:ext>
            </a:extLst>
          </p:cNvPr>
          <p:cNvSpPr/>
          <p:nvPr userDrawn="1"/>
        </p:nvSpPr>
        <p:spPr>
          <a:xfrm>
            <a:off x="3722541" y="800100"/>
            <a:ext cx="442482" cy="52710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C0020829-19CD-4A0B-9677-1FD7C827CCE8}"/>
              </a:ext>
            </a:extLst>
          </p:cNvPr>
          <p:cNvSpPr/>
          <p:nvPr userDrawn="1"/>
        </p:nvSpPr>
        <p:spPr>
          <a:xfrm>
            <a:off x="487944" y="800101"/>
            <a:ext cx="442482" cy="52710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xmlns="" id="{2CBA1066-2678-4352-8DAD-51CF4FAF12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702" y="800100"/>
            <a:ext cx="3337560" cy="52578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xmlns="" id="{5A70C3C5-FA0E-4637-9098-4B0E07AA60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00354" y="476250"/>
            <a:ext cx="2286846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557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895E31-1540-436D-AF01-53747374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F49F95-BB3A-468A-8D53-35CDEFDBE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4324" y="1371600"/>
            <a:ext cx="5705476" cy="4972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C5D1519-BD73-461C-8327-4E1ACB413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1600"/>
            <a:ext cx="5715000" cy="4972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F88D411-168A-4270-AA34-FCB11439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B7DC-1B8A-45ED-AC4C-6C9D4C979747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9F9E2B8-662C-4A1B-8C9A-2C78A4DC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6E508D1-9CA8-435E-BBB4-B0BCBB59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662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DE83CA-C077-4E75-810B-2BBF48BD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3" y="495300"/>
            <a:ext cx="11572877" cy="8302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E3B2C8-59A1-4C5C-81E9-6E11D63B1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323" y="1373981"/>
            <a:ext cx="5683252" cy="65339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000" b="0" cap="all" baseline="0">
                <a:solidFill>
                  <a:schemeClr val="tx2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56B159-F086-47D5-91AB-4DE1D29E1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324" y="2075793"/>
            <a:ext cx="5683252" cy="42869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C758A94-9935-44D8-ACB4-68DD37433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73981"/>
            <a:ext cx="5715000" cy="65339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000" b="0" cap="all" baseline="0">
                <a:solidFill>
                  <a:schemeClr val="tx2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8EBCB8C-6857-4F39-9B32-F1F665C54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75793"/>
            <a:ext cx="5715000" cy="42869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A92B457-0BB5-476D-8CE8-7788F91C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E245-9206-4366-BF4B-FD68C7C3F2C0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D1F51E5-31FD-4D7E-B2B5-4E48F2A4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BC7CF00-E615-4DB4-9F84-42CC3484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362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F5FA99-298E-4D78-900E-93E69ECC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7F2ACCA-71BE-4904-A8AC-033AA8E51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16EF-E8B0-4E8F-9030-8696A0D2C66B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CD23B60-5FF0-47C9-A29E-47E0E777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F11BC27-4C9E-4250-B21E-23CC41D6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B6DAAE11-D359-46F2-999A-50659D435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323" y="1373981"/>
            <a:ext cx="3700462" cy="65339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000" b="0" cap="all" baseline="0">
                <a:solidFill>
                  <a:schemeClr val="tx2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84C2639C-F435-4BC3-A46C-B3EA88C92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324" y="2075793"/>
            <a:ext cx="3700462" cy="42869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CB92964E-F012-43F5-8F8B-78D75FBEA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41005" y="1373981"/>
            <a:ext cx="3719506" cy="65339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000" b="0" cap="all" baseline="0">
                <a:solidFill>
                  <a:schemeClr val="tx2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xmlns="" id="{6AD6781C-3137-44B9-8F36-4B7708C92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41005" y="2075793"/>
            <a:ext cx="3719506" cy="42869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9EB63069-E8B4-4B40-8243-B04400EBDF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86729" y="1373981"/>
            <a:ext cx="3690946" cy="65339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000" b="0" cap="all" baseline="0">
                <a:solidFill>
                  <a:schemeClr val="tx2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xmlns="" id="{ADA81D98-12FF-47FB-87D8-3CF4F91B2BC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86729" y="2075793"/>
            <a:ext cx="3690946" cy="42869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28880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A3942B-4A6A-4774-BB6E-EC64420A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63A66E2-E6F7-445F-910D-62191E8A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9285-8486-4E1E-8748-5885C543539D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BEC363F-68D2-488E-826B-C10FF6BF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045C5BB-8A3D-4DC8-B3E6-72926EAC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050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2E9B033-16A4-45C6-AB90-884D108A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37B7-1F35-4666-BC8B-46AD2A268A49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7A54507-E53A-4902-A523-42C31301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5C13987-97F6-464C-A585-CB65897E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876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A8D4F7-8246-4AE5-912E-188A77CB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495300"/>
            <a:ext cx="3932237" cy="15621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B317654-C0B6-468B-B3D3-2306364A3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4324" y="2057400"/>
            <a:ext cx="3932237" cy="43053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000" b="0" cap="all" baseline="0">
                <a:solidFill>
                  <a:schemeClr val="tx2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2571184-65C1-4DFE-B684-37131CB15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BA17-A601-41B8-AB8D-E87F8969062B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2A4036-8B23-4FAB-9774-7670D3512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24B3961-56D5-446D-A7E6-A0E687DE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xmlns="" id="{50DF1DF3-2C41-46B5-853D-E1F26F2B1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76800" y="495300"/>
            <a:ext cx="7010400" cy="5867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89752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32FE7D9-DDD8-4A42-B890-5EF536FD0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495300"/>
            <a:ext cx="11572876" cy="8302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2CAFDB-3BF2-4D37-8D45-667D4CC83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371601"/>
            <a:ext cx="11582400" cy="4972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E77C9F-B009-44F8-8934-46B03DB89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7849" y="6515100"/>
            <a:ext cx="876302" cy="1714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8C016EF-E8B0-4E8F-9030-8696A0D2C66B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51779D-13AD-450C-B5D0-4BCEB591E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4" y="6515100"/>
            <a:ext cx="4562476" cy="1714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F99CC5-EC8D-4B05-A08A-83961AFE4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48623" y="6515099"/>
            <a:ext cx="1229052" cy="1857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BA08A08-8D15-4519-9098-16B3D58658E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63350" y="157165"/>
            <a:ext cx="914324" cy="25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368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2" r:id="rId6"/>
    <p:sldLayoutId id="2147483654" r:id="rId7"/>
    <p:sldLayoutId id="2147483655" r:id="rId8"/>
    <p:sldLayoutId id="2147483656" r:id="rId9"/>
    <p:sldLayoutId id="2147483657" r:id="rId10"/>
    <p:sldLayoutId id="2147483663" r:id="rId11"/>
    <p:sldLayoutId id="2147483660" r:id="rId12"/>
    <p:sldLayoutId id="2147483658" r:id="rId13"/>
    <p:sldLayoutId id="2147483659" r:id="rId14"/>
    <p:sldLayoutId id="2147483661" r:id="rId15"/>
  </p:sldLayoutIdLst>
  <p:hf hdr="0"/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2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114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71450" algn="l" defTabSz="914400" rtl="0" eaLnBrk="1" latinLnBrk="0" hangingPunct="1">
        <a:lnSpc>
          <a:spcPct val="114000"/>
        </a:lnSpc>
        <a:spcBef>
          <a:spcPts val="500"/>
        </a:spcBef>
        <a:buClr>
          <a:schemeClr val="bg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71450" algn="l" defTabSz="914400" rtl="0" eaLnBrk="1" latinLnBrk="0" hangingPunct="1">
        <a:lnSpc>
          <a:spcPct val="114000"/>
        </a:lnSpc>
        <a:spcBef>
          <a:spcPts val="500"/>
        </a:spcBef>
        <a:buClr>
          <a:schemeClr val="bg2"/>
        </a:buClr>
        <a:buSzPct val="100000"/>
        <a:buFont typeface="Wingdings" panose="05000000000000000000" pitchFamily="2" charset="2"/>
        <a:buChar char="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171450" algn="l" defTabSz="914400" rtl="0" eaLnBrk="1" latinLnBrk="0" hangingPunct="1">
        <a:lnSpc>
          <a:spcPct val="114000"/>
        </a:lnSpc>
        <a:spcBef>
          <a:spcPts val="500"/>
        </a:spcBef>
        <a:buClr>
          <a:schemeClr val="bg2"/>
        </a:buClr>
        <a:buSzPct val="85000"/>
        <a:buFont typeface="Wingdings 2" panose="05020102010507070707" pitchFamily="18" charset="2"/>
        <a:buChar char="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14450" indent="-171450" algn="l" defTabSz="914400" rtl="0" eaLnBrk="1" latinLnBrk="0" hangingPunct="1">
        <a:lnSpc>
          <a:spcPct val="114000"/>
        </a:lnSpc>
        <a:spcBef>
          <a:spcPts val="500"/>
        </a:spcBef>
        <a:buClr>
          <a:schemeClr val="bg2"/>
        </a:buClr>
        <a:buFont typeface="Roboto Condensed" panose="020000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4008" userDrawn="1">
          <p15:clr>
            <a:srgbClr val="F26B43"/>
          </p15:clr>
        </p15:guide>
        <p15:guide id="2" pos="192" userDrawn="1">
          <p15:clr>
            <a:srgbClr val="F26B43"/>
          </p15:clr>
        </p15:guide>
        <p15:guide id="3" pos="7488" userDrawn="1">
          <p15:clr>
            <a:srgbClr val="F26B43"/>
          </p15:clr>
        </p15:guide>
        <p15:guide id="4" orient="horz" pos="312" userDrawn="1">
          <p15:clr>
            <a:srgbClr val="F26B43"/>
          </p15:clr>
        </p15:guide>
        <p15:guide id="5" orient="horz" pos="864" userDrawn="1">
          <p15:clr>
            <a:srgbClr val="F26B43"/>
          </p15:clr>
        </p15:guide>
        <p15:guide id="6" orient="horz" pos="41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thurSGautesen/Week3-Terraform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11FF74-6B4A-4D17-A524-4E9DF287B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70" y="4466423"/>
            <a:ext cx="9096801" cy="1128198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and </a:t>
            </a:r>
            <a:r>
              <a:rPr lang="en-US" dirty="0" err="1" smtClean="0"/>
              <a:t>Terraform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xmlns="" id="{12ED430B-1333-44BD-8961-E4F1F3BB0F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Presentation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9958263-88D3-42E9-836F-CCCAC72F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145" y="6515100"/>
            <a:ext cx="4562476" cy="171450"/>
          </a:xfrm>
        </p:spPr>
        <p:txBody>
          <a:bodyPr/>
          <a:lstStyle/>
          <a:p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3F7206E-501C-4196-8160-C3430EDB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48622" y="6515100"/>
            <a:ext cx="1229053" cy="171450"/>
          </a:xfrm>
        </p:spPr>
        <p:txBody>
          <a:bodyPr/>
          <a:lstStyle/>
          <a:p>
            <a:fld id="{961A4495-CB0D-4CBC-839F-98F89DB1149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79A2FF18-1131-46D2-940A-6098E2F3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07/22/2022     by Arthur S. Gautesen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489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err="1" smtClean="0"/>
              <a:t>GitHub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FC91-8A03-41D4-A0F0-F1A32D6695D0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© Simple Technology Solutions, Inc. | Proprietary and Competition Sensitive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 smtClean="0"/>
              <a:t>Connecting </a:t>
            </a:r>
            <a:r>
              <a:rPr lang="en-US" sz="2800" b="1" dirty="0" err="1" smtClean="0"/>
              <a:t>GitHub</a:t>
            </a:r>
            <a:r>
              <a:rPr lang="en-US" sz="2800" b="1" dirty="0" smtClean="0"/>
              <a:t> Bash to the </a:t>
            </a:r>
            <a:r>
              <a:rPr lang="en-US" sz="2800" b="1" dirty="0" err="1" smtClean="0"/>
              <a:t>GitHub</a:t>
            </a:r>
            <a:r>
              <a:rPr lang="en-US" sz="2800" b="1" dirty="0" smtClean="0"/>
              <a:t> Site and YOUR Account</a:t>
            </a:r>
            <a:endParaRPr lang="en-US" sz="28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GitHub.com, make the repository </a:t>
            </a:r>
            <a:r>
              <a:rPr lang="en-US" dirty="0" smtClean="0"/>
              <a:t>name, then copy the clone location (which is in https or </a:t>
            </a:r>
            <a:r>
              <a:rPr lang="en-US" dirty="0" err="1" smtClean="0"/>
              <a:t>ssh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On your local computer</a:t>
            </a:r>
            <a:r>
              <a:rPr lang="en-US" dirty="0" smtClean="0"/>
              <a:t>, in the </a:t>
            </a:r>
            <a:r>
              <a:rPr lang="en-US" dirty="0" err="1" smtClean="0"/>
              <a:t>git</a:t>
            </a:r>
            <a:r>
              <a:rPr lang="en-US" dirty="0" smtClean="0"/>
              <a:t> bash window, change to the parent directory where you will store your </a:t>
            </a:r>
            <a:r>
              <a:rPr lang="en-US" dirty="0" err="1" smtClean="0"/>
              <a:t>git</a:t>
            </a:r>
            <a:r>
              <a:rPr lang="en-US" dirty="0" smtClean="0"/>
              <a:t> folders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clone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github.com/ArthurSGautesen/Week3-Terraform.git</a:t>
            </a:r>
            <a:endParaRPr lang="en-US" dirty="0" smtClean="0"/>
          </a:p>
          <a:p>
            <a:r>
              <a:rPr lang="en-US" dirty="0" smtClean="0"/>
              <a:t>Now change into the current working </a:t>
            </a:r>
            <a:r>
              <a:rPr lang="en-US" dirty="0" err="1" smtClean="0"/>
              <a:t>foldere</a:t>
            </a:r>
            <a:r>
              <a:rPr lang="en-US" dirty="0" smtClean="0"/>
              <a:t> (in this case Week3-Terraform)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init</a:t>
            </a:r>
          </a:p>
          <a:p>
            <a:r>
              <a:rPr lang="en-US" dirty="0" smtClean="0"/>
              <a:t>This should be all you will need to start working with that GIT folder locally (and it should behave on your </a:t>
            </a:r>
            <a:r>
              <a:rPr lang="en-US" dirty="0" err="1" smtClean="0"/>
              <a:t>git</a:t>
            </a:r>
            <a:r>
              <a:rPr lang="en-US" dirty="0" smtClean="0"/>
              <a:t> site).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9285-8486-4E1E-8748-5885C543539D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© Simple Technology Solutions, Inc. | Proprietary and Competition Sensitive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 smtClean="0"/>
              <a:t>Connecting </a:t>
            </a:r>
            <a:r>
              <a:rPr lang="en-US" sz="2800" b="1" dirty="0" err="1" smtClean="0"/>
              <a:t>GitHub</a:t>
            </a:r>
            <a:r>
              <a:rPr lang="en-US" sz="2800" b="1" dirty="0" smtClean="0"/>
              <a:t> Bash to the </a:t>
            </a:r>
            <a:r>
              <a:rPr lang="en-US" sz="2800" b="1" dirty="0" err="1" smtClean="0"/>
              <a:t>GitHub</a:t>
            </a:r>
            <a:r>
              <a:rPr lang="en-US" sz="2800" b="1" dirty="0" smtClean="0"/>
              <a:t> Site and YOUR Account</a:t>
            </a:r>
            <a:endParaRPr lang="en-US" sz="28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local folder, when you make changes </a:t>
            </a:r>
            <a:r>
              <a:rPr lang="en-US" dirty="0" smtClean="0"/>
              <a:t>to existing files, or add new files to the folder; go back into the </a:t>
            </a:r>
            <a:r>
              <a:rPr lang="en-US" dirty="0" err="1" smtClean="0"/>
              <a:t>Git</a:t>
            </a:r>
            <a:r>
              <a:rPr lang="en-US" dirty="0" smtClean="0"/>
              <a:t> Bash window and use these commands in this order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add *</a:t>
            </a:r>
          </a:p>
          <a:p>
            <a:pPr marL="457200" lvl="2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commit </a:t>
            </a:r>
            <a:r>
              <a:rPr lang="en-US" dirty="0" smtClean="0"/>
              <a:t>–m “insert reminder message here”</a:t>
            </a:r>
          </a:p>
          <a:p>
            <a:pPr marL="457200" lvl="2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 smtClean="0"/>
          </a:p>
          <a:p>
            <a:r>
              <a:rPr lang="en-US" dirty="0" smtClean="0"/>
              <a:t>If you want to avoid the editor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commit –am “First Push”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push –f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9285-8486-4E1E-8748-5885C543539D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© Simple Technology Solutions, Inc. | Proprietary and Competition Sensitive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err="1" smtClean="0"/>
              <a:t>Terraform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FC91-8A03-41D4-A0F0-F1A32D6695D0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© Simple Technology Solutions, Inc. | Proprietary and Competition Sensitive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err="1" smtClean="0"/>
              <a:t>Terraform</a:t>
            </a:r>
            <a:r>
              <a:rPr lang="en-US" sz="4400" dirty="0" smtClean="0"/>
              <a:t> Commands</a:t>
            </a:r>
            <a:endParaRPr lang="en-US" sz="4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Terraform</a:t>
            </a:r>
            <a:r>
              <a:rPr lang="en-US" dirty="0" smtClean="0"/>
              <a:t> init</a:t>
            </a:r>
          </a:p>
          <a:p>
            <a:r>
              <a:rPr lang="en-US" dirty="0" err="1" smtClean="0"/>
              <a:t>Terraform</a:t>
            </a:r>
            <a:r>
              <a:rPr lang="en-US" dirty="0" smtClean="0"/>
              <a:t> plan</a:t>
            </a:r>
          </a:p>
          <a:p>
            <a:r>
              <a:rPr lang="en-US" dirty="0" err="1" smtClean="0"/>
              <a:t>Terraform</a:t>
            </a:r>
            <a:r>
              <a:rPr lang="en-US" smtClean="0"/>
              <a:t> apply</a:t>
            </a:r>
            <a:endParaRPr lang="en-US" dirty="0" smtClean="0"/>
          </a:p>
          <a:p>
            <a:r>
              <a:rPr lang="en-US" dirty="0" err="1" smtClean="0"/>
              <a:t>Terraform</a:t>
            </a:r>
            <a:r>
              <a:rPr lang="en-US" dirty="0" smtClean="0"/>
              <a:t> destroy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9285-8486-4E1E-8748-5885C543539D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© Simple Technology Solutions, Inc. | Proprietary and Competition Sensitive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/>
              <a:t>QUESTIONS ?</a:t>
            </a:r>
            <a:endParaRPr lang="en-US" sz="4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FC91-8A03-41D4-A0F0-F1A32D6695D0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© Simple Technology Solutions, Inc. | Proprietary and Competition Sensitive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technology.io">
  <a:themeElements>
    <a:clrScheme name="STS - Proposals">
      <a:dk1>
        <a:srgbClr val="000000"/>
      </a:dk1>
      <a:lt1>
        <a:srgbClr val="FFFFFF"/>
      </a:lt1>
      <a:dk2>
        <a:srgbClr val="70110C"/>
      </a:dk2>
      <a:lt2>
        <a:srgbClr val="972C44"/>
      </a:lt2>
      <a:accent1>
        <a:srgbClr val="1D7596"/>
      </a:accent1>
      <a:accent2>
        <a:srgbClr val="123B4A"/>
      </a:accent2>
      <a:accent3>
        <a:srgbClr val="659633"/>
      </a:accent3>
      <a:accent4>
        <a:srgbClr val="074A11"/>
      </a:accent4>
      <a:accent5>
        <a:srgbClr val="F2EBD7"/>
      </a:accent5>
      <a:accent6>
        <a:srgbClr val="C94C26"/>
      </a:accent6>
      <a:hlink>
        <a:srgbClr val="123B4A"/>
      </a:hlink>
      <a:folHlink>
        <a:srgbClr val="1D7596"/>
      </a:folHlink>
    </a:clrScheme>
    <a:fontScheme name="STS - Presentations">
      <a:majorFont>
        <a:latin typeface="Roboto Black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Cat xmlns="d363961d-a49b-4629-bd2e-f84766f36237">5_Graphic Design</TemplateCat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EC533548EC2A4E85D4CE4AD7C194FC" ma:contentTypeVersion="5" ma:contentTypeDescription="Create a new document." ma:contentTypeScope="" ma:versionID="28bea524a6459220d1122caf9fb825fb">
  <xsd:schema xmlns:xsd="http://www.w3.org/2001/XMLSchema" xmlns:xs="http://www.w3.org/2001/XMLSchema" xmlns:p="http://schemas.microsoft.com/office/2006/metadata/properties" xmlns:ns2="d363961d-a49b-4629-bd2e-f84766f36237" xmlns:ns3="6ee64486-eed8-40b8-968c-ef3e929b6006" targetNamespace="http://schemas.microsoft.com/office/2006/metadata/properties" ma:root="true" ma:fieldsID="67db52673b4dc88f21f2118a4e675342" ns2:_="" ns3:_="">
    <xsd:import namespace="d363961d-a49b-4629-bd2e-f84766f36237"/>
    <xsd:import namespace="6ee64486-eed8-40b8-968c-ef3e929b6006"/>
    <xsd:element name="properties">
      <xsd:complexType>
        <xsd:sequence>
          <xsd:element name="documentManagement">
            <xsd:complexType>
              <xsd:all>
                <xsd:element ref="ns2:TemplateCat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63961d-a49b-4629-bd2e-f84766f36237" elementFormDefault="qualified">
    <xsd:import namespace="http://schemas.microsoft.com/office/2006/documentManagement/types"/>
    <xsd:import namespace="http://schemas.microsoft.com/office/infopath/2007/PartnerControls"/>
    <xsd:element name="TemplateCat" ma:index="8" nillable="true" ma:displayName="Template Category" ma:format="Dropdown" ma:internalName="TemplateCat">
      <xsd:simpleType>
        <xsd:restriction base="dms:Choice">
          <xsd:enumeration value="1_BD"/>
          <xsd:enumeration value="2_Capture"/>
          <xsd:enumeration value="3_Proposal"/>
          <xsd:enumeration value="4_Finance"/>
          <xsd:enumeration value="5_Graphic Design"/>
          <xsd:enumeration value="6_Certifications"/>
          <xsd:enumeration value="7_Recruiting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e64486-eed8-40b8-968c-ef3e929b60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E3B906-CFA6-4543-AEA9-CA37B404A4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49EDF1-8139-4698-8AA1-7AF5D488C388}">
  <ds:schemaRefs>
    <ds:schemaRef ds:uri="http://schemas.microsoft.com/office/2006/metadata/properties"/>
    <ds:schemaRef ds:uri="http://schemas.microsoft.com/office/infopath/2007/PartnerControls"/>
    <ds:schemaRef ds:uri="d363961d-a49b-4629-bd2e-f84766f36237"/>
  </ds:schemaRefs>
</ds:datastoreItem>
</file>

<file path=customXml/itemProps3.xml><?xml version="1.0" encoding="utf-8"?>
<ds:datastoreItem xmlns:ds="http://schemas.openxmlformats.org/officeDocument/2006/customXml" ds:itemID="{65384091-746C-4BED-A62A-9EDC11B9DE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63961d-a49b-4629-bd2e-f84766f36237"/>
    <ds:schemaRef ds:uri="6ee64486-eed8-40b8-968c-ef3e929b60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300</Words>
  <Application>Microsoft Office PowerPoint</Application>
  <PresentationFormat>Custom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simpletechnology.io</vt:lpstr>
      <vt:lpstr>GitHub and Terraform</vt:lpstr>
      <vt:lpstr>GitHub</vt:lpstr>
      <vt:lpstr>Connecting GitHub Bash to the GitHub Site and YOUR Account</vt:lpstr>
      <vt:lpstr>Connecting GitHub Bash to the GitHub Site and YOUR Account</vt:lpstr>
      <vt:lpstr>Terraform</vt:lpstr>
      <vt:lpstr>Terraform Commands</vt:lpstr>
      <vt:lpstr>QUESTIONS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STS New PPT Template</dc:title>
  <dc:creator>Simple Technology Solutions</dc:creator>
  <cp:lastModifiedBy>Arthur S Gautesen</cp:lastModifiedBy>
  <cp:revision>33</cp:revision>
  <dcterms:created xsi:type="dcterms:W3CDTF">2021-08-27T17:39:55Z</dcterms:created>
  <dcterms:modified xsi:type="dcterms:W3CDTF">2022-07-21T15:50:12Z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0x0101005EEC533548EC2A4E85D4CE4AD7C194FC</vt:lpwstr>
  </property>
</Properties>
</file>