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7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B5D3-0CFD-4894-AF07-157F21C93734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8516-29D2-4FE8-8FAF-79D134F22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22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B5D3-0CFD-4894-AF07-157F21C93734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8516-29D2-4FE8-8FAF-79D134F22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87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B5D3-0CFD-4894-AF07-157F21C93734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8516-29D2-4FE8-8FAF-79D134F221F1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3081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B5D3-0CFD-4894-AF07-157F21C93734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8516-29D2-4FE8-8FAF-79D134F22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400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B5D3-0CFD-4894-AF07-157F21C93734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8516-29D2-4FE8-8FAF-79D134F221F1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5333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B5D3-0CFD-4894-AF07-157F21C93734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8516-29D2-4FE8-8FAF-79D134F22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878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B5D3-0CFD-4894-AF07-157F21C93734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8516-29D2-4FE8-8FAF-79D134F22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795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B5D3-0CFD-4894-AF07-157F21C93734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8516-29D2-4FE8-8FAF-79D134F22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16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B5D3-0CFD-4894-AF07-157F21C93734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8516-29D2-4FE8-8FAF-79D134F22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00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B5D3-0CFD-4894-AF07-157F21C93734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8516-29D2-4FE8-8FAF-79D134F22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50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B5D3-0CFD-4894-AF07-157F21C93734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8516-29D2-4FE8-8FAF-79D134F22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90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B5D3-0CFD-4894-AF07-157F21C93734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8516-29D2-4FE8-8FAF-79D134F22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18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B5D3-0CFD-4894-AF07-157F21C93734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8516-29D2-4FE8-8FAF-79D134F22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491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B5D3-0CFD-4894-AF07-157F21C93734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8516-29D2-4FE8-8FAF-79D134F22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71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B5D3-0CFD-4894-AF07-157F21C93734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8516-29D2-4FE8-8FAF-79D134F22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84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B5D3-0CFD-4894-AF07-157F21C93734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8516-29D2-4FE8-8FAF-79D134F22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19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0B5D3-0CFD-4894-AF07-157F21C93734}" type="datetimeFigureOut">
              <a:rPr lang="en-GB" smtClean="0"/>
              <a:t>23/10/2020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1A48516-29D2-4FE8-8FAF-79D134F22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78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4E268-132A-4740-8BF8-9E8EF72F6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/>
              <a:t>Body Temperature Monitor System-</a:t>
            </a:r>
            <a:r>
              <a:rPr lang="en-GB" dirty="0" err="1"/>
              <a:t>AIoT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863F7-F5DE-4C23-AF99-E404AEC62F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Arthur Hui-Chung Shen</a:t>
            </a:r>
          </a:p>
        </p:txBody>
      </p:sp>
    </p:spTree>
    <p:extLst>
      <p:ext uri="{BB962C8B-B14F-4D97-AF65-F5344CB8AC3E}">
        <p14:creationId xmlns:p14="http://schemas.microsoft.com/office/powerpoint/2010/main" val="3894136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AA1AB-64B1-4979-AA9C-E2325AE3B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02973-9251-4007-81B2-EFA83E2CE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1. Dataset</a:t>
            </a:r>
          </a:p>
          <a:p>
            <a:r>
              <a:rPr lang="en-GB" dirty="0"/>
              <a:t>2. Procedure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121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ADAC-8DBA-4E02-8CE6-4D1B8F8E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64597-42B8-4549-A6BD-A559559AF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integrated circuit design as right</a:t>
            </a:r>
          </a:p>
          <a:p>
            <a:endParaRPr lang="en-GB" altLang="zh-TW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Put the Thermistor</a:t>
            </a:r>
            <a:r>
              <a:rPr lang="zh-TW" altLang="en-US" dirty="0"/>
              <a:t> </a:t>
            </a:r>
            <a:r>
              <a:rPr lang="en-GB" altLang="zh-TW" dirty="0"/>
              <a:t>in the hot water and cold water and then record the temperature of water and the responding ADC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BA6F97-BC74-446C-A7E6-F6DD4FC92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74550" y="1491687"/>
            <a:ext cx="2489916" cy="382772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EEAE07-06D6-4017-A2F3-F6965DB8BC72}"/>
              </a:ext>
            </a:extLst>
          </p:cNvPr>
          <p:cNvCxnSpPr>
            <a:cxnSpLocks/>
          </p:cNvCxnSpPr>
          <p:nvPr/>
        </p:nvCxnSpPr>
        <p:spPr>
          <a:xfrm flipV="1">
            <a:off x="4614530" y="2833576"/>
            <a:ext cx="1382233" cy="37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BA7FAB0-8DA6-47E1-A7EB-968B10AF593B}"/>
              </a:ext>
            </a:extLst>
          </p:cNvPr>
          <p:cNvSpPr txBox="1"/>
          <p:nvPr/>
        </p:nvSpPr>
        <p:spPr>
          <a:xfrm>
            <a:off x="3902148" y="3184756"/>
            <a:ext cx="1382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Thermistor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FB020A-5718-4556-A042-518149DBA750}"/>
              </a:ext>
            </a:extLst>
          </p:cNvPr>
          <p:cNvCxnSpPr>
            <a:cxnSpLocks/>
          </p:cNvCxnSpPr>
          <p:nvPr/>
        </p:nvCxnSpPr>
        <p:spPr>
          <a:xfrm flipV="1">
            <a:off x="7559749" y="3425762"/>
            <a:ext cx="531628" cy="1334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371BF1F-AD16-4784-A661-1813B396A43B}"/>
              </a:ext>
            </a:extLst>
          </p:cNvPr>
          <p:cNvSpPr txBox="1"/>
          <p:nvPr/>
        </p:nvSpPr>
        <p:spPr>
          <a:xfrm>
            <a:off x="7198242" y="4696029"/>
            <a:ext cx="1786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ESP32</a:t>
            </a:r>
          </a:p>
        </p:txBody>
      </p:sp>
    </p:spTree>
    <p:extLst>
      <p:ext uri="{BB962C8B-B14F-4D97-AF65-F5344CB8AC3E}">
        <p14:creationId xmlns:p14="http://schemas.microsoft.com/office/powerpoint/2010/main" val="135003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A867-CBC3-4E85-81B0-3265D895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E76F91-9DD7-4D5B-B6BE-5CF32E16F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651859"/>
            <a:ext cx="8596312" cy="34943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9681CD-229D-42E7-B67F-6EBCB9619FBB}"/>
              </a:ext>
            </a:extLst>
          </p:cNvPr>
          <p:cNvSpPr txBox="1"/>
          <p:nvPr/>
        </p:nvSpPr>
        <p:spPr>
          <a:xfrm>
            <a:off x="677334" y="1921797"/>
            <a:ext cx="601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dataset consists of 70 ADC values and temperatures</a:t>
            </a:r>
          </a:p>
        </p:txBody>
      </p:sp>
    </p:spTree>
    <p:extLst>
      <p:ext uri="{BB962C8B-B14F-4D97-AF65-F5344CB8AC3E}">
        <p14:creationId xmlns:p14="http://schemas.microsoft.com/office/powerpoint/2010/main" val="513984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BE009-2A7C-43C1-9B7B-9393A919C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Procedure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64020A6-9EC0-4BA9-80AE-632EA8DCB5DF}"/>
              </a:ext>
            </a:extLst>
          </p:cNvPr>
          <p:cNvSpPr/>
          <p:nvPr/>
        </p:nvSpPr>
        <p:spPr>
          <a:xfrm>
            <a:off x="1072313" y="1663404"/>
            <a:ext cx="1626782" cy="8080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Collect data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500B90-D7B3-40D0-9B79-5B4779A9A3A8}"/>
              </a:ext>
            </a:extLst>
          </p:cNvPr>
          <p:cNvSpPr/>
          <p:nvPr/>
        </p:nvSpPr>
        <p:spPr>
          <a:xfrm>
            <a:off x="4975668" y="1637412"/>
            <a:ext cx="2339532" cy="908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Train model by deep learning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269D4D-089E-4369-BB1B-A4230614BA19}"/>
              </a:ext>
            </a:extLst>
          </p:cNvPr>
          <p:cNvGrpSpPr/>
          <p:nvPr/>
        </p:nvGrpSpPr>
        <p:grpSpPr>
          <a:xfrm>
            <a:off x="4720856" y="1025450"/>
            <a:ext cx="2828260" cy="1743740"/>
            <a:chOff x="4720856" y="1318437"/>
            <a:chExt cx="2828260" cy="17437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074B3A-E1E3-48C8-AA76-DD075DD2F141}"/>
                </a:ext>
              </a:extLst>
            </p:cNvPr>
            <p:cNvSpPr/>
            <p:nvPr/>
          </p:nvSpPr>
          <p:spPr>
            <a:xfrm>
              <a:off x="4720856" y="1658679"/>
              <a:ext cx="2828260" cy="140349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46326B2-3ECB-4335-AA80-A14704AE9CD1}"/>
                </a:ext>
              </a:extLst>
            </p:cNvPr>
            <p:cNvSpPr/>
            <p:nvPr/>
          </p:nvSpPr>
          <p:spPr>
            <a:xfrm>
              <a:off x="4720856" y="1318437"/>
              <a:ext cx="1786270" cy="340241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Google </a:t>
              </a:r>
              <a:r>
                <a:rPr lang="en-GB" dirty="0" err="1"/>
                <a:t>Colab</a:t>
              </a:r>
              <a:endParaRPr lang="en-GB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7A66BC-A018-431F-BE49-477376D20F2A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2699095" y="2067441"/>
            <a:ext cx="2021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D2A56F8-DA74-459E-B803-0499EB9CE3AA}"/>
              </a:ext>
            </a:extLst>
          </p:cNvPr>
          <p:cNvGrpSpPr/>
          <p:nvPr/>
        </p:nvGrpSpPr>
        <p:grpSpPr>
          <a:xfrm>
            <a:off x="1072313" y="4341627"/>
            <a:ext cx="2828260" cy="1743740"/>
            <a:chOff x="4720856" y="1318437"/>
            <a:chExt cx="2828260" cy="174374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5D1379-99AA-4EB5-8A68-6EB7FF4228AE}"/>
                </a:ext>
              </a:extLst>
            </p:cNvPr>
            <p:cNvSpPr/>
            <p:nvPr/>
          </p:nvSpPr>
          <p:spPr>
            <a:xfrm>
              <a:off x="4720856" y="1658679"/>
              <a:ext cx="2828260" cy="140349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CACD0EF-04A9-4FD4-8018-83F0CF04468D}"/>
                </a:ext>
              </a:extLst>
            </p:cNvPr>
            <p:cNvSpPr/>
            <p:nvPr/>
          </p:nvSpPr>
          <p:spPr>
            <a:xfrm>
              <a:off x="4720856" y="1318437"/>
              <a:ext cx="1786270" cy="340241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ESP32</a:t>
              </a:r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1A19426-4DC8-4530-A188-85995A1FCDA6}"/>
              </a:ext>
            </a:extLst>
          </p:cNvPr>
          <p:cNvSpPr/>
          <p:nvPr/>
        </p:nvSpPr>
        <p:spPr>
          <a:xfrm>
            <a:off x="1316677" y="4929371"/>
            <a:ext cx="2339532" cy="908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Detect temperature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1E5DF-03EF-4202-AD1A-6E435DA8A5FB}"/>
              </a:ext>
            </a:extLst>
          </p:cNvPr>
          <p:cNvGrpSpPr/>
          <p:nvPr/>
        </p:nvGrpSpPr>
        <p:grpSpPr>
          <a:xfrm>
            <a:off x="8047063" y="2769190"/>
            <a:ext cx="2828260" cy="1743740"/>
            <a:chOff x="4720856" y="1318437"/>
            <a:chExt cx="2828260" cy="174374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264FE92-580A-4173-BD4D-8944AD5A3B54}"/>
                </a:ext>
              </a:extLst>
            </p:cNvPr>
            <p:cNvSpPr/>
            <p:nvPr/>
          </p:nvSpPr>
          <p:spPr>
            <a:xfrm>
              <a:off x="4720856" y="1658679"/>
              <a:ext cx="2828260" cy="140349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48CD1670-9BBF-467C-8D62-493F5C543480}"/>
                </a:ext>
              </a:extLst>
            </p:cNvPr>
            <p:cNvSpPr/>
            <p:nvPr/>
          </p:nvSpPr>
          <p:spPr>
            <a:xfrm>
              <a:off x="4720856" y="1318437"/>
              <a:ext cx="1786270" cy="340241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CHT IoT</a:t>
              </a:r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A839045-354A-4A02-8AF2-1E4829D23218}"/>
              </a:ext>
            </a:extLst>
          </p:cNvPr>
          <p:cNvSpPr/>
          <p:nvPr/>
        </p:nvSpPr>
        <p:spPr>
          <a:xfrm>
            <a:off x="8291427" y="3356933"/>
            <a:ext cx="2339532" cy="908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Analysis data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5849317-2A08-4A9E-9827-090824A4F52E}"/>
              </a:ext>
            </a:extLst>
          </p:cNvPr>
          <p:cNvGrpSpPr/>
          <p:nvPr/>
        </p:nvGrpSpPr>
        <p:grpSpPr>
          <a:xfrm>
            <a:off x="8047063" y="4851990"/>
            <a:ext cx="2828260" cy="1743740"/>
            <a:chOff x="4720856" y="1318437"/>
            <a:chExt cx="2828260" cy="174374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6B6644D-883A-4F26-96CE-7C71103161BC}"/>
                </a:ext>
              </a:extLst>
            </p:cNvPr>
            <p:cNvSpPr/>
            <p:nvPr/>
          </p:nvSpPr>
          <p:spPr>
            <a:xfrm>
              <a:off x="4720856" y="1658679"/>
              <a:ext cx="2828260" cy="140349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0B497FD-9031-445A-8DC3-7D1E94B98FAC}"/>
                </a:ext>
              </a:extLst>
            </p:cNvPr>
            <p:cNvSpPr/>
            <p:nvPr/>
          </p:nvSpPr>
          <p:spPr>
            <a:xfrm>
              <a:off x="4720856" y="1318437"/>
              <a:ext cx="1786270" cy="340241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IFTTT</a:t>
              </a:r>
              <a:endParaRPr lang="en-GB" dirty="0"/>
            </a:p>
          </p:txBody>
        </p:sp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E3A3716-2EB9-440C-9D1A-1390E7AF65E8}"/>
              </a:ext>
            </a:extLst>
          </p:cNvPr>
          <p:cNvSpPr/>
          <p:nvPr/>
        </p:nvSpPr>
        <p:spPr>
          <a:xfrm>
            <a:off x="8291427" y="5439733"/>
            <a:ext cx="2339532" cy="908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Send warning notification</a:t>
            </a:r>
            <a:endParaRPr lang="en-GB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56EE400-7E7D-4595-9CF3-47C4B4C66E05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274830" y="2769190"/>
            <a:ext cx="2860156" cy="1912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99DF036-D639-4A23-B717-65BA47828F71}"/>
              </a:ext>
            </a:extLst>
          </p:cNvPr>
          <p:cNvCxnSpPr>
            <a:cxnSpLocks/>
            <a:stCxn id="16" idx="3"/>
            <a:endCxn id="24" idx="1"/>
          </p:cNvCxnSpPr>
          <p:nvPr/>
        </p:nvCxnSpPr>
        <p:spPr>
          <a:xfrm flipV="1">
            <a:off x="3900573" y="3811181"/>
            <a:ext cx="4146490" cy="1572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5E1698D-4BE4-47EF-859A-81C264973B4D}"/>
              </a:ext>
            </a:extLst>
          </p:cNvPr>
          <p:cNvCxnSpPr>
            <a:cxnSpLocks/>
            <a:stCxn id="16" idx="3"/>
            <a:endCxn id="29" idx="1"/>
          </p:cNvCxnSpPr>
          <p:nvPr/>
        </p:nvCxnSpPr>
        <p:spPr>
          <a:xfrm>
            <a:off x="3900573" y="5383618"/>
            <a:ext cx="4146490" cy="510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A9442AD-EA8D-455F-9152-E5CE56586B38}"/>
              </a:ext>
            </a:extLst>
          </p:cNvPr>
          <p:cNvSpPr txBox="1"/>
          <p:nvPr/>
        </p:nvSpPr>
        <p:spPr>
          <a:xfrm>
            <a:off x="3709975" y="3194919"/>
            <a:ext cx="882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Input model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EE2608-F543-415B-B88C-79F5A78F2C51}"/>
              </a:ext>
            </a:extLst>
          </p:cNvPr>
          <p:cNvSpPr txBox="1"/>
          <p:nvPr/>
        </p:nvSpPr>
        <p:spPr>
          <a:xfrm>
            <a:off x="5283409" y="3811179"/>
            <a:ext cx="882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Input data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8AF6C41-8658-4A92-B982-2B08E4ADDF15}"/>
              </a:ext>
            </a:extLst>
          </p:cNvPr>
          <p:cNvSpPr txBox="1"/>
          <p:nvPr/>
        </p:nvSpPr>
        <p:spPr>
          <a:xfrm>
            <a:off x="5962305" y="4961645"/>
            <a:ext cx="882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Input data</a:t>
            </a:r>
          </a:p>
        </p:txBody>
      </p:sp>
    </p:spTree>
    <p:extLst>
      <p:ext uri="{BB962C8B-B14F-4D97-AF65-F5344CB8AC3E}">
        <p14:creationId xmlns:p14="http://schemas.microsoft.com/office/powerpoint/2010/main" val="757791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8FFB7-F9D9-4951-B909-62B25CBE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4DEFA6-F4A9-45DA-AA55-ED9C76B29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3"/>
          <a:stretch/>
        </p:blipFill>
        <p:spPr>
          <a:xfrm>
            <a:off x="795542" y="1679698"/>
            <a:ext cx="1883864" cy="200448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AE96C0-9B21-4131-8F92-6E424BE44C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9353"/>
          <a:stretch/>
        </p:blipFill>
        <p:spPr>
          <a:xfrm>
            <a:off x="598524" y="4038822"/>
            <a:ext cx="2431755" cy="20764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F66911-E879-4BEB-B382-31F4CFB7C2BE}"/>
              </a:ext>
            </a:extLst>
          </p:cNvPr>
          <p:cNvSpPr txBox="1"/>
          <p:nvPr/>
        </p:nvSpPr>
        <p:spPr>
          <a:xfrm>
            <a:off x="3636335" y="4954772"/>
            <a:ext cx="312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 value with temperature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94630E-8550-43D3-960E-60B1BD3624C8}"/>
              </a:ext>
            </a:extLst>
          </p:cNvPr>
          <p:cNvSpPr txBox="1"/>
          <p:nvPr/>
        </p:nvSpPr>
        <p:spPr>
          <a:xfrm>
            <a:off x="3636335" y="2932522"/>
            <a:ext cx="1998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ADC value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32247D-DED3-4E47-A898-7B39A682A1A4}"/>
              </a:ext>
            </a:extLst>
          </p:cNvPr>
          <p:cNvSpPr/>
          <p:nvPr/>
        </p:nvSpPr>
        <p:spPr>
          <a:xfrm>
            <a:off x="3444949" y="1541721"/>
            <a:ext cx="2190307" cy="8612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E372CF7-EF53-4379-9C1F-AEBF519380EC}"/>
              </a:ext>
            </a:extLst>
          </p:cNvPr>
          <p:cNvSpPr/>
          <p:nvPr/>
        </p:nvSpPr>
        <p:spPr>
          <a:xfrm>
            <a:off x="7913035" y="609600"/>
            <a:ext cx="1424763" cy="7440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A33F23-AC8C-49F9-9CE6-556BEC7EAB19}"/>
              </a:ext>
            </a:extLst>
          </p:cNvPr>
          <p:cNvSpPr txBox="1"/>
          <p:nvPr/>
        </p:nvSpPr>
        <p:spPr>
          <a:xfrm>
            <a:off x="8210747" y="79695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ESP32</a:t>
            </a:r>
          </a:p>
        </p:txBody>
      </p:sp>
    </p:spTree>
    <p:extLst>
      <p:ext uri="{BB962C8B-B14F-4D97-AF65-F5344CB8AC3E}">
        <p14:creationId xmlns:p14="http://schemas.microsoft.com/office/powerpoint/2010/main" val="2638757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18F3D-EE73-4B9B-885A-528D94F3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8E1B2E-A5C2-4027-8E97-07837A97A1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981" y="2236657"/>
            <a:ext cx="9327374" cy="3537912"/>
          </a:xfr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F5A55D-6B83-4ACE-B0D3-D484E098A8BA}"/>
              </a:ext>
            </a:extLst>
          </p:cNvPr>
          <p:cNvSpPr/>
          <p:nvPr/>
        </p:nvSpPr>
        <p:spPr>
          <a:xfrm>
            <a:off x="7913035" y="609600"/>
            <a:ext cx="1424763" cy="7440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5E7208-A494-4735-B0C8-FF3BFE76B7BD}"/>
              </a:ext>
            </a:extLst>
          </p:cNvPr>
          <p:cNvSpPr txBox="1"/>
          <p:nvPr/>
        </p:nvSpPr>
        <p:spPr>
          <a:xfrm>
            <a:off x="8371981" y="79695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IoT</a:t>
            </a:r>
          </a:p>
        </p:txBody>
      </p:sp>
    </p:spTree>
    <p:extLst>
      <p:ext uri="{BB962C8B-B14F-4D97-AF65-F5344CB8AC3E}">
        <p14:creationId xmlns:p14="http://schemas.microsoft.com/office/powerpoint/2010/main" val="1663586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C1E3E-8EE3-4D5A-B558-13B75F0B3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9612FB3-8D55-49AA-958C-924584B81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700" y="2160588"/>
            <a:ext cx="2171243" cy="3881437"/>
          </a:xfr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8536801-2866-4C69-9135-2E5792D7BFC8}"/>
              </a:ext>
            </a:extLst>
          </p:cNvPr>
          <p:cNvSpPr/>
          <p:nvPr/>
        </p:nvSpPr>
        <p:spPr>
          <a:xfrm>
            <a:off x="7913035" y="609600"/>
            <a:ext cx="1424763" cy="7440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89C5C0-7FF9-4F06-A8F8-42FA2782CF7B}"/>
              </a:ext>
            </a:extLst>
          </p:cNvPr>
          <p:cNvSpPr txBox="1"/>
          <p:nvPr/>
        </p:nvSpPr>
        <p:spPr>
          <a:xfrm>
            <a:off x="8082607" y="816638"/>
            <a:ext cx="1085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LINE APP</a:t>
            </a:r>
          </a:p>
        </p:txBody>
      </p:sp>
    </p:spTree>
    <p:extLst>
      <p:ext uri="{BB962C8B-B14F-4D97-AF65-F5344CB8AC3E}">
        <p14:creationId xmlns:p14="http://schemas.microsoft.com/office/powerpoint/2010/main" val="2854927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</TotalTime>
  <Words>95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Body Temperature Monitor System-AIoT</vt:lpstr>
      <vt:lpstr>Overview</vt:lpstr>
      <vt:lpstr>Dataset </vt:lpstr>
      <vt:lpstr>Dataset</vt:lpstr>
      <vt:lpstr>Procedure</vt:lpstr>
      <vt:lpstr>Result</vt:lpstr>
      <vt:lpstr>Result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Body Temperature Monitor System-AIoT</dc:title>
  <dc:creator>Farid Jundi</dc:creator>
  <cp:lastModifiedBy>Farid Jundi</cp:lastModifiedBy>
  <cp:revision>9</cp:revision>
  <dcterms:created xsi:type="dcterms:W3CDTF">2020-10-23T05:54:25Z</dcterms:created>
  <dcterms:modified xsi:type="dcterms:W3CDTF">2020-10-23T08:00:43Z</dcterms:modified>
</cp:coreProperties>
</file>