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14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Série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Série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27388064"/>
        <c:axId val="361285224"/>
      </c:barChart>
      <c:catAx>
        <c:axId val="22738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61285224"/>
        <c:crosses val="autoZero"/>
        <c:auto val="1"/>
        <c:lblAlgn val="ctr"/>
        <c:lblOffset val="100"/>
        <c:noMultiLvlLbl val="0"/>
      </c:catAx>
      <c:valAx>
        <c:axId val="361285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7388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74020AF3-C700-4606-8917-C6A353D7963A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 dirty="0" err="1">
              <a:latin typeface="Book Antiqua"/>
              <a:ea typeface="+mn-ea"/>
              <a:cs typeface="+mn-cs"/>
            </a:rPr>
            <a:t>Título</a:t>
          </a:r>
          <a:r>
            <a:rPr lang="en-US" sz="1800" b="0" i="0" dirty="0">
              <a:latin typeface="Book Antiqua"/>
              <a:ea typeface="+mn-ea"/>
              <a:cs typeface="+mn-cs"/>
            </a:rPr>
            <a:t> da </a:t>
          </a:r>
          <a:r>
            <a:rPr lang="en-US" sz="1800" b="0" i="0" dirty="0" err="1">
              <a:latin typeface="Book Antiqua"/>
              <a:ea typeface="+mn-ea"/>
              <a:cs typeface="+mn-cs"/>
            </a:rPr>
            <a:t>Etapa</a:t>
          </a:r>
          <a:r>
            <a:rPr lang="en-US" sz="1800" b="0" i="0" dirty="0">
              <a:latin typeface="Book Antiqua"/>
              <a:ea typeface="+mn-ea"/>
              <a:cs typeface="+mn-cs"/>
            </a:rPr>
            <a:t> 1</a:t>
          </a:r>
        </a:p>
      </dgm: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>
              <a:latin typeface="Book Antiqua"/>
              <a:ea typeface="+mn-ea"/>
              <a:cs typeface="+mn-cs"/>
            </a:rPr>
            <a:t>Título da Etapa 2</a:t>
          </a:r>
        </a:p>
      </dgm: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>
              <a:latin typeface="Book Antiqua"/>
              <a:ea typeface="+mn-ea"/>
              <a:cs typeface="+mn-cs"/>
            </a:rPr>
            <a:t>Título da Etapa 3</a:t>
          </a:r>
        </a:p>
      </dgm: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>
              <a:latin typeface="Book Antiqua"/>
              <a:ea typeface="+mn-ea"/>
              <a:cs typeface="+mn-cs"/>
            </a:rPr>
            <a:t>Título da Etapa 4</a:t>
          </a:r>
        </a:p>
      </dgm: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pt-BR" smtClean="0"/>
              <a:t>10/06/2016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pt-BR" smtClean="0"/>
              <a:t>10/06/2016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pt-BR" sz="1800" dirty="0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10/06/2016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10/06/2016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12" name="Retâ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8" name="Espaço Reservado para Imagem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10/06/2016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10/06/2016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10/06/2016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o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800" dirty="0"/>
          </a:p>
        </p:txBody>
      </p:sp>
      <p:sp>
        <p:nvSpPr>
          <p:cNvPr id="11" name="Forma liv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12" name="Forma liv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15" name="Espaço Reservado para Imagem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16" name="Texto Instrucional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buNone/>
            </a:pPr>
            <a:r>
              <a:rPr lang="pt-BR" sz="1200" b="1" i="1" dirty="0" smtClean="0">
                <a:latin typeface="Arial"/>
                <a:ea typeface="+mn-ea"/>
                <a:cs typeface="Arial"/>
              </a:rPr>
              <a:t>OBSERVAÇÃO:</a:t>
            </a:r>
          </a:p>
          <a:p>
            <a:pPr algn="l" defTabSz="914400">
              <a:buNone/>
            </a:pPr>
            <a:r>
              <a:rPr lang="pt-BR" sz="1200" b="0" i="1" dirty="0" smtClean="0">
                <a:latin typeface="Arial"/>
                <a:ea typeface="+mn-ea"/>
                <a:cs typeface="Arial"/>
              </a:rPr>
              <a:t>Para mudar a imagem deste slide, selecione a imagem e exclua-a. Em seguida, clique no ícone Imagens do espaço reservado para inserir sua própria imagem.</a:t>
            </a:r>
            <a:endParaRPr lang="pt-BR" sz="1200" b="0" i="1" dirty="0"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800" dirty="0"/>
          </a:p>
        </p:txBody>
      </p:sp>
      <p:sp>
        <p:nvSpPr>
          <p:cNvPr id="8" name="Forma liv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9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10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10/06/2016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76300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10/06/2016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10/06/2016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10/06/2016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10/06/2016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pt-BR" smtClean="0"/>
              <a:pPr/>
              <a:t>10/06/2016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sz="4000" b="0" i="0" dirty="0" smtClean="0">
                <a:solidFill>
                  <a:srgbClr val="595959"/>
                </a:solidFill>
                <a:latin typeface="Book Antiqua"/>
                <a:ea typeface="+mj-ea"/>
                <a:cs typeface="+mj-cs"/>
              </a:rPr>
              <a:t>Layout de Título com Imagem</a:t>
            </a:r>
            <a:endParaRPr lang="pt-BR" sz="4000" b="0" i="0" dirty="0">
              <a:solidFill>
                <a:srgbClr val="595959"/>
              </a:solidFill>
              <a:latin typeface="Book Antiqua"/>
              <a:ea typeface="+mj-ea"/>
              <a:cs typeface="+mj-c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sz="2400" b="0" i="0" dirty="0" smtClean="0"/>
              <a:t>Subtítulo</a:t>
            </a:r>
            <a:endParaRPr lang="pt-BR" sz="2400" b="0" i="0" dirty="0"/>
          </a:p>
        </p:txBody>
      </p:sp>
      <p:pic>
        <p:nvPicPr>
          <p:cNvPr id="5" name="Espaço Reservado para Imagem 4" descr="Rua urbana com desfoque de movimento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34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Imagem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Espaço Reservado para Imagem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888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sz="3200" b="0" i="0" dirty="0" smtClean="0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Layout de Título e Conteúdo com Lista</a:t>
            </a:r>
            <a:endParaRPr lang="pt-BR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595959"/>
              </a:buClr>
            </a:pPr>
            <a:r>
              <a:rPr lang="pt-BR" sz="2400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Adicione seu primeiro marcador aqui</a:t>
            </a:r>
          </a:p>
          <a:p>
            <a:pPr>
              <a:lnSpc>
                <a:spcPct val="110000"/>
              </a:lnSpc>
              <a:buClr>
                <a:srgbClr val="595959"/>
              </a:buClr>
            </a:pPr>
            <a:r>
              <a:rPr lang="pt-BR" sz="2400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Adicione seu segundo marcador aqui</a:t>
            </a:r>
          </a:p>
          <a:p>
            <a:pPr>
              <a:lnSpc>
                <a:spcPct val="110000"/>
              </a:lnSpc>
              <a:buClr>
                <a:srgbClr val="595959"/>
              </a:buClr>
            </a:pPr>
            <a:r>
              <a:rPr lang="pt-BR" sz="2400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Adicione seu terceiro marcador aqui</a:t>
            </a:r>
            <a:endParaRPr lang="pt-BR" sz="2400" b="0" i="0" dirty="0">
              <a:solidFill>
                <a:srgbClr val="595959"/>
              </a:solidFill>
              <a:latin typeface="Book Antiqu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sz="3200" b="0" i="0" dirty="0" smtClean="0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Layout de Título e Conteúdo com Gráfico</a:t>
            </a:r>
            <a:endParaRPr lang="pt-BR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852116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sz="3200" b="0" i="0" dirty="0" smtClean="0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Layout de Conteúdo de Duas Partes com Tabela</a:t>
            </a:r>
            <a:endParaRPr lang="pt-BR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rgbClr val="595959"/>
              </a:buClr>
            </a:pPr>
            <a:r>
              <a:rPr lang="pt-BR" sz="2400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Primeiro marcador aqui</a:t>
            </a:r>
          </a:p>
          <a:p>
            <a:pPr>
              <a:buClr>
                <a:srgbClr val="595959"/>
              </a:buClr>
            </a:pPr>
            <a:r>
              <a:rPr lang="pt-BR" sz="2400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Segundo marcador aqui</a:t>
            </a:r>
          </a:p>
          <a:p>
            <a:pPr>
              <a:buClr>
                <a:srgbClr val="595959"/>
              </a:buClr>
            </a:pPr>
            <a:r>
              <a:rPr lang="pt-BR" sz="2400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Terceiro marcador aqui</a:t>
            </a:r>
            <a:endParaRPr lang="pt-BR" sz="2400" b="0" i="0" dirty="0">
              <a:solidFill>
                <a:srgbClr val="595959"/>
              </a:solidFill>
              <a:latin typeface="Book Antiqua"/>
              <a:ea typeface="+mn-ea"/>
              <a:cs typeface="+mn-cs"/>
            </a:endParaRPr>
          </a:p>
        </p:txBody>
      </p:sp>
      <p:graphicFrame>
        <p:nvGraphicFramePr>
          <p:cNvPr id="5" name="Espaço Reservado para Conteúdo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77901138"/>
              </p:ext>
            </p:extLst>
          </p:nvPr>
        </p:nvGraphicFramePr>
        <p:xfrm>
          <a:off x="6324600" y="1828800"/>
          <a:ext cx="4572000" cy="229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574675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Grupo 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Grupo B</a:t>
                      </a:r>
                      <a:endParaRPr lang="pt-BR" dirty="0"/>
                    </a:p>
                  </a:txBody>
                  <a:tcPr anchor="ctr"/>
                </a:tc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Classe 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95</a:t>
                      </a:r>
                      <a:endParaRPr lang="pt-BR" dirty="0"/>
                    </a:p>
                  </a:txBody>
                  <a:tcPr anchor="ctr"/>
                </a:tc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Classe 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76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88</a:t>
                      </a:r>
                      <a:endParaRPr lang="pt-BR" dirty="0"/>
                    </a:p>
                  </a:txBody>
                  <a:tcPr anchor="ctr"/>
                </a:tc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Classe 3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84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</a:t>
                      </a:r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sz="3200" b="0" i="0" dirty="0" smtClean="0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Layout de Título e Conteúdo com </a:t>
            </a:r>
            <a:r>
              <a:rPr lang="pt-BR" sz="3200" b="0" i="0" dirty="0" err="1" smtClean="0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SmartArt</a:t>
            </a:r>
            <a:endParaRPr lang="pt-BR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graphicFrame>
        <p:nvGraphicFramePr>
          <p:cNvPr id="6" name="Espaço Reservado para Conteúdo 5" descr="Processo Básico em Divisa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150307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Direction_16x9_TP103431346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_TP103431346" id="{CE0EDBA5-BED2-490F-8AA6-3833238AD93B}" vid="{A6946FDD-8476-482E-A40B-22F22E849B50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direcionamento da empresa (widescreen)</Template>
  <TotalTime>0</TotalTime>
  <Words>91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Book Antiqua</vt:lpstr>
      <vt:lpstr>SalesDirection_16x9_TP103431346</vt:lpstr>
      <vt:lpstr>Layout de Título com Imagem</vt:lpstr>
      <vt:lpstr>Layout de Título e Conteúdo com Lista</vt:lpstr>
      <vt:lpstr>Layout de Título e Conteúdo com Gráfico</vt:lpstr>
      <vt:lpstr>Layout de Conteúdo de Duas Partes com Tabela</vt:lpstr>
      <vt:lpstr>Layout de Título e Conteúdo com SmartArt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2016-06-10T18:53:40Z</dcterms:created>
  <dcterms:modified xsi:type="dcterms:W3CDTF">2016-06-10T18:54:55Z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