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6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6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67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67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47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54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30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4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35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2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79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70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3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79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72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53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40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14F22A-9438-4918-89FC-C9C0420A0F64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BAA29A-F6FB-4911-8259-AA4F6133B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355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oJT0Wtmv80&amp;t=1107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193800"/>
            <a:ext cx="11247120" cy="2387600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 e acesso à justiça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2846" y="6109379"/>
            <a:ext cx="7929154" cy="748621"/>
          </a:xfrm>
        </p:spPr>
        <p:txBody>
          <a:bodyPr>
            <a:normAutofit/>
          </a:bodyPr>
          <a:lstStyle/>
          <a:p>
            <a:pPr algn="r"/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Arthur Henrique </a:t>
            </a:r>
            <a:r>
              <a:rPr lang="pt-BR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Steele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Sofia Barreto  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" y="2393593"/>
            <a:ext cx="4567646" cy="30465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722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8982" y="191831"/>
            <a:ext cx="7690257" cy="129733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Como a IA e o Big Data trabalham juntos para uma melhor prestação jurisdicional:</a:t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5205" y="1293223"/>
            <a:ext cx="11359743" cy="4888895"/>
          </a:xfrm>
        </p:spPr>
        <p:txBody>
          <a:bodyPr>
            <a:norm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 de resultados legais: Com base nos dados disponíveis no Big Data, a IA pode desenvolver modelos preditivos para estimar resultados judiciais. Esses modelos podem ajudar advogados e partes envolvidas a avaliar suas chances de sucesso em litígios e tomar decisões informadas sobre como proceder.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Personalização de serviços jurídicos: O Big Data permite que as legal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coletem informações específicas sobre clientes e casos. A IA pode utilizar esses dados para personalizar os serviços jurídicos, fornecendo soluções e recomendações adaptadas às necessidades individuais dos clientes.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 e automação: A IA, apoiada pelo Big Data, pode ser usada para automatizar tarefas rotineiras e repetitivas do campo jurídico. Isso inclui o processamento de documentos, a revisão de contratos e a análise de documentos legais extensos. 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dados e pesquisa legal: Com o big data, grandes volumes de informações jurídicas podem ser coletados, organizados e analisados de forma mais eficiente. A IA pode ser usada para extrair insights valiosos desses dados, como precedentes legais, decisões judiciais e opiniões jurídicas. 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Assistência jurídica automatizada: A IA pode ser usada para fornecer assistência jurídica automatizada, também conhecida como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jurídicos. Esses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podem responder perguntas básicas dos usuários sobre leis, regulamentos e processos judiciais. Eles podem oferecer orientação preliminar, ajudar na redação de documentos legais simples e direcionar os usuários para os recursos adequados. Isso permite que mais pessoas tenham acesso a informações jurídicas básicas, independentemente de sua capacidade de pagar por um advogado.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7989" y="346408"/>
            <a:ext cx="7638006" cy="1038256"/>
          </a:xfrm>
        </p:spPr>
        <p:txBody>
          <a:bodyPr>
            <a:normAutofit/>
          </a:bodyPr>
          <a:lstStyle/>
          <a:p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QUE ESTÃO TRANSFORMANDO O JUDICIÁRIO: INTELIGÊNCIA ARTIFICIAL + BIG DATA + BLOCKCHAIN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6463" y="1384665"/>
            <a:ext cx="10523720" cy="4993398"/>
          </a:xfrm>
        </p:spPr>
        <p:txBody>
          <a:bodyPr>
            <a:norm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grande banco de dados compartilhado que registra as transações dos usuários. Trata-se de uma tecnologia que agrupa um conjunto de informações que se conectam por meio de criptografia. É um sistema de registros digitais imutáveis. (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coinnext.com.br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APLICAÇÕES DO BLOCKCHAIN PELAS LEGALTECHS E LAWTECHS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 alternativa de disputas online: 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 ser usado para criar plataformas online seguras e transparentes para a resolução alternativa de disputas (RAD). Contratos inteligentes baseados em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podem automatizar processos de RAD, garantindo a execução de acordos e pagamentos. Além disso, 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permite o registro seguro e imutável de evidências, promovendo a transparência e a confiança nas decisões de RAD.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de dados e confidencialidade: 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oferece recursos de segurança avançados, como criptografia e descentralização, que podem proteger a integridade e a confidencialidade dos dados judiciais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de autenticidade: 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 fornecer uma forma segura e confiável de provar a autenticidade e a integridade de documentos, registros e evidências digitais.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611" y="4043075"/>
            <a:ext cx="7167743" cy="1012251"/>
          </a:xfrm>
        </p:spPr>
        <p:txBody>
          <a:bodyPr>
            <a:no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UTILIZAÇÃO DA TECNOLOGIA PROMOVE O ACESSO À JUSTIÇA?</a:t>
            </a:r>
            <a:b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800" dirty="0"/>
              <a:t/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flipV="1">
            <a:off x="1672045" y="6079247"/>
            <a:ext cx="1854926" cy="1614775"/>
          </a:xfrm>
        </p:spPr>
        <p:txBody>
          <a:bodyPr>
            <a:normAutofit/>
          </a:bodyPr>
          <a:lstStyle/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3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2938" y="228842"/>
            <a:ext cx="5691640" cy="58105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Obrigado!!!</a:t>
            </a:r>
            <a:br>
              <a:rPr lang="pt-BR" dirty="0" smtClean="0"/>
            </a:br>
            <a:r>
              <a:rPr lang="pt-BR" dirty="0" smtClean="0"/>
              <a:t>Bibliografia: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4395" y="1306286"/>
            <a:ext cx="11020108" cy="5215467"/>
          </a:xfrm>
        </p:spPr>
        <p:txBody>
          <a:bodyPr>
            <a:normAutofit fontScale="85000" lnSpcReduction="10000"/>
          </a:bodyPr>
          <a:lstStyle/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CAPPELLETTI, Mauro; GARTH, Bryant G.; NORTHFLEET, Ellen Gracie. Acesso à justiça. Porto Alegre: Fabris, 1988.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MACHADO LIMA, Alexandre Bannwart; DE OLIVEIRA, Gustavo Henrique. Acesso à justiça e o impacto de novas tecnologias na sua efetivação. Revista Cidadania e Acesso à Justiça, v. 5, n. 1, p. 69-87, 2019.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 E VÍDEOS: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https://ab2l.org.br/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https://blog.neoway.com.br/lawtech-e-legaltech/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https://fia.com.br/blog/inteligencia-artificial/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https://coinext.com.br/o-que-e-blockchain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https://exame.com/bussola/como-contratos-digitais-e-blockchain-mudam-o-direito/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https://lrz.legal/de/lrz/5-use-cases-for-blockchain-in-the-legal-industry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https://theshift.info/hot/com-ia-lawtechs-e-legaltechs-ajudam-as-empresas-a-fechar-acordos-judiciais/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https://www.jusbrasil.com.br/artigos/as-odrs-como-oportunidade-de-insercao-dos-advogados-nos-metodos-adequados-de-solucao-de-conflitos/829940009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https://www.infomoney.com.br/guias/blockchain/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 QUE É BLOCKCHAIN! Entenda de forma fácil o que é essa tecnologia. Disponível em: https://www.youtube.com/watch?v=dkElPTevoR4&amp;t=577s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Startups do Direito –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LawTechs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LegalTechs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(The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Rocktronic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Disponível em: https://www.youtube.com/watch?v=UA4NHF_X7bM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SURIANI, Fernanda.  Processo, Tecnologia e Acesso à Justiça. Cultural OAB. Disponível em: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www.youtube.com/watch?v=ZoJT0Wtmv80&amp;t=1107s</a:t>
            </a: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://openai.com/blog/chatgpt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5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11228" y="0"/>
            <a:ext cx="8285300" cy="984553"/>
          </a:xfrm>
        </p:spPr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Acesso à justiça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74320" y="1371055"/>
            <a:ext cx="9021763" cy="46116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 constitucional do acesso à justiça é um direito fundamental previsto n</a:t>
            </a:r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Artigo 5º da Constituição Federal de </a:t>
            </a:r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1988, nossa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 constituição. Este direito garante a todos os brasileiros a possibilidade de acesso ao Poder Judiciário e à Justiça.</a:t>
            </a:r>
            <a:endParaRPr lang="pt-B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a justiça é um conceito que se refere ao direito fundamental para todos os cidadãos de buscar e obter um julgamento justo e imparcial perante um sistema judicial. O tal acesso a justiça envolve o direito de uma pessoa fazer parte do processo judicial, seja como autor(a), réu(a) ou testemunha. Tal sistema também permite que as pessoas possam reivindicar seus direitos e resolver seus litígios através do Estado.</a:t>
            </a:r>
          </a:p>
          <a:p>
            <a:pPr marL="0" indent="0">
              <a:buNone/>
            </a:pPr>
            <a:endParaRPr lang="pt-B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garantia do acesso a justiça é essencial para promover a igualdade, a justiça e o Estado de Direito. Assim, percebe-se que todas as pessoas, independente de sua posição e condição atual, racial ou de qualquer outra natureza, devem ter oportunidade de buscar reparação legal, obter proteção de seus direitos, acessar os serviços jurídicos necessários e participar de processos judiciais de maneira justa e equitativa.</a:t>
            </a:r>
          </a:p>
          <a:p>
            <a:pPr marL="0" indent="0">
              <a:buNone/>
            </a:pPr>
            <a:endParaRPr lang="pt-B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evolução do acesso a justiça está ligada a evolução dos direitos fundamentais e garantias fundamentais, no que o tal garante os direitos e garantias fundamentais de muitos os cidadãos, sendo muito importante na sociedade.   </a:t>
            </a:r>
          </a:p>
          <a:p>
            <a:endParaRPr lang="pt-BR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2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024" y="104504"/>
            <a:ext cx="9692640" cy="1031966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Ondas renovatórias de acesso à justiça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5570" y="966652"/>
            <a:ext cx="10784979" cy="5721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onda: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primeira onda renovatória de acesso a justiça é frequentemente ligada ao movimento conhecido como “assistência jurídica’’ ou “ ajuda legal”. Essa abordagem ocorreu no inicio do século XIX e visava fornecer serviços jurídicos gratuitos para pessoas de baixa renda que não podem pagar pelos serviços de um advogado. 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 onda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 segunda onda renovatória de acesso a justiça expandiu o foco da assistência jurídica para além da representação legal e gratuita.  A tal envolveu a criação de serviços de informação jurídica, educação e aconselhamento jurídico, além de mecanismos de alternativos de resolução de conflitos, como conciliação e mediação.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Terceira onda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terceira onda renovatória de acesso a justiça concentrou-se em abordar questões estruturais e sistêmicas que dificultavam o acesso a justiça. Ela enfatizou a necessidade de reformas institucionais e processuais para tornar o sistema judicial mais acessível e eficiente. 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Quarta onda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quarta onda renovatória de acesso a justiça é a mais recente e está ligada ao uso e meio da tecnologia e a inovação tecnológica no setor jurídico. Através das legal techs, da inteligência artificial, da automação de processos e de outras soluções tecnológicas. Busca tornar os serviços jurídicos mais acessíveis, eficiente e econômicos. Essa onda também abrange inciativas de e-justice e utilização de plataformas online para resolução de disputas .   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2902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765" y="0"/>
            <a:ext cx="11216051" cy="1507067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Cenário Brasileiro e óbices ao acesso à justiça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130" y="1371600"/>
            <a:ext cx="1076379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 existem vários tipos de obstáculos para o acesso a justiça. Alguns dos principais são o seguinte: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Custos elevados: Os custos associados a busca por justiça podem ser altos, especialmente em casos mais complexos que exigem assistência jurídica especializada.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limitado a advogados e defensores públicos. A falta de profissionais jurídicos, assistência jurídica. Muitos não conseguem pagar um advogado particular, e a defensoria publica muitas vezes enfrenta uma sobrecarga de trabalho.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Complexidade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sistema jurídico: O sistema jurídico brasileiro é conhecido por sua complexidade e linguagem técnica. Isso pode dificultar o entendimento das leis e dos procedimentos legais por parte das pessoas comuns.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Desigualdades sociais e econômicas: As desigualdades sociais e econômicas presentes no Brasil afetam diariamente o acesso a justiça.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conciliação e mediação: A cultura do litigio ainda é predominante no Brasil, e os métodos alternativos de resolução de conflitos, como conciliação e mediação são poucos utilizados, assim, ocorre um aumento da carga de trabalho do sistema judiciário. 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8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575" y="452362"/>
            <a:ext cx="8534400" cy="150706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Cenário Brasileiro e óbices ao acesso à justiça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998617"/>
            <a:ext cx="9179422" cy="4036422"/>
          </a:xfrm>
        </p:spPr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informação e conscientização: Muitas pessoas desconhecem seus direitos e os recursos disponíveis para acessar a justiça. A falta de informação sobre as instituições judicias, os serviços oferecidos e os procedimentos legais contribui para a exclusão de muitos cidadãos.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Morosidade processual:  A lentidão na tramitação dos processos é um problema crônico no sistema judiciário brasileiro. Os casos podem levar anos ou até décadas para serem concluídos, o que gera uma sensação de impunidade e descrença no sistema de justiça. Hoje temos mais de 100 milhões de processos na justiça, assim, percebe-se que tal morosidade dificulta muito a vida dos cidadãos.   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22" y="1859009"/>
            <a:ext cx="28670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2406" y="39865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LEGALTECH E LAWTECH: O QUE SIGNIFICAM E COMO ESTÃO MUDANDO O ACESSO À JUST</a:t>
            </a:r>
            <a:r>
              <a:rPr lang="pt-BR" dirty="0"/>
              <a:t>IÇA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2406" y="2801983"/>
            <a:ext cx="8534400" cy="3615267"/>
          </a:xfrm>
        </p:spPr>
        <p:txBody>
          <a:bodyPr/>
          <a:lstStyle/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—&gt; O que são?</a:t>
            </a:r>
          </a:p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*Empresas que utilizam tecnologias </a:t>
            </a:r>
            <a:r>
              <a:rPr lang="pt-BR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disruptivas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oferecer soluções inovadoras ao mercado jurídico.</a:t>
            </a:r>
          </a:p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*Startups com o propósito de aplicar tecnologia para facilitar o dia a dia dos operadores do Direito e também ampliar o acesso à Justiça.</a:t>
            </a:r>
          </a:p>
          <a:p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Associação Brasileira de </a:t>
            </a:r>
            <a:r>
              <a:rPr lang="pt-BR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Lawtechs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pt-BR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Legaltechs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https://ab2l.org.br/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83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7646" y="2116183"/>
            <a:ext cx="10528662" cy="3878216"/>
          </a:xfrm>
        </p:spPr>
        <p:txBody>
          <a:bodyPr>
            <a:normAutofit fontScale="90000"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—&gt; Como impactam o Direito e facilitam o Acesso à Justiça?</a:t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As legal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techs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têm o potencial de aumentar a eficiência, reduzir custos, democratizar o acesso à justiça e melhorar a experiência tanto dos profissionais do direito quanto dos usuários do sistema jurídico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*Automação de documentos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legais</a:t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*Gestão de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processos</a:t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*Monitoramento de dados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públicos</a:t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*Pesquisa e educação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jurídica</a:t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*Resolução online de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disputas</a:t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Jurimetria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*Uso de Inteligência Artificial no  Setor Público</a:t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33303" y="359229"/>
            <a:ext cx="6658292" cy="1430383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LEGALTECH E LAWTECH: O QUE SIGNIFICAM E COMO ESTÃO MUDANDO O ACESSO À JUSTIÇA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8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1492" y="150465"/>
            <a:ext cx="7349445" cy="476552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Descrição das categorias estabelecidas pela AB2L</a:t>
            </a:r>
            <a:r>
              <a:rPr lang="pt-BR" dirty="0"/>
              <a:t>:</a:t>
            </a:r>
          </a:p>
        </p:txBody>
      </p:sp>
      <p:sp>
        <p:nvSpPr>
          <p:cNvPr id="4" name="AutoShape 2" descr="data:image/png;base64,iVBORw0KGgoAAAANSUhEUgAABQAAAALQCAYAAADPfd1WAAAAAXNSR0IArs4c6QAAIABJREFUeF7snQVYlWcbx/+n6e5OUezurk2d3a1T51zp8tvmNufUqTPm3KxNXRizu7u7CwwEKemO0991PweOgCAHBQT23NfFpZzz5P95OfF77xBotVotuHEFuAJcAa4AV4ArwBXgCnAFuAJcAa4AV4ArwBXgCnAFuAJVUgEBB4BV8lz5prgCXAGuAFeAK8AV4ApwBbgCXAGuAFeAK8AV4ApwBbgCTAEOAPmFwBXgCnAFuAJcAa4AV4ArwBXgCnAFuAJcAa4AV4ArwBWowgpwAFiFD5dvjSvAFeAKcAW4AlwBrgBXgCvAFeAKcAW4AlwBrgBXgCvAASC/BrgCXAGuAFeAK8AV4ApwBbgCXAGuAFeAK8AV4ApwBbgCVVgBDgCr8OHyrXEFuAJcAa4AV4ArwBXgCnAFuAJcAa4AV4ArwBXgCnAFOADk1wBXgCvAFeAKcAW4AlwBrgBXgCvAFeAKcAW4AlwBrgBXoAorwAFgFT5cvjWuQGEKZKqScSfhEGKzHkKuzuQicQW4AkUoYCaxgYtpIAJtOkEoEHGduAJcAa4AV4ArwBXgCnAFuAJcAa5ApVWAA8BKe3R84VyBkisQl/UYO0KmIUuVWvLOvAdX4D+qgIOJH/r6/gCJ0Og/qkDV23Zw+E1cf3QO8SkxVW9z5bgjO0snNPBvAX/XWuU4K5+KK1A5FEhMTMTVq1eRlpZWORZcgVfp5+eHWrVqQSAQVOBV8qVxBbgCXIGKrwAHgBX/jPgKuQKlpsC/9z8GQUBuXAGuQMkUaODQGy2dR5WsE29dIRVYd3QJtp/+C1poK+T6KtuiBAIh+rd5GwPbjq9sS+fr5QqUmQJbtmzBjBkzkJnJIy1KS+RmzZphwYIFsLW1La0hS20cxd0jkF/YCHVSZKmNyQfiClRVBQTGFpDWaAfj1mMBkbiqbrPC7osDwAp7NHxhXIHSVSBDmYRVd8eW7qB8NK7Af0QBGyMPDAtY9B/ZbdXd5s2Qi/hhzftVd4OvaWcCCDBt1FIEejZ4TSvg03IFKo4Ct27dwqBBg6BWqyvOoqrISjp16oTffvutQu1GfnEjMnbPrlBr4ovhClQGBSQBrWE+jH+2Lu+z4gCwvBXn83EFXpMCTzPvY9ODL17T7HxarkDlVkAqMsE7tdZW7k3w1WPlvp+w/9ImrkQZKNCj2VCM6jK5DEbmQ3IFKpcC06dPx9q1/P2irE7t/PnzsLa2LqvhSzauRoOkH9tCK88oWT/emivAFWAKmI9ZAYl3I65GOSrAAWA5is2n4gq8TgU4AHyd6vO5K7sCHABW9hPUrf/H9VNw9cGZqrGZCraLJtXb4rOBP1WwVfHlcAXKX4FRo0aBIBW3slFg3bp1aNiwYdkMXsJR1XGPkbK4Xwl78eZcAa5ArgImXafAqOUILkg5KsABYDmKzafiCrxOBTgAfJ3q87kruwIcAFb2E+QAsKxPkAPAslaYj19ZFBgxYgQuXrxYWZZb6db5zz//oEmTJhVi3arIu0hdPrxCrIUvgitQGRUw7vAujNvxHMLleXYcAJan2nwursBrVOBFAJCqm1a3aQ8nk2qgXE7h6TcRlHQcWq3mpVdMieGNRRbIVCUbNAbNXc26Dc5E/Qm1VvVcHzOJLbwtm+BW/D6Dxnu+kQBNHAcW2vdO4kFQjsS8ZiK2gr9VS9yI3/OS85W8G52Dn1VLPM0IgonEGhnKBCTLo0s+kIE9XExrMM1lIlOkKeJwK2E/+7c8raZtZ0Sk3USKIgYE2eiaU2qyDV4CaVbPvgcuxWw2uM/LNOQA8GVUq3h9uAdg2Z0JB4Blpy0fuXIpwAFg2Z5XZQaAYo960CSGQ5Oe8GoiCYSQeDWAMvQKoDWsoBWFWSrDrgKal/9s/7KLFrvVgjo+DNpswytiC0ytITSzgzrmwctOa3A/kb0PtNmp0KTFG9yHNywdBTgALB0dSzIKB4AlUYu35QpUYgWKAoBGYnP0852JJHkk7iedglgoRX37XkhWRGFf6MuHc3V0fw+R6XcRlHTMINV6+0zDzYS9CEkp/K65o4k/Orl/gLXBHxo0XsFGBDbfr7sVN+J3I1uVnu/pwgCgvbEP3vD8FP8ETXqp+V6mU127HjAWm4MKThDw3Pn4B2SrDP+wVJI5GzsOQE2bzrgWtxMpiqfwMK+H6tZtsfnhl0jMjijJUK/UdqD/Tzj3dA3C025gePVfsStkBluPoUZgrpXzaByNWGJol5dqxwHgS8lW4ToVBQB9XWqgW9PBcLf3QUZWGs7ePYzDV7aVeaVgG3N7jOv2OeZu+AzNAjvCydoV28/8XeF0M2RBHAAaohJv819QgAPAsj3lygoARfbesJi4Dsp7R5C+eeoriSSQGsN66hkkft8EUD9/05wGFxhbwrT3t0hf/wkgFMJm2mUkzWz9WvIVWk3eiYydP0AZcsngfUtrdoKsUV+k/VU6n8ONO70P5f1TUD258dwazAbNgfLhecivbDN4fbxh6SjAAWDp6FiSUTgALIlavC1XoBIrUBQA7OA2CRKRMQ6EzdfvjqDg8IBfsSPke8RlhbDHCYgZiy0Rn/VY79UnE5lBq1UzbzVzqT0SssLYcwRL3vD8hEGdO4mHoVBnQiSQMA9DCAR4mhEMtVbJxiXQRX00Wl21vIK/Ux/qq4YKHd3e0wNANp5pAOuTd7yijigXAP59byLzNivKCDQSBFVp5Oji8TEDgOQhBwggV+vAYcHfSRc7Yy9kqVIQnxWqH5o0sZG5MY+2mMyH+j1TAxsjd5hKbJCYHY4MZaK+D+lsIrZEhiop31gigRhOJgEQCkSIzgyCSqModAv0vIOJH8gzLjqD2smfa0dr7e/3I9Myr8dfe7d3WdtjEUvZv7QvWk+2KhWxWY/YY+TZSd6RdKakPwHK3GuEnqc9W8lcWJ+4rMesD10PtK5cmMl+hxDZ6nTkAkC6roYFLMa+0Ll4mknXhwrGYgvYG/siW52G2MyH+vlNxbrk35ZSJ9aWrr/cfdDZ0ZqlQmMkZIcjXVk6d3M5AKzEL355ll4YAGxUrTUm9foW/x5dijthV+Fk44ZRnSfjYvAJrDm8uEw37mTjjlljV2LsvC6o5lYLlqa2uBR8okznLKvBOQAsK2X5uJVNAQ4Ay/bEKisANOnyEaDVQNa4P5J/7gVtpmERMoWpaQgAFNl5wXz0UiTPe7NsD8SA0V8GABowbImaWL67Dhl7f4Iq7FqJ+vHGZasAB4Blq2+hrx9arYF+w+W/Nj4jV4ArUIoKFAUAJ9T6B3sez0Zkxp0CswkAaBm46e71JYNSCdlh8LRoiFORK3E/+TRaOI+Aq1ktqDUKBmnczepi88OvYCqxBoHFNGU8LsZsQFJ2BHr7fs8AoUarYoBq26Nvka5MwJjA37EzZAYbm4x+J/CYJI9CT+9vGMhKU8TC3sSXhYcStCLw08d3uh5KORj7YlvId0h5QbhscQCQnu/h/TWMRGYMEDqY+EIAIQOAzZyGgQDcmei/2Brpd4FAgHPRa+Bj2RTt3SYiJOUC21dMxn0cj1yB+vY9Ucu2KyLT78BS5gRziR3W3Z/MwB15RzoY+zGQ523RGEfDlyA8/QZ6+XzHPI5S5TFwM6+D0NTLOBn5B4NqfXx/QGL2E9bf2TQAO0KmM3iY1wjcki6p8ljI1WlwNauNHSHTngsjbuY0BNYyN+wLK+jhqTtzMj/LFmjnNgGhqVdgbeQGhToDux/PYlBwoP9cpCsT2XrczGrjUcp5nIpaBV/L5mjpPAKhaVdBIJXObX/YfDR06AsLqQOORSxjY9PvBHpPRP6uB4DWMhe0dB6NsLQrOB31J+yMvdHB7V3d/DJXKLVy5h1IUJCgIV1vtNZDT37BAP/ZWHJzIKxkzujt8z2iM+5BAzV8LJriwJMFbIxXNQ4AX1XBitG/IAAUCoRYOnkXVu2fhwv3nnkrezsFYEKPLzF11TioNSpYmtqAQKFYJMGVB6cRn6LzUm3g3xIh0UGo490EYrEE5+4egYnMDI0D2iAmKRLXHp7VtwuLeYi6Pk3ZzY6LQSeQKU9HXgDoZu8NMyMLBIXrvBOqe9SDj3N1KJRyXHt4BgmpsZCKZajn1wyPooLQOKAtUjOTcDHoOFRq3Q0Vc2NLtiapxAiX759CUpoupN/UyJyt31hmhiv3TyEupfRTC3AAWDGucb6K169AQQBI+epcXV31C4uKisLNmzeRlZVV4sU6ODjAy8vruRyD7du3h5WVVb7xYmNjceZM0UWPxGIxVKrCvcdyBzKkDbX19vZGvXr1nttPeHg4Ll++bNA+PT09YWlpybR5kVVKACgUwerT/Uj7cyKM246DKjoI2ad1nymlNdpDUq0lhDbuEDvXgCY5Eukbv4Q6PhQiWw+YvPU1RDauEEhNoQy5iPSt30AgFOk9AM0G/QT55a3Mu41M1rAvhFZOkFZvB/I6pHFSfhsEqyk7kfLrAGgVWTBqPRpGjQcwIEkecRk7pkNgYgXTvj+wvnSzN/v8emSfW/fcUYhda8Kk59cQmtqwsNmMXbOgCrv+wjPLBYA0l+WHW5G8qA+gVkIglup+X9iTaSAN7AixZ31AKUfmoV8gq/0G0rdMhWmP/0GTmQJprc4QWjgg68RK1pdgKpTZrA2NLZCZwrTn1xB7NWJ7k1/ciKyTq2Dc/h0YtxnLxsjYMhXkXahVyiFrMgDZJ1dCaGYLZdg1KG4dYM9Re4KsAokxso6vQPaFDQZdw7xRyRXgALDkmr1qD+4B+KoK8v5cgUqiQGEAkLyk3qm9Dqvvji/SUyrAui3q2HVjoaEE4Mi7qq/vD1h5dyzLqUegZmfIdKZCZ4+PkCyPZPnYunl9jpCUSywEmEJ3M1SJOBe9lrWjfmYSOxa2WRQAtJa5M1C06cHnDIoRUAu06cQAYFfPT9g8F57+qx+P1rUndHaRp5ELAAk65nobUmPyvqO9eVs0QVOnwdjw4FO2z7p23VHHrnsxAHAtW//+sHnM204slOFNz8/Y761cxuBK7FakMm9DAcYG/sEAmkgoQRePyVgT9AHzCCSARuG3dxOPgEKAT0SuYHtwNq2OLh5T8Ne9d9DR/X3mPZcLIClE29O8PraHTMu3X5pTIpTpQRudm5tZLewNnZuvHZ1HlipVP15B0eiD39uBq7E7dBbzriTt+vrNYCHij1MvYUzgH0wXyk/oaOLHwOnKO2PYvuKzw3A1dltOKHlPXIrZgoYOfYoFgOQt+nbN1dj84Eum2diaq5iOBFBpfgLIBFkJNtL86+9PYR6S5I04OnAFA4AELQmC3k44wLZEoNZIbIbjEctf+a+UA8BXlrBCDFAQAFLo7/ejlmHk7PbQFJHzlMKCvxu5FKdu7YNcmY1ODfrg5y1f4XboFcwcuxISsRQ3Hp2Ht1N1mBqZIVOewSBe+3o9sPXUnzh8dRtmjl0FcxNLHL++GzYW9qjj0xSfrxgBKzNbvQdg96ZD4OnohyU7f8DQDpNQ27sxztw5BFc7T7So2RnvL+7LAOT8iesQGR+KmyEXUd+vOeJSnmLh5q9gb+mMH8b8jgv3jiItKwVdG/XHt3+9wwDiD6NX4GLwcaRkJLHHF22dintPXvyFraQHxgFgSRXj7auqAgUB4C+//AKNRoOHD3We7D4+PmjQoAH69OmDpKT8+YeL06RVq1bo168fpkyZkq/p5s2bERwcjOjoZ3D/yZMn2LlzZ6FD1q9fHz169MAPP/xQ5JRdunRha122THfz7kVWq1YttGvXjjUZM2YMNm3ahPT0dLamQ4cOFdedPU961KhRA7NmzXph+8oIAAnGGbWfgNSlQyHxaw7THl8ieVEvlr9PWqcbTN/6Eqm/j4E69iEL2yXL2D4d5sN+hvLxZWSfXQOB1ASWk/5Fxt65UIVe0QNAoyYDIfZsgPR/P2X9LN5Zg8wDC6BNT3zmAZgnBJjamrwxBWkrx0GTlQyzgXOhjr4HiI0gEEuQeeBnCM3tYTZkPgOWWkWm/jzYGibvQMaWb6B8dB5i99owG7IAKYt6vzC0WA8Aw2/C+ptzSJzeDFApIJDIdL9PawRpYCeY9p3O5tSkxUHsUkMfAkwhupQPMO3v9yC0cYPlpA3IPPwrsk+tZmBP5FYL6es+hmmfaWzcjN2zIZCZwHz0cmSfXAXF3SPI6wFoNngehGY2yNj6HdufSffPWQiw4vZBWH2yD6krRjJwKvaoy8ZI+qG5wbkWDbrYeSO9AhwAlv/FwAFg+WvOZ+QKvBYFCgOABHreq70J6+5/VGTetzau45j31/mn6/XrHhu4Ersez2RFMrTQ6MFeS+eRDGpR27wAcET135g3YLpCF45J3l/kSUYQpygAWN26PYQCMU5HrWZ9bI08WE4+AoAjayzFwbCFoD2REfx7y3sqVt0dW6S2uQBwy8Ov88FOgoEEBZs5DWWhquRxR0ZeZwS2XuQBeDN+L0ZWX4qltwY9Ny+NVc2qNeyMPGFj7MHCn7c+nMo84+jn4JOfn+tDc5JHoa2RJ+yNvSAVmWL13XEYGvAzTkauRET6Lf3ayAtv+e1h+cYY4D+HeVimyHXeSbrQZE8GePManSl5dhYFxixlzhjk/xNW3H5W2a6RQz8W2nv+6ToMq74Yy28N1Z/l0IBFrK27eV108/ycnTV5LxL8pXyChngA5gWA5L03LOAXLLs1RL/sBva9GWw+G/03RlRfotc8LwCkxrQGd7M6bK0UMk3rKI38gBwAvpaXrVKftCAAbFitFcZ0/QTvL+5T5Fwf9f0B4XEh2HpK91rUpk43vNlkIL78YzQDgKdvH8C+ixvhaO2GXz/Yiok/v4WE1Bj0aDYUno7++G3H9wwAEkDcf2kTG+OzgXNxI+QCg3i5IcB5AWCvFiPYuOT1R/bzpI1YsedHRCdGYPmU3XhnQXckpceznIXfj16OsT91xuiuU6DWqPHPoV9Yn7Z1uiExLQ4E5lRqFf46qHvNaR7YkUHAaX/rQv5LyzgALC0l+TiVXYHCAOCePXtw4IDu5hTZ0qVLcfDgQWzbtg1CoRAtWrSAubk5Tp06xcAZmbGxMVq2bMn+parCMTExeBEAnDlzJq5dez68USqVolmzZmyc06dPIzMzE5MmTUKdOnVAfQgUkociQcmMjAy2BlrTF198ASMjIyxatIjN7eLigsaNG+PBgwe4e/dukcd08uRJDBgwgPUhc3Z2ZlV7CYDeufMs2sTd3Z2t4fbt2wgLC9MDwH379sHR0ZGtNVeLvJNVRgBoNnQhg3vyy9tYPj7LCf8gffNXUD48xwCgrF53BrfIZPV6QFKjvS53H8vlZwGRoz9EDr4wbjUSmYcWQxl8Ug8ABTIzWE3ZheQF3Zknm/mwRQwuimw9CwWAJl0mQ5MSzTzj2PhSEwbBZPV7wrjLh5Bf2Q7lw7M6r74CN8Yk1VrBtPd3yDqoe59h12mHiQy45XogFnZhGAoAjZoOQurKt9kQeXMAEgCk0N3s87ob/zbTLiF54VvQpDyFJKA1jFuOROqq8bD++hSDpZqkKNZOEtCKefplbP32OQCoCr2sH69gDkChtStEDj4QO1cHAapcYFnZX5sq4vo5ACz/U+EAsPw15zNyBV6LAkWFAFMuOKr4m+s1lbs4Cke9lbAPLqY1GVQ6G/2Pft3jav6FrY++YUUj6LlcOEghwbm/5wWAVNzhXuJRPbCjgSg3XUzmA4yusYJ5xsVn63LnkRfYtkffoJpVm3xALi8AJKB4OHwx87ojI7hGXoHkLVeUFRcCTF6JlEsuF4oVBIBioYSFppK1dBnFvAhvxu/BqBrLsfTmIH2xAOpH+fsG+89DRMZtPE65jNisB+jnN4tBSwoTdjatoc+5SLkMKTyWPNcIOF6J2cJ0IQhGwJMA4OBq83Em+m+WU5GMAGEf3+/xx53R+bZLZxmRfpuFE+canUeuTrmPEZhs7Ngfa4Mn60N+6TmqCOxn2ZxB1yEBP2P5LQKMupBg0odyFl6K2YRc4EePE8zN+zt5QRKA87ZszADo+uDJrLKxhdRRn1uQxiI4mTcEOC8AJIhMkDevrgQRCepdeLqewcFc+JkXANK4flYtcC1uF+KzQuBl0RDmEgcOAF/LK07FnLQgAKzmVhtfDf0ZY+Z2eq7gh0QkhVKtwLx31uHPA/OZxx+Zg5ULFrz7L4b/2IYBwE0nfsf1R+dZmPCyybswZGZL1o48BQM96+OXbd8yAPjH3jl4/DSYPdev9VhYmdlgz4UNhQJA8ubr0qgfvBz94WjtChsLB9DaoxKeYNF7mzByts7TxtrcHosmbcTIOe3xzfDFOHJtJ87eye9tM330CliYWCE5p+qkTGrMxiRoWJrGAWBpqsnHqswKFAcACaT9/fff+Pzzz3H9+nX8/vvvoHDdyMhIvPnmmxg7diwLD96wYQMIhlHKkYEDBzJAVq1atSI9AJcvX54PzKWkpDCARsCM5lGr1Wz8Xr16Yfbs2fDw8MD8+fMZ5HvvvfdAkLJ27doMFH722WdYuHAhCB7OmzePhRfTesmjkGAihRb/8YfuhmlBywsACVh+9dVX2LFjB4OAV65cwZIlS5j34bhx47B37162pt9++40B0E8//ZR5DIpEIgYkqV3BbFWVDQASlLOcshuqCN1NXDKhuR3UcY8Z5CMAKK3ZUQ/88v5u3PZtFuZK4a2qyDuQ1urCAFdeAEhFQMwG/wTlg3MQWrswDzgKW82XAzCPByCFyNJ4hYW1SnybQlqzMyT+LaBVK5H2x9h8FYultd+ACUHCqzvyHbvi7tF81XopFJd+NDk3sRgA3PEDVBEFPABzi5nkeADK6nZH2tqP2NgFAaDy/hnIr+k8Wm2+u4ikeV2hzUgCQUnjVqOQ+uc7sPnuErLPrc3njUjVhxW39j8HAJVBxyG/vpuNlwsAFTf3wmzYIl1I8OMrUMc+gOlbXyNpejNoVYXn3q7Mr1UVYe0cAJb/KXAAWP6a8xm5Aq9FgaIAoK9lM7Rzewc7Q37QF3OgUNSmToPwT9B7LBS1hfNIbLz/GRSaLHiaN0Anjw8YmCKvuaIAIMErAlF3Eg6xHHmUy+/gk0UMKBEoJPBFeeMIHhHUodBOyuU3qNo8rA3+AMYiS3T0+AD/Bk9h81J4LoV4kgcg5ReksODcYhXtXCdAIjJi+eAohx95NlKIa14rDgBSQYs3PD5hefqowAUBsurWHZgHYAOH3nA2qYE9oT+yXIDkaReWdo3lACRQRcCMqhcT1BpR/VfsfDwD/X1nYdntISxnH8HLIdUWYsujrxn47OnzLdsHhfUGWLdBTZsuzFPN1awm86wkoyq9FMJLobVtXN8GFVyh/ZF+LZ1HwULm8FyV5ubOw2Bn5IXdoT+yMGaCZgQkCZbmNdJ+WPVfcD/pJC7GbGQw01LqiN6+01mV5OtxuzG6xnJ2PnQudHb9/X/EldhtiEq/UyQA7Or5Mcu3F5x0goXtjqixBIef/MKqGpO3KOV9JM9DymdIRT8KAkAK7aWcheQ1OLL6EuZtSLkmqbAHAVQCruFpN4sEgJT/8GHKOdyK38fmoXyAqYqnOBz+6yv/zXEPwFeWsEIMUBAAUkjtqk8PYsbaD3E/z5czCs397cPtmLxkICb3nYFtZ/7C5eCTbA8E5aYOX4xx899gAHDD8eXMk48A4NLJOzF0ZivWriAA/OfQIn1+vxGdP2R5+45d3/0cAPx9zxz89tF2VoX4/L1jiIgLYcCRAGIkAcAc4Edz5AWAXwyah0vBJ3H0uu4LkqudF0RCEUZ2noyzdw/haM4XJ9ozfaGm3IalaRwAlqaafKzKrEBhALBRo0bIzs5mnnZBQUH4888/mfcfATIKmX37bZ3X0+jRo2FtbY3169fDz8+PecERhKMw3JUrVzIYWFQIMHntkQdfrq1ZswaHDx9msI5ChsmLMDAwkHnitWnTBq1bt8bUqVOZV19cXBxCQ0Ph5OSE7du3M8g3atQomJmZMThHa/36668ZYJTJZDh69Cgo76BC8TwUyQsAN27ciBkzZrC8fhKJBMeOHUPnzp1BIcsTJ04E5QgkEOnr68sgI4354Ycfsi2Qh+Tw4cMZHM1rlQ0AGrUaBYlXA6St0YEtMvLOs3x/E/NiE3s1LBwAbvgMNt+cR8rSocx7EAIhy5eXdWw5CF7lrQJMEMyo2RAIrZyR9vf70CRHFQkAjVoMZ3n0CMiRkeefyM4T6oRwFvaqovQQAgEsxv/FPOQIiunX7RQAizHLkDy/uy40WCCAyRufIPvMP9CkPiuwR9BS4t8S6eumMI9H6/8dYx566thHOnhHN90ykiByCoDlpPX6EOBXAoCrxsPyo23IOrQYBCTZ3urq1qm4dwwW765DZk4REAoBVt47BvmNPaxdLgCkNZEXZMri/sz7kTwvLd/bwEKAyZOQW+krwAFg6Wta3IgcABanEH+eK1BFFCgKANL2atu9ieZOw5ChTGIVbqlq7aHwRSz/GxmFjBIoTFXEsmIWh8J/QWT6bQbyigKAlKeOoB3BvXtJx9Dd638Mzik1CgbRCHRRhdZAm44sXx7lc6NwYio2QsUpCAI1dx6OAKs2zKOO1kTVXwmcUSEI8pYjMEV9FOos7A2dw6rwPoNlBBufWS4ALOw4KUSUQCUVx6DQ49z5zCX2DABSEY5+vjPZ+BSWnKyIYvnvCAC6mNZg3oeUt47yGlLev9sJB9l+rWROrJgJrZN+6HEKi23sOBC1bLsgRfEUpmIb7A2dDaVGznIrJsojIBZIWAXbGjbt9eG7NB7tm7zjCNjRfil0Oa/RHG96fc5gHsFFmdiMeVcmy3WhEHmNwny7enzMCpRkKpOYJ9/NhH04H72WwdXcfVF1XfL8C0u9guORv8NMYlMkACRY3M3rCyTJIxnAjc9+jANhC9mZ9vebBYUmm4HBJHkEA7QFASDt0cU0kO2Nqj4TkKU90vxP0q7jeMQy9v+iPAAJMtK1GpVxl50FFUmh/VHo9asaB4CjNONtAAAgAElEQVSvqmDF6F9YFeDeLUexfH2Ltn7DCnrYmNvjgz7TkZmdhp82fo7+bd5GDY96mLvhMyhVClYxWKNRs1x9JQGATxOf4Ncd01nev5lj/8CCzV8hPSv1OQD4z+HFDEpOWNCNhfnS3NNGLcOsdR/hSWxIkQDwjcYDWK7AmWsJLqrw5ZCFuBB0DBKRBG3rdsf3f09ihUdGdv6IwUHSojSNA8DSVJOPVZkVeJEHYM2aNfHrr7/i/fffZ+GwQ4YMYSCMwnBz7dy5c1i9ejULwaX2FLJLYbTTp+vyLRcFAIsKAabcfAQYyXuQoBq1a9u2rR4A0hwff/wxg31Pnz5F8+bNmbdeXgBInnv37t3L5403efJkJCTk/xxC68sLAC9cuMCAI+VAzLVPPvmEeTY2bNgw3zGThyMBSlofGYFI8kwkz8i8VtkAIIN2R5ex/HJ5zWLsH1CGXoY6/kmRHoAErdTRwVCFXoWkRjuInQOQfeZvyK/tygcACbJZTdkDdWI40lZPYNNQUQ/rT/czb72MfT/pwNvM1qy4hcWEf1hePPLQM2o+hHkfCq3dmHefLt+gKWRNByJ1+ch8YI/GNRvwI4SWjpDf2MvyGQpNrZG6ahyQ54wphJbyFSpuH2D5BIVWLkhZMoi1sRj7O7TKbJZDkBUqca2JpJmtWA7AVwWA5DVo0v0LVryEioRQfkTyDFTHPIT5yN9YHr+sY8tg1Gp0oQCQcitaTFzLIKtWJYeszpsQOVVDyi999d6Mlfm1qSKunQPA8j8VDgDLX3M+I1fgtSjwIgBICyKPKYJAlAifwFxBIw80mciEAZm8RTRetBkKz5SrMxi0IqPqwATQCCrlNYKOBFgKPk5tCHpRHyrWUdBovWR5QRiN09RxMPNeexmjUFzykCs4X64+maoU5sWX13KfI6hFoDLXaH0EKAmsFjQCn9Wt22Fv2FwG68hoXtIoW53OvBALGj1HlYkLgr+C7Uh38pojYFuc5bYtuHbqR56UBHxpLbQmQyx3D6RDXi9MAn8EUgubJ++41Cb3OtDPr8nSa1TcGuhaop+SXKfFjUnPcwBoiEoVv01hAJBW3bPFCHRrMhBWZnZQqOQ4fWs//jq4CHJlFigU+O1un6FRtTZsg7dDL2HF7tkMpn06YA52X1iPoCfXYW5ihZlj/sCHv/Vn7VrV6gp/15pYfWABCwFOzUiEt3MAhEIRyydI+QAp1PfTgXPwxe8j0aFeT1bwgwDgkA7vomP9XiwHYFRCGAOPd8OusqrC345Ygk+W6fJjWppa63+nisZj3vgEzWp0YN6FVK145b55oNreI7t8xNZDOQLDY0NYXkKCi6VpHACWppp8rMqsQHEhwBSCSwCwZ8+eDLYNHTqUhcOSUXEOgmV169ZlPwTLyAh6rVixggG4kgBAU1NTdOzYkYXu5nrzkVceVf8lL0Dy6qNQYwofJq8+qjJMocDkFUgAkMJyCVgSsCPgR0U9KDx30KBBrB+FFRe0vACQ5v3yyy8Z7CQPxcGDB7N+lA+R9k3efVRBmMKAqYBJ3iIgVQEACiRGLKSWQFjBEFICS0ILR6jjQiCycoHy8SUmJcs/l/M75f+T1u7K8vQpg08xL0CBsRlU4bcgq9NN58GWk6ePebUFnYD8+i79kYi9GkBk5QrFnYOQ1uwC+a19oJBhgoOy2l0BoQiKoBPQJOkgq9izHiSeDaFVZbOKuJq0Qt4nBEIWdktFOtSxIVAEHWcVfQsahSATtNTKM6C4dRDarBTWhEKDKechxDIobuyF2LsRg6MECUXWrqzSMdOBfrfzZHkSJd6NoEmJYYCTjPIkUh/SlDQUOfpC+eAse07k4Mdy/0GRxTwBqaAIG8/CERKfJlBF3mYFRdQp0dAkRrDn2PipsVAnPIHI0Y95L+rWfYAVAlHHPGDzcyt9BTgALH1NixuRA8DiFOLPcwWqiALFAcAqsk1WzTcx+wnzrquoRp56flbNQYUtTkat0uf2q6jr5eviALCqXAOz1k1mEK28jQDgv8eW4lbOF7zynr885uMAsDxU5nNUBgWKA4C0BwrnpVDgn3/+mYX7UvGOkJAQFg5M4bpUBIO88latWoXq1aujU6dOLF8f5fUrCgCSN15i4rObpampqZgzZw4L36VQYArzpfEnTJjAQB+F5v7444946623WHjy1atX2TzkmUdFSQjKUUgytaG8hePHjweFFRMcVCqVDOwVZnkBYLdu3VjBEepHcJPgIeX5I4DYu3dvFgpMBUMoJJpyD1Y1AFge1yt52BFsM+37PVJ+6cNDVctDdD5HqSnAAWCpSWnwQBwAGiwVb8gVqNwK/FcAYGU4pVwASGHEBQt0VIb1/xfXyD0Aq8apcwBYdufIAWDZactHrlwKFASA/v7+LFQ2L5yjPH8+Pj6sKAblxqMwXfLQO3v2rL56LoE4yo9H3nME88RiMfuX4B2F1eY1CuMlb7+8RpCOwCKBtQ4dOrB5zp8/z8J8ySgMOCkpiYFIAn/koUcVgN3c3BiMlMvl7PHHjx+zyr+0j1q1ajGQSLkJizICfVTZl+Yno/x+VO03Pj6e9cst6kFj0Zi0v/v378POzo7tgSoCk9HzNC+tI69VthDgsr56pbU6s0q1mQcW6rwEuXEFKpECHACW/2FxAFj+mvMZuQKvRQEOAF+L7HzSKqIAB4BV4yBfFwD0ca6OmKRIZGTrwv2ronEAWBVPle/pZRQoCABfZgzep2gFOADkVwdXoOoowAFg+Z8lB4DlrzmfkSvwWhQgT7PNDwsP13gtC+KTcgW4AhVeAanQGJQXk/JwUkVpayNXVmnawcSP/V7Z7HUBwMqm08uslwPAl1GN96mKCnAAWLanygFg2erLR+cKlKcCHACWp9q6uTgALH/N+YxcgXJTgAo3PEw+i7C0KwhPu5mvQEW5LYJPxBXgClRJBahgi7tZXXhbNIaXRUNWSKgiWVxKNK49PMdy/iWmxiIlI5EV1eDGFeAK/HcVsLN0YpW+Haxc0CigNSvuI5MYlZogVLG3e/fuiIqKKrUx+UD5FeAAkF8RXAGuQEVXgKpQC8zs2DKFVk4Q2XtDZOPBCtuIPRtAYGT22rbAAeBrk55PzBUoOwXC02/ibsIhPEq5oK/AW3az8ZG5AlyB/7oCxmJL1LBuj0DbTq/dM/BS8AlsPrkSIdFB//Vj4fvnCnAFilGA4B9VyB7acRIsTKxfSS8qtDF9+nR9Dr9XGox3LlKB1w0AtZkpUASfgPLeMShDLkGryOSnxRXgCnAFDFdAIIDYKQBin8aQVm/Pqm+Xp3EAWJ5q87m4AmWswJO067jwdD0o319hZiF1gItpIGyNPGFt5AIrmStEAglMxJYQC2VlvDo+PFeAK1DZFFBospCtSmPew0nyCCRkPUFCdhgi0m9Brs54bjsCCOBn1QJNHAfBxsi9XLd7P+I2Vu6by8FfuarOJ+MKVA0FTI3MMaTDu+jaqP9LbWjFihVYuHAhNBrNS/XnnQxXYN68eaxycbmaVgvlg9PIvrABykcXAI26XKfnk3EFuAJVVwGhlTNkdbpB1rA3hNZln16HA8Cqey3xnf2HFEjMDsexiGWIyrj73K4dTfxR3bodPMzrw0rm/B9ShW+VK8AVKCsFtNAiJuM+QtOu4l7iUaQr4/NNRSCwmnVrtHQeDVPJq3nVGLKHQ1e2YtX++VCpdVUnycizp7Z3YzSs1go+zjVgaWoDWwsHQ4bjbbgCXIEqqkBCagxLBXA79DLO3TmM0JgH+XbaqUEfjO/+BYQCocEKTJs2DevXr9e3t7W1xeDBg9GsWTODx+ANC1cgMjISa9euxa1bt/QNLCwssGzZMlCV5DI3jQbya9uRfWYN1PGhhU4nNLWB2L0ORM4BENm4Q2jlAqGlAyAQQmjpVOZL5BNwBbgCFU8BrUoBbXo8oNVCnfCE/WgSwqCKvANV5N3CbyIIhZAGdoJxmzEQOQWU2aY4ACwzafnAXIGyV0CtVeFSzCZcjd0K+n+ukVdfTdvOqGXbFbZGHmW/ED4DV4Ar8J9VgGBgeNp13ErYj5CUi/l0oOrJLZyGo5bdGyAoWBa2ct9P2H9pk35oI6kJ3mg8AD1bDIe5sWVZTMnH5ApwBaqIAjdDLmDlvnmISgjT76hZjQ6Y0n+WQRBwyZIlWLRokb5vixYt8Msvv8Dc3LyKKFQxtnHgwAF88cUXyMrKYguytLTEpk2b4OnpWWYLVIZcRObeeVDHPsw/B4XvedSDtEYHSKu3hdDGrczWwAfmCnAFqp4ClDZAFXadpRJQ3D4EbWbyc5uUBnaASdcpZeIRyAFg1bum+I7+IwqkKmKwN3QO4rIe63csEogZ+Gvk0B+mEpv/iBJVd5sajRYp8VpcO6UC1Veo30oCK7uygShVV0W+s/JUgF6PLsb8+xwIpNQDXT0/hpnEtlSXQ7n+Nhxfrh/T37UWPh04hyX558YV4ApwBQxRQK1RYfnuH3Hs+i59836tx2Jw+4kv7H7lyhVQxV+1WhcOSmGpc+bMgUhUsQoiGaJBZWgTFBSE8ePHIzZWV8zJx8cHGzZsAHkElqZps9OQsXMG+2Ke1wTGFpA17AOjpoMhtHQ0aEqNFlDm3J+XSQzqwhtxBZ4pQCkF4uOhPH4CCQIR7Lu/CZGJMVeo0iqghVarhEBALwY53+fUKigfnkP2pU1Q3j+d/zVHLIVRq1Ewaj0WAknpperiALDSXkB84f9lBcLSruJA2ELI1el6GZxNq6OD23uwMeJ3IqvKtZGdocWVo3JcOqyCUCpAnRZStOst0b9nVJV98n1UPQUiM+7gWPhSJMkj9ZujQiFdPabA3bxuqWz43pPrmPbXRGi0upxblMh/Uq9vIBFJS2V8PghXgCvw31Lg70OLsOvcWrZpgUCIb4YvZmkEirK+ffvizp077Om6detizZo1kEr5609ZXjX37t3DkCFD9J6A9H8KwS4tI6+c9M1fQZPyVD+kQGYK4zZjIWs6GAKp4fAlOQM4dhc4GwyYGgFN/YBGvoA9dw4treOquuNotUB6OnD6DLSHjyArPAK3YuNhVjMQzkMGwbpFcwiE3CGgcl0AWmiSNkObuAFC1x8hMPKl+sD5tqCOeYCsk6uhuH0QyPlsSw1E9j4wG/gjRI7+pbJlDgBLRUY+CFeg/BS4nXAQxyOWgcLu2IuCQIJWLqNRx+7NZ3cTym85fKYyVCAzVYOzO7Jw8wwBQCF860nQbaQRROIynLSKDX14bgLS44tO1q37K8q1/L/le/S5pwpvW5R8hrSmz3vFraXo43nWOfd/fq1MUb/3K4TA0p1ncl+gAemDJv0IDP/ASWkJrsRuYWkKNFrdGVAYcCuXMahn/+oJ3L/4faS+4Ad5/n0/ehmHf1Xs75dvhytQngrQ56rZ6z/G1Qdn2LRONu5Y9N6mQkOBjxw5gkmTJrF2JiYm2LdvH5yceL638jgvCgf+8MMPdZ+BRSLs2rULvr70ZfrVTH5xIzL2/pQvN5esfk8Yd/4AQrOSe6+fuAvM3A4cvwsYS4HqLkCLakDr6kBTf8DFmt/PfbUTq6K95XLg5i1g334g5BGQkoqMrGxcDYuAQCqFzNkJVs2awmXYYJj6+1VREarWtui9RZu4CXg6A1qBEWDZDSKHDwBx4a8rlCMwc+8cqMKf5T6FWAqTLh/BqNmQVxaHA8BXlpAPwBUoPwWuxe3E6ag/oftGDphL7fGm5+dwNOFvAOV3CuU3U2aKBud3ZOL2WQWEUhG860rxxmhjGBJdRCFJj59EIitbjgBfL0ilZRt7olKpcCc4BMZGMvh4ukEsFkEul+NBaAR7zNPVCWJx6ZLLiOgYxCcmw8fDFRbmZoUezC8dw5Dw+FlhiIKNDAaA1LEIQGcQ3Mvf+bm1sjGKAYAvnkf3bN42LcfY4K3vDAtT0i9Io4U26Am0Nx5CGxINJKYBai1gbgyBuz1QyxvCen6AieGhCFEZ93AgbD7SlQn6aRo69EUL5xEv/cd0KfgE5m74jPWnnH8/T9rIC3y8tJq8I1eAK5CrQFpmMqYsHYSUjCT20Ae9p6FNnW7PCdSvXz/cvn2bPT5hwgR88sknXMRyVGDcuHE4deoUm7FLly5YvHjxK82edWQJsk78oR9DYGIF097fsRx/L2srjgDfbgRiUp6NQG+d1Zx0ALBVANAyAPCwA0SG15x52eXwfhVdAUolEBoG7N0H3LwJJCUBSt3n1wy5AldCw3U7oByUpqYw8nSHXZdOcO7fDxJbnvap4h6vFprEDdDGLAQ0GRC4zQPilgKOkyE0awkIivAa12ohv7odmfsXQCvP0G9P1qAXTHtOBYQvn2qCA8CKe7XwlXEF8ilwLW5HDvzTPexkUg09vL+GsZhyn9DXfsM9cyqetJVn/bmApTzUJg/AizvScfeMAkKZCF51pOg82tQgAJidLcef/+5AQnIK3h09CDZWpZsjp+A1RKBxxsIVcHG0x6hBPWFmaoLY+ESs+GczXJwcMLBnF/ZYadrOA8dx/spNjBjQA9X9fQr9CzAcAL7A+y930S8JAHO9dYvaO/P8owtKP/7zaykeMpYCAJQroTl8Bdp9F6G9FAxtcjqrXvbsU4cUglpeEHZqAEHPFhDYWRrsEZilSsW+0Lmg0OBcoyJF7d1enGOrKM3+98coPIq6x57u3XIUhnV8rzQvLT4WV6DcFaCbKLm55F70WlHUa4FAQP61xb9SFBxbo9EgW6GASqWGSCiATCaD2JC7TOWuUOlMSB5jxd2M2nH2H6w5rANKrnZe7AZDXouKikL79u3ZQ8bGxjh+/DisrKxKZ4F8FIMUePDgAXr27Am6fiUSCc6ePfvSuQAzds2C/NJm/bxU0dds0FwIX6FqvEIFzNsFTNvyLAdg3o1RPkBve11YcKvqOhjo6wRIXv47vUG6VfRGUVFPsXXrTly7fhPNmzfBsKEDYWxsVNGX/Wrro89Z8fHAkSPAmbNAXDyQU+wmd+B8ADDnQQG9lllZwtTPF459e8P+jS4Qygy/Oftqi+a9DVNAC03CemhTdgHyx4BVXwjtx0Gbdhja5AMQuX4HSF9crFOdGI6MTV/qKgfnmMSvOXuNovQEL2McAL6MarwPV6CcFXiQfIZ50OSCBFezmujhPRVigRRa+vCeLUd6RjaUShU0Wi1jCRKxGJYWZjAylkGhVCIlLQMyie6xXFhIH/hT09IhVyhga2MFsVCIzCw5EpPpdqWggEcSWL4JU1MjWFuaQ6VWIzklHUKhALbWFGbI4gSh1dJ6FEhMSoGdnTUkEjEUChVi4xLyVQHVQAuZWAITEyOYmckgFJJ3mA6radRqREbF6MYT5Hyh0QogkQrhYG8DEWubazp6QnnAYuOSmKeblYUpW1fB3Ar5jk0L0BqysrIhk0kgzhdXq0FqWhaysrNgZWnOcvrQVyvdHMmQSkSwMDdhXyK0Wi3SMjKRnp4JK0sLmJTiB5XMVDUu70hH0JlsBgA96srQcZQZRKLi8WNmVjaW/bUR8Ykp+OTdkTlnVHYXbkZmFr6a9QvcXRwxcdRABvuexibgl9/Xwt3ViUG60gaAm3YdxKnzVzFhZH/UCijcC7YwAGiI1x8pVbRD3vOwrShlDYJ/BS/MAoOV1PMvt3vL0TZ4a5qBHoAaLTQ7z0KzYje0j6MBtS6vXt6/sjC1GiEqJZIsTSAc0hFuo3vB3dYczhIBxMVfklBrldgfNi9fgZDGjgPRzKlk4QxxKdGYtKgXW5pMYoSlk3fxar9l96fNRy4nBZRKZbEAcPP+o9h//Bx7zylo9J5PN2BaN6mHlg3qGHzTJyY+Aas378HZKzfh4eqEUX26oXHdwHLadflPQ+/bxQHAbEUmJv78FjKy09gCCQASCMy19evX6/POdejQAUuXLi3/jfAZMXjwYFy7do0pMXfuXPTqpXtfKIllHfkNWSdW6rtIAtrAbOBsCCSvBp3iUoFZ24Gf9754NRIx4GajA4HkDUggsLorYFS2QRslkajc2oaHR2LLlp2Ii49Hs6aNcfXqDVhameOdCWOrLgSkPH/nzgNHjwIRkUBaWv4brznqFwYAcw9GIBZD6mAPizq14TxkIKyaNDb45my5He5/ciKCf+ugTdkLmLWFIHkT4DYPQuNa0GoyoYn8H2DcACKbAYCoGCcNtQrsRsXV7XolxW61YD56GQTSkjtXcAD4n7wg+aYrkwLRGUHY9uhb9uWZzNWsFnp6fwORUAK1WoWEhCRcvHQTZ85fR8zTBGRnZ7N23h5OGNS/O+rUC8T9h4+xdft++Pt6on+fHgxtaAUaxMcnYeuOAwh+8AifTZ4ISwtTXLpyB8tWrIVWKwS0lPOLRtMhCIJ1bds0wPAhfZCQmIw//9nIHps0YTSEQsJpIqjVSty5+wDz5y/Ht99MgYeHK8LDo/Htd3OhwbM7UwRGHO3t0KhBTfTs2QmW5ibQCgTIylYgIz0LH300FVoCnGxughESeHrZ47tvpsBEltddWs3WqtKq8M138+Hr7YFhg3vC2IQ+vInyQce8507gLluhwpFjp9C4QW3Y29lCKNTFYBDE3LnzCC5fu4ZRIwfCx9uTpWlVa9WYNmMxvLzc0KtbB9ja2rC2+w+fwO49hzFq+EA0aVSvJGnSXngpZqWqcWVHKu6fzYZASgDQCO1Gmb8UADQ3NUGWXA4TIyMGZanCcLZczu6em5qY6Nes1miYJ4hYJIRarYFcroCRkYz10WmjBcFF8lQxkukeJ88TQwEgjUnXKM0vk0khkUryee7R3BQ6TOuSsXnzP58rGHnLrN+2Hxeu3cLEUQMMA4A5kOqZU1sxaK3Qp4uAf/k8+HR/MwW75/MezUmtl/8CeDnPv6KWyUKADQSA2juhUH/1B7T3I56Df9EaNQ5lZ+NsdjaCVUokUJiKlRkCv34Ptbq1RW1LGVqYAE6SFyJ3/d/W4fBfEZR0TL918gIkb0BD7eDlLfh97xzWvFG11vhi8HxDu/J2XIEKq4AhAHDpuq1Yu+MAUlKfFQDL3RC9DtPrsYWZKbq1a4HBPTrD3dmh2P1GPI3F/D/W4eDpi/D3dMPksYPRrmmDYvtV1gaGAEDa289bpuLMnYNsm6O6TEaPZkP1W/7ggw9w8KDuue+//56BKG7lr8Dq1asxe/ZsNnH37t2xYMGCEi0i+8JGZO7R9SeT1esB097TgJzPgiUarEDje5HAjK3AOl06yWKNQoCdrXRFQlrm5Ams6Q6YvRqHLHbeitIgIiIKmzfvQFJyMoYPGwg3N1fcuXMPu3bth42tFcaPGw2TqlT9lvL83b0L7D8APHwIJCUDOdXECzuTFwFA1l4ggFAmhbGbG6xaNIPL0MEw9vKsKMf7H1wHwb+10Kbsh8BuDLSpB1i+P6HdeAjEunBtTeZ1aKOmQ+A8FUKTOoCg+DRJlKYg6+hSPSSWeDeC2fDFJa4QzAHgf/CS5FuuPApQld91wZP1ubNsjNzR3+9HyESmDC+kpKRg//5T2HvwJDy93OHl5QpRTpJ+W2sL1K8TCFc3JwTfD8OGTftRvZoHBg3oDgjU0EKD+LgkbNpyCHeDQzD1i4mwsTZHaMRTnD1/VQfVlGrmXWhkLIFYLIFUIoaPtyuaNKyNxMRUrFj1L0yNjfDRB6MYQNIBQAVu33mE2T8uwcwZn8LTyxWJScnYt/8YtHj24kb1BRISE3Hu3EWMHjUYPbu1hVKjwYWLNxD8IJStTyQQQ6BDbyC/Risrc3Tr2o55Mj4zHQBUQ40vvvwJ/j4eGDmsJ4xZuCkBwMJNrVEj+GE45i9chiEDeqJVi4YMdDHTarFt2yFcuHwD494eDF9fdwi0tCItvv5uAby93NC3V2fY2tiwc9i7/wS2bz+EcWMHoWmTuqUKAK/vSMGDs1kMALrXMULr0ZYlBoCTJwxDeGQ0jpy+hLe6tEENfx8G9jbsOIDUjAxMHDEASpUKZy5eQ9DDUChVSrRt1hBSmRS7Dp7AG+1boF7N6syj7+CJs8ybU6lSM4++pg1qoX7tQKiUSnxZjAdgQlIKTpy7jKcx8cyD1MzUGC0b10etGn6QSaV49Dgcpy5eRWxcIghEkqdps0Z1UMPPh8FCVhQtIxMhYeG4de8Bbty5j+TUNHw0YZhBALD2W+aQGAsQdCQdGYnq5zxcdWcP+LQ0gZWbGA9OZCI1RsW+C1i7S5CeoII8XZMvKpZScPi3MYW5oxiPz2ci8YkSCrECob4hSLSLh0aYH8+JlWK4P/aCXYwDhOrcpD952ggAc3sx1Cqtbo2FmJGFEB4NjCEzE+LJlSwkR+fJcZhnqJIAQPW0v6DZegrIVuSbMUStxu/pqdiUkYEIpZKh+FyzqF8bvgu+h4OTLdqaCTDAUgBvKRUmevFrLEHz3aGzEJp6hTUUCkTo5zeLpTUwxOZt+gIX7ukA4oTu/0Pnhn0N6cbbcAUqtAIGAcC1W7Fmx34kp6bD3ckBHi6O7LWRbpiER8eCYJ5coYStlQWmjB2CHh1aQSJ+cUxhYnIqdh87g5tBD+Fkb8PgYaCfd4XW6lUWZygAPH5jD37b8T2bqmG1Vvjf4GdwKW/1361bt6JmzZqvsiTe9yUVuHHjBgYOHMh6UxXmjRvzh2q/aFhV6BWk/vkOQB9G6RZzQBuYD1lQKvCPxjsTDHy/GTiUJ4e/Idukz9L2FkB9L6BtDeCNukAdz6qdIzA6+im2bduNmNg4Bv98fb3ZDXm6GXzr1l09BJwwfkzV8ASk3H679+jCfRMSAEX+z12FXSfFAsDcTpQf0NwMxj7ecBk8EI69expy2fE2paqAFuqEv4HUwwz+QewMbcRnELr+AIExgb6c92StEurYJYAyGkLHyRBIDCsiJb+0BRm7Zz2DgAGtYT50IYXpGbyLcgeA5DVCP/RhhX7ImyT3x+BV84ZcgVJWgOXOyfmhNx36oTwx9PM6bW/oHDxKOc+WQLn+BvnPY4U/yOjv5sbtIKzfsMfHyXIAACAASURBVBvOLk4YPaI3LMyM2XO0F62GiJyWhe0G3w/Fhs17EeDvicED3sqJ7iUAmJADAB9j6v/Gw8HeGloIdf21QHR0LE6dPIOWrZrBzdWF3WEiLzgRtEhISMXvqzYxj7LJHw5jzxEA1DAPwBDMmrUMM2dMhrePB7RaHcDLm+SYwnwzMhWYPWcpZDJTfPvNRChUKvy65G8cPXIGW7ashESkhpABTVqPFmq1FiKhSO+ppzsbeh0RQCNQ44svFsCPAODw7sUCQLlSiT9Wb8LRoxfg7+uK9yeNhIuLY858amzdegQXL9/EuHED4OvjAYpEpnDkr75dAG9vN/TtmQMABRrs3XcyBwAORNMmRXsAapQaKBLloIKoRo5GEIgEUGdrkBqWCUWmGjYBZpCYPLvmyAPw5o5kPDqbwQCga11jtBxl/VIA8E7QI2zefQijB/VC4/o1WXGQRb+vYV8kv//sXRw7cwn7j56BsUwKVxcndO/cmoG41f9ux5Deb6J1s4ZY9vdG3HvwGN7uLrC0NGeglk5n3PB+cHa0w9c/LtaHAJNXYUzcsxDg3t06YPOuQ3j0+An8fDwhEgnxOCyCeRFSzkA7Wyv8+e9OhIZHwcvdhT3+KDQc5mYmGNq3GzzcnHHp6m2cu3KDjUuAUKFQMkD90TvDDQKAg5c6w8RGiJ1TYxH/UJEP5OX+ndN13+kzW3g1Mcb+mXGIvCGHSCpA63eskfJUheAjGQwE5ppYJsAb/7ODS20jHFuciEdnMpEmS8OZTsfxqPp9qEX5IZ5RljGaHm+FgFs1QTCwIIU0sxejzlsWSIlS4t6RdKiVz/sRWrlK0PJtG1g6iXH6j0SEXc169jL1MgAwKR2qgd9D+yQ2X+hJklaL6SnJ+CstFek5X5Lyvh4KJWJUXzEfpvVrs5C6LhbARBsBHCXFZyRVaeTY+ugbxGQ+YENaypwxuNp8SIW617AXWd7qv3PG/w0f5+rFdeHPcwUqvAIlBYB9u7TDgG4d4WBrzd4fU9Mz8MfGnTh85hK7oTOi9xsY3b877KysmLe3Uq2GVCxhKS+SU9IQFhUDBztrONhYIz4pGWkZWZBJJbC3tmSpNLLlCqg19J4rgBF5a+cp4kTvn3QTiVKOSMViBiFFOV5TlG6ECjQlpaax1wUne1s429uwmzyFWXJaOsKjY5CSks4KRrk5O8DOxoqNRzfYaB0ENelVhdZnRCk5cm4y5OYvVChV7L2b1iGTvDh20lAAGBbzEJ8u13n9eTn646d31uqXHxAQoP//6dOnYW+v+1zGrXwViImJQZs2bdikVIH5xIkTBi1Am5mMlCWDoUmNZe3FHnVhPmpZib1oXjTZnqvAtM3A5RCDlvRcI7rG7cyB7vWBdzsDTapIrT96nUtMTGKvH66uzux71pkz57Fl606MHzcKAQH++T7jEwS8ffsedu7cB2sby6oRDkzA7949YOcu4Nr1F3r+5V4YJQKAFuZw7PkWXEYMhbGH+8tdgLzXSyuglYdAGzIEWqknBK4zWPVf+oYsdHj3uaq/WmUMtBGfANb9IbToAggNC+fNPruGFQfJNeO242DcUVeV3hArFwBIoVq5H2zoQwo3rkBlUYBAGL05URhicTljSntP9xKP4XD4LznDCvCW99fwsmion4Y+GF+9cRcHD55CYA0/NGtSB0KRUB/yKhSKYGIsYx+ImQcgAcBqHgwA6rIEanMA4AEEBYXiq6/Gw9HBLqeeiADQaHWhvD//jg/eH436dQN1YJB8gLRCxCYkYOWqLSwcd/KHo3IAoC5/3527DzFr1hL8MPNj+Hl7QK5UsJAlEfPm05laTXkLVZi/aCX8/X0w5f0RUKk1WPXnRpw+dQlz5n4NsVADAd3RoNcNrZDtz8rKogAA1MFQjUCDzz9fAH8/V4wc1hvGpjkwVO8DmBO6SbAQGjwKjcKc2YthaW6FsPAIvDtxGJo1rcc8GgUCLbZsO4wLl25iwriB8PFxh1ArYADw628WMgDYp1cn2FEIMDTYwwDgYYwbOyDHA/B5FyiNXIPUm4mI2hMJgYkYdq0cYNvQFgm3UxGy4ym0AiHs6lvCt6cDg7Zk2akq3N6RhJAcAOhS1wTNRtm8FAC8fe8hKGfemCF90CQHAC5c/g/7Ijjts3fxx9qtCH4YiinvjGBfvsg77/KNu1i1fhuG9e2Opg3r4Lu5v0EiluD9twezXIeXrt/G2Us38FbXdqzy7zezf2VfHMlbkELRKCz42q17qO7vjbc6t2XehPQFr2v7ljA1Ncbew6dw6fodDO/XHdZWFli9fjtsbazR64127Pc9h07hyo07GN6/BxztbbFm826QFyF5BQb6++DUhau4fjsIE0cPNAgAjt3gCjM7MTa8H42YYDm0+dPcMc3pKunxvT38Wpti+xcxCLucxQBg/wVOsPWS4Pq2VNzckYa0OBW7LMVGAvSe5Qj3+sbY/2Mcgo9mQC5QIMo9AinWSdAW8AAUqcRwinCBVbwNhBr6e3j2nkgf+AO7mqPNOzaIua/AyeUJiAspeGdYCxsPKTp+ZAcrFwkOL4pDyPk8+cDyvMW2GGODngaEAGtvPIJq/HyAin7ksTXZmfgsPl4X8luE+Xw1GTZ9u0FoZASpAJhkC/S2FMDYgBuRaYo4rL8/BXK1rrpZoE1HdHR/v9iX0gHTm+jbrPh4L6zN7IrtwxtwBSq6AiUCgCkZGN67K8b0784AGxnBsL+27sNfW/ciLjEJvTq1xvjBvdlN97+37cONoAdo07Aea3/22i08ehKBcYN6oXn9Wsyr8OyV2/B0ccSIPm/CwswEa3cewI2gR7CzssCovt3Qpkl9/Wvkv7sPYfvBk5Ar5OjTpR36dW3HXsn2nzyPPcfPICYukXl5U+5cgna+Hq7o3aUdm4t+JyPgePjsRew6chrRsfFQqTQsdy/d9KF2vTu3hY+7C7YfOoGNe44gU65A+2YNWGizk50uhOphWAQ27DmESzfvwcvNBYO7d0Kz+rVeeNSGAsCUjESMm/8GG8vKzBa/f7xPP25eAHj37t3XfrO4ol/bZbU+urYDA3X5KumzOp2FIZa25iMo7+sqCAvNbGEx6V/2b2na1cfAbweAnVeAeF0qyZcya1NgXAdgah/AwjA28FLzlEen9PQMHD58HDt27oGlpQVq1QrEiOGDERz8AGvWbED9BnUwcECf5/6eCALeuROE3bv3w9zCDBPfebvSegJqVQlA5iUIpM2AuDTg1i3g0GEg5PELj8AQACiQyWDTsjmcBw2ASfUAJJtLcTk5FD1c6pXH8fI5chTQJG2CNuUABGJ7aBWPgawgCD2XQWDaqJAwXy00qYegjf8LQpfvIDDyN7ioZ9bhX5F1cpVuVoGQeQFKAlobdA5lBgDpCzl9mFEoyMuCQz+DToM3qtAK6PLrSHQFIXJvP5fRihXqTPwT9B4yVclshrp23dHGdVyB2cgLLxk37wQh+P5DPH2apAuXzSma4exgh3Ztm8Hf30vnAbiFPADdCwDARGzash/3cgCgk4Md+8DOspdpgNv3HmDewlX46P2RqF+vRg5cpEBYAoDxWLlyC0yMZJj8wWidl55AmwMAH+QAwE/h4+nOPAl/W/EXNBoBCExKpWKotVokJ6ZBnp2JTz6ZgOp+3lBrVLj/MAzR0TE4efISe6HUClUQMW9GwMHJBmNHD2ahyHpjudTyAkAXjBzWJ8cDkFBnXhinC99UKLVY9ddG3Lx+ExPfGYN/N++ETCrG22OHMO8DgUCjB4Djxw2Ebw4ApJ1P/fZneHu7ok+vzrAjz4vnAGDhHoCqFAXiDkch/lg0tFIxLBvYwaWXO2LOJSB0RzS0QiEsAyxQY7QbJGa6/WUnq3B7SwKeXMkApEK41jdD4+G2EBYXYwmwPH25RUAoBPhFAPC7T9/Fsr82IDwqBjP+976+WAdV2M0FgC2b1MfU2YtZoZmh/bqx86IvazSPqYkxy+n35cxFzFPDysKMQVrK50chunVrBmB4v27MW4S8OijUmioE79h3FMGPwjBqYE9WnIaqFvt4uaNPtw6wtrTAjv3HcPLcFTYfzbF2yx4GlLu2awFbaysGNM9dvoF3iskBGP9YFyL7djEAMPedKhcAbvsiBk9yAOCARU6o1s4UqU9VuLE9Fde2pCIpQgmRJAcANsgFgOksfJf+FvQFbPL+5WrpT5Su59zr8tn7o4WTGG0n2aJBP0ukx6lw7LcE3NiZCpU8t43uXxsPCTp+ZP9CAEgtW46xRs9pxYcUaE7dgnrKb0DqM5BI/+sZF4OzWVlQveA93OP9sXAYOQjCnNw8vlJggasAjuLivQBpLw+ST2N/WG4OPwEG+M8uNhQ4LwDc8M15CEsQ9lBGL9llOmxycjqC7sbARGKJgJp2kFXyL4FlKlYlHrwkADApJQMjCgBA2vrqTbvx59a9zKMvFwBmZmZh4eoNOHftFnw8XNkNtciYeFb86/MJw9G2aX0sWr0hXw7A+oHVsGDVemw9cIK9Zn8wagCG9+rKvPgSklPx86p/GZiztbJkz/Xq1AY7j5zC6s278SQ6huWPFYtF0GrIc1/NPjfVD/TH+EG9GKCjubccOIE12/chKiaOpZTINfLkMzU1wVsdWmFknzdx//ETLFm7BUGPwtC4Tg1MGtYPTXKKlBw5ewlL1mxFUEgYOrdsgvdH9Iefl9sLrwJDASClKhj4QzM2Fr3G0GtNruUFgMHBwa/tqqP33cTENDx8+BRPnsQjPj4V6em6HLuvYpaWJmjRIgB16z4rfPIq45Vl35KeheLWfqRv+kq3JPrSPGIxqKJmaVuWArgdDhy7owsHvhQCPE0utL5DsVN3rQPMHaYLBa6sRvDv4MGjOHHyDDp3ase+T504cQYenm4M+l2/fguHDh9D/fp10K9vz+cgIPEEgoC7du2r1BBQKw+GKuIzCGQ+EFr2g1BYD4h6Cly4CBw9pgsJLsSKKwJiVr0anAcPhGWTRlDaWWNfwl1sj7wCM7ERfm80trJeNpVy3ZqIzwGjQAjMWkD7dDa0GVcA00YQ2L0DoWk9QFDAG16TCXXUTEBiC5HtaCAnR2Cxm9dqkLbmQygfnNW9nBlbwvKDzQbdzCgTAEiknj7IcPBX7NHxBpVQgfIAgaejVuNa3E6mDoX8Dg/4FWJh/hcMgl5Pn8bh6vXbiH4ag8xMZU74KvXSwt7WBk0b12U5+MgD8F8WAuyGIQPJA1DneRQfpwOA5AH45VfjUSIAGB/PPADpbv6UD0ezPF6FAUBfTzdERsdixuxf8DQmFdCIEBDoCRsbKzjY2qBV83oMsIlEYgYAb95+gJBHoYiMioWAxhSq9QDQxt4K/ft2z5/TKCc0V63V4H//WwA/3+IAoAaRkQn4YcYiNG9eD73+z95VQEd1rd09kkwm7u6EBGIEd3d3aHEobanQ/oVXf+1refVX2gKlUKAUd3d3CRCcQAQixN0zE5mZf33fZCLEJkB4JC9nraxMMveee+655x7ZZ397j+iPoJvB2LLpAGbPfgVt2/hAV1eEnaQBeO0OygOAxYpifPHVYri7V2YAkmnIrBnjqmUAEgCYfjoOacfjoRSJIPUygfOM5ki/mYnIbTGg9Y/EUg+uox1gGWAMZbEK6eEy3NmYiNx0BYR6Yrj2NIHPCHOtNAbrCgAuW7MFcYkp+PfH71QJAHbr1AYnzgZi39EzbPxiY2kOz2auaNfKm9sNhRSTC7ClmQlGDe4LqVQC0pbavu8Y3JwdMG3CcG6fN4NDERzyEHGJyUhNy2TWyuzJY0oBwGYMAPZl9+XyACCFmhMAGODbAv17dmaWyJY9R54bAFh+uVQGACaWAwDtOCxYJBZAlqnAg+N5CNqShYy4IoxYYA2nCgCgAiqhDBCogceKSzFi1+pBoKT3ucw5hCRBvPsbodfbFqAwYEoU+n12eRqSw4kFWJYLAYB93reCWQ0MwLoAgFUxAIOVCgyMj0NyDew/KqPrx3NhOW44hCXu19SzLHUUwF8PWjkDUx6Ho/+Dh5nqCYydQQuM8/iuxh3Q8gDg9i+vNsBRRLsi5+cX4PadCOw/EIj4KBm6tuyLdu08Ye8pgKUjIPofdInUrubq9ygCVwqLCiGTFYDGBFBorK4YOrS5IRJDVyQqNxZrX5a6AICZ2XmYPFLDALTkOfeDR5H4c9NuXLxxlzdfiLU3Y+xQpKRllAKAFMZLLG03R3s42loyy87F3pa/V5uAOLAJSM8OrbHlwAn8tX0/EpLTMHpAT7z5ykiWeLh+LwS/r9uBq3fuo2tbf7xNEhCWFvh9/XbsPXke5ibGGDuoN3p2bIM8mRzbDp4AAXW0WfjejImYNHwAbtwLwR+bduPKrWDeMBrUoxO6tPFjRh8xAh89jmOpiXemjIWvpzuWbtjJ/7e2MMVbk8diwpC+asbj7sNYtnEnA46zxg1jRqOGYVhdzWsLANL51fU1dQWdtG8F2h1Jzzc2Ng2BgeEICYll4C8nRwaZrBBFRSSz9GwAoI2NCcaP74L+/VtpV6D/4lF1eRaqwnxkLR5TGvqr12Uy9AfNr9fS5xUAIXHA+RAlDl/LweUwJXIUJgQra33d7i2A714BujVQtQsC/44fP41z5y9i2NBB6NKFWPwCBAXdwKFDx1nDfPy4Ubh58w5OnT6HVq18MW7syBpAwCMwNjEEaQI2NGMQlTwYRdHTAWUBBLrOEBp0gcB4LISFtkBUFHD2HHDpMlBi6KhpJFUCgDTm2NrAZuwoWPTrC5G9Da7KE7Hp8SUEZ8chVZ4DHxMH7OzyntZtrenAZ6wBlQLK8KEc+gsdeyij34DAchZQnAFVzjkI9H0gMJ8Ega59hT5AKQ+DKu4LCKzfgdCwU2WQsJpiqWRZyFo2GcrMeD5C17c/DCeoTfJqSs8VAKRQX417Y20Xbvq+qQYaeg0Qw0kikTz30ODswmSsD3kbShKKAzDY9UN4mHSpVF0EAJJJxaGDZ9ClU2v0799Vvego73RKbCMBEP7wMbZsPwhHB2tmx4lYFFyAlJR07GAAMBKfffoGbGwqMwAX/rIa780lBqB3OQagAKlp6VizZheysvPw+SdvQqKny9/TRDz4QTi+//4PfPPNP+Du6sjAXlpGLvbvP4HLF27CyESCoUP7o5W/NzsP64gFEIl1OWRo164jWLduF9ZtWAQTI8pTxIw8qMi5VsnsNw4LLpeIhUdaRZ98uhAezRwxdfIonhSoiZpq/UD+JFBrj27ZfBjnzgdi/rzX4e5uj9z8Inz77TJYWZtg6pTRsLY2w+7dJ9hdeXYJA5DuLSU1HT/89Cf8/Vpg2LDezEIrViqwa/cJXL58E9OmjFIzJatgiCryi5FzLQkp2yNAgVE6DoZwnOWFonwFotZHIi+pECqRADoWejB0M4RKKEL6o3zkpihQrCRwUAL/ybaw8pKqQ1dJ37EGJuDzBgBJA5BAvpj4BASHPsKDsAhkZGbDwtwUr706mkN6SQPQ0c4Gb0wdxyHEpNX3++otcLK3xYSRA3D0zCXcCQ6DsZEBvJq58sI0JDwKU8cP0xoAbO3XEv16dNIaAFzUNxppNTAAKyyTSv4YtkAdArz744oAIBmBRF2VwbW9FIaWIoSfy2cQsNM0Ezj46+HI96kIPZXL4e0KSTSUYtrJfWIhphJDVOAMQTGF25e1YwL9er1jAc+eBnhwIhcmdjqwbSHhMOBbe7OhKFTHK1NuFlUBgOUuo/EfJhMQbRiASMtWawDGppbSE/YVyPF6chIyqtD+07x6ApEILZb9BMMOrSEopw/2uY0AA40ASS1mIJp8qM/bEPJuqdP5ENeP0MykekZGYwcAiQ0VEZGAg4eu4vTpWwgLj4OJxBpjuk+Gt5sPjC0FsHYG7L0AE+s66T4/l2GX+lN690lnrmonnfKXIe1XATPApFI9iEXkGl65GMQSIz1P1p1TkGZs9QAG6YOSxigxQvJkMu7TqX+mPp9+1LqxFROVmSQJiA1HeROji/osfamUwbK8/HzWyeMJtI4ub4JonM81OVEepFuVmJyC23cfIDDoFhJS0iB0tYPS3wOOhkZoZ22L1tY2sNY3gLTcO6FNxdcNAMyFuakxM/B0dNRMu3x5AVLSM5mVbWZsiHmvTcLwvt0QFvG4FAAkLT8KoR3RtxuMjQxhYmjAGzUL/9pcAQAkF2AyBVmybjsu3biLgJaemDt9HDoF+GL74VNYuWUv3/vsCcMxc9wwrrvz124jPDqOnYe7tvGHi4MNcvNk+GPjLmzeT465Krw/8xUGJTftPYI/N+9hNiEZlbw+cQQbmuTmy7Bl33EcPH0RYh0xg5wEUq7fc5ivmS+XY8qoQZgzaQy3l+WbdmHboVNo7uqEtyaPwYBuZfIA1dV5QwcAMzJyERgYhkuXQvH4cQoyM/NL5zjEupRKdUqAEy074HIVRes4YhDa2JhiwoTGBwDmH1sE+YW1fMdCIyuYvL8bAt36pVTL5XLExcWxZM/h8+E4/0CFNKE38qW+KBTbQ6UxBKihkxjaBlg4BfAizKCBJepzT548g9NnzmPokIEM/kmlaokemUxeCgK6ubswCHj9+i0GAdu1a40xo4dXulvCGe7fD2VjEDNzU7w15zVmGzeUpAYApwHFWWoASGgIoZ4H678JDIZBkCkAwsKAEyeAu/dKTWrKA4C0xhAaGsBq0ADYjBwBiZsLonQKsPHxZVxOe4h4eSYKFEUQCYTwM3FsAgBfYONQFj6GKvpNDvlVZR6CqjAaQpsPIBDoQiUPgTLnLCAPgcBkKAQmgyAQGalLp1JAkbYRyLsKkd1HgC5pN2rXhxdFXEPO2jml83ejyYtqDQV+bgAgdXA0eWlKTTXwv1YDRGPX09N7brd9Lm4Vbqce5PwcDH0xptm/q8lbhatBt3HwEAGAbTCgf7cS4Klyh5GQlIKduw8jKjIG06aMg52dJYdokp7a8RMXEB8Tj/fmzoS1NbHLaCBVkgQga/n9snA15r43VQ0AUthiSfZ5efk4deYyduw8hsmTR6KVf3OIhGIoVUqEP4rG2rWb8emH78DFxZmvReE0RUVKLsO+vUdw4144PDzcMHxYb3h6uDAARJPP0AfR+OLrhRg9diD69ukKsVAAsYgWgzocnGzCGoDlB3syEiqGUinCt98ugpWdNYYN7ccadZqkVFIIkhhGBnpIT8/F11//Dh9fN0ycMBxmZqZ82N69x7Fn/1HMfn0S2gR44eSJi7gZ9AAjRg2AvYM1A30nT17GmbNXMGrkQAQEkM6dCGnpOdi4fg+HqE6cOBhubk5VhyQqVZCFZiJpdTCKZUoITCQw6+8E43bWSLuSgvhD8SiWq6AgcJNCpCFAUQH5Hwsg0NOBfTdzeAy2RJFMgUdnsqBUAM4djWDqRO64KjbFoPBbEkCnyVB1AOCMV0aiYxs/BvM0GoAUAlwrA7BjG2RkZjGiTAyLvHw5jpy+gKs37mHWq6Pg5eGKf/7we6kJCC2gyTV48cqNcHKwxeC+XbF2635+DhNGDGRNv+NnA3Hh6k1MGj34BQCAKry21ZE1ALe8m4Dk0AKuw6pSeQCQNADFugKMX2QHA3MRTi1Kg76pCB2nmsLSTRext2XsEEzuwoe/VWsAkhO2QjcWKlFGFQCJGMJCewiKzSsAgD6D1Ow/Cis+tyINVs0k6DbbHIkhcpz5g1iABaWQiCYE2MxejBOLUhFxWR26W6JyWXpLWgOAKkDx2SooD1wGCtTj+A55Pt5OSUFmDQCgYUtPNF/yHXRsrNQ7DSXpQ2sBhhkDetrNXfisSwnrcT15F38mN+DxzavfwWysACC9x0lJGTh2/AaOnbiOu3ejkJysloFwsnLF6G6T0NzBh0PvdfUAczsBbNwAWw/AQN2NvZBE5jsf/+snhD2K5H6npkRgnImxEXxaNEefnp35t5GhQQUdVwJyyNn73MWrCLp5t8RlvLhKCJAWPgP6dMOEUUNw43Ywtu85jOTUNA5THTN8AMaOGARTE+NKRSIGyuZdB7Dn4AkGGK3MzTBxzFAMHdgb0Y/jsHnnAZy9pGaTtvH3wfRJY+BVzgmXng3ppZ67eAV/b9yJG3eCWQ7BwNgQph38kNO+JYpVSmb/tTAzx+QWPujv7ApjiUTLKTxKtbJrqs9l5VyAqzuOwL/xg/tg/NB+sLe2RHBYBAOApPvn5eqM92ZMQM8OAaXPgJyDF66qDADSGLJo7TZm8BF7b97sSRjaqyuWrN2GjfuOsWPwe9MnYFDPzgzCEtvvcXwih+qSpl9qeibiklKYzZeakQWxSIj3Z0zE5JGD8Pu67Viz8yCDtW9NGYtZ44czs5/B5awcZGRl8+2RFizJQVy4dgt/bNiJO6GP0KtTG2YGygoK+H+BN4PZufidqWPh6mBX6zvQkAFAYv0dPXoLV66EITk5iyVNLCyM0KKFAzw8bGFtbQI9PV3uI+oqVUN1Hx4ej40bzzdKAFCZl46sX4ZBVSTnNmI4/jvo+qk1Hp93orpMT09HeDgxNENYm/DBgwdITExEkUKAQh0H5Elblf4U6DhBJaia0m1hBLzZD/hsFGAged4lrf/8SN/vwMGjbCQ4YsSQStp9BAKeO3cRFy9d4VBgV1dnHD58HFevXcf3331VJbhHIGBgYBAOHT6ON16fzq7BDSVVBADVpeZ1l9gCAj1vCE1GQijpASRmAHfuAMdOADEx0ACAQomEw3ztxo+Fga83skyl2Bl/HUcS7yJGloackvZN+TYBgC++VSgz97H7L6zfhir2Iwhs/lGO0aeEqjAWyL8FZc4Z9bM3nwShPjkD60JVnA5V3D8Bg44Qmo0GRJXnMtXdUd7ur1BwUx05KLJwhsncXTU6mj8zAEidnEwm4wlVU2qqgf/VGiCAS19fv84TrifrS1acjTUP3gA5ZFIa3WwBHA39qq3WoOt3ceToWTav6Nu7q/r6VSy6yVzjzv0wrFu/A/m5ctbcoDLriIWwsbWAGYyu5wAAIABJREFUv7cnWnh5sDughl1HE/rgkHD8vmQt5rw1CQH+LSFQiUrzp4Vfckoa/lqzHSEPouDmbg89qXriaWAoRZsAH7TybgFDQ8MSV2G14zfBFBQ+deX6PezbcxZJycmYMXME+vXsxm7BimIBVv29FafPXUQzDxfWAhKVXJcYelMmjXvC5Y/ypJAXIe7eC8H9sAhEP44vAXfU1yOGoHdLT/Tr1Zkdhg8ePIN3505DyxbNWIeEjklLz8D3P66Cs5M9Jk4YgMKiAjwMi0FwcCiy8+TIyslFQkIC2rdvg6KiAlB4HrETY2MSyPkEUyaPRtu23swKrXLirQKKkvKQuesh8u5nQCkSQuJhBsux7hBIxUi/koqU8ykoyCyCAkIoVAIoBCKIjHRh3dkcDt3NIdIVIuJ4GqIu5EAlFsGutSFaTbAAhT+HPYrG6QtX0T7ABx3a+CE3Lx+/rdjAQN8Hb0zBg/AIbNh5CEP6dsPgvt14cbZ09RYGXb+cXzsA2Ll9KyxdvZUBPNLsI8DzwLGzOHjiPKaOHw6/ls3xxY/VA4ADe3fB6k17YGxswEYkxgb62LjrELfLacwANGITkGpDgKUUAnwInu4uGDagJ4wM9LFp9yE2EXlr+nj4eFVtkadmAKqNNEoBwHeqNwGhtjBsgXUpA/BJAPDQv1OQ8rAQbh2l6DDFFI6t9CAxFLIz8MGvk9UAYLESKoEcKkFVDCkBBEoJoCqb7BP7r897Fmg1whgxt+Rs6qFvKoRXb0Po6gtxanEqbuzKYm1BStUDgBVZU1oDgPQG3AyH4vPVUEVQe1biQlEhxiclVmsAIjY0gPP8t2A+fCCEehVXJT/YCdDNANCpAwBIfd/f92eXsgDHe/wAW4Myp83ynWBjBACzsvNx6dJ9HD58FdeCwhATm8Jsak1ytHLFqK4EAJIZE3XDZFAFSA0FcPIGWnRT//0iErG9xk59B7fuPmDgR72Aqai2qikH98AlDGwCct6cNQmvjB0Ka0sLPofAxANHT2Hpqg0ICYtQs/mqyYvy1DfQx+fz3sIr44bx9f+zeCUuXbnBl+vTozPmvTMLbQMqm0DcvHMfvyz9CyfOqEPNu3RojfnvvoYuHdviQegj/Lbsb+w7fJK/69G1Az794E0E+KnNBSilZ2Qy2EjlJCY4PQOSrSAGinkHP2S18UR+cRGKS+rDSqqPCZ4t8JqvP0x0tVu115UBSHp+zV0cIdXT480xGsvI4INCZr3cnRk4I2C0PABIGnpzp41HO9+yWMLqAEB6bPtOnMOKrXsZ2COmX4/2ARx2e+pSEPp364C3Jo2Gl7sLrwFOXgzC9iMnERmbyOMO3Y9UImEgl5yByVyLAEByLl68hkDEozDUl2Lu9AmsL1hTSkpN4zDgnUfOcGjw21PGoLCwGEs37EB2Th5emzCCmYUV9IGrybAhAoD0LKKjk7Fv3zVcvRqO7GwZzM0N0a5dM7Rr5wEHB3OYmhpAX18CkUj70NLyVUTv6fXrj7BgwfZGCQCWF8wXO/rC+I119dZdRkdH4/jx47h48SIiIiKQna0GtCvUN0Qo0rFBnp4/8vRbMxhYoOsCpaBs85oAv0GtgI9HAu2b1Vtx6zXjiIgobN++h4kSc+bM5Dly+UR9x5kzF7B33yHW5HZ0dMCePQdx4+Yt/LLwu0qmf3QuAYB0zo6de/H1V5/B3r52reN6vck6ZF4VAFh6ukAHAh0HCPVbQ2gyDgJ4AzGxwOVA5J88hdA8OWzGj4VZl04osjbH8cww7I4LQnhOEtIKcisx55sAwDo8mOd0qDLuC0DiDJVCBhRGQmj7MQQ6T7RPpRyqgodQ5gYCeZchkPpAYDYRAl07qHKvQJW8GALbjyCQEjCo3cSOQoEzfxsF+k3JYMzXkARUZtBqbvOZAECaqBH4p5kAPqe6a8qmqQYaZA0QoEa0dvr9tCkoeScuJ2zg0631PTCx+X9qzOphRDRu3g5mBp2fjxeEgqqV99mUp7gIMbHJuHDpKmsHqpQiGBlI0aa1Nzp1IuOKcqt18gBRKfA4Ng5Hj15A/wFd4OrkACHtUJY7jEwd0tOzcO5CIMIfRpFvCMQQwd7eitl14kor0rIFLTn+UajJ+YuBaNbMBd4tyPmIEoVZFeHipSDcvH0PRUoFBAq1Jhrtbk+ePAa6FUKryvJUT2Dv4fzFm8yGo4UHLYzIGKVlSw/07NYehw+ehK6eHvr268qgk3rZqmKG37mL1xEVEYXBA3ozMEoLvUMHTiE5LYtDvf19m8PX1xOnTl9GXGwq15mZmTG6dG7DoccU5laTQJ9KrkD+9SRk7n6I4gIFoKcLaStLmA92BSQiyOLzkPswF7IkAo+E0LWQwrCZAQydpFzv8ZcyEXkyHfk5Sgh0RXDoZAq/iVbMrnwUHYvla7axPl8zFycOd7sfHsH6e2/PmMj3smjlJgZoyeWX6oeMONq2aolJY4bg978216wB2LE1lv69hYFGypOMPKJjEziEY+7sSbC3seIQYNKImjN9AofQlWcAkrEHAX6PYxNgZWHGIUqJyaksKj9n+niuy7827qoWAKT812zZh/TMLA4rFwtFCI96zG2BGIhuLo5VAq/1AQDG3ZUzK5DAv07TTOHRwwAFuQoc+EoDALIzTRUMpirCGgUAsf96z7WArZce5DkKFOYp2Qlaaixkl+Gbu7NxZmkqUkqAzPoAAAn0U245DeXqI1DFpiBFoUC/xASEFhbwe10+EfhnNXIQ7N6cBjExaMv1HWYi4A9HAVx166JwpM79ZMxS3E8/wZ89zXpgoPMHVfZ/jQkAlMsLcS84GgcOBOLCpft49Cge9L8nk6OlC0Z0nQQPe2+QSTiDZBQGJABs3QXoNJpkFDRgG333tKNQ7ec9CQAS29rK0rxKOQyaH6ZnZIEYeLRpZGxoiO+/+gcG9+/JwBXJWCz4aQkIoKP+m/oNM1MT1qmrKnl7eeDNma8yyJedk4vvf1mGTTv2M5Boa2OFD997ndmB5UPCSA9t8879+PWP1YiLT+LQ3qkTRzFYSK7jtQGAMrkc+w6dxE+LViA+MZnHeAqf9fRwQ8f2AXD080KSmQFupyThfnoacgoL2fDIzsAQM739MN3bF2It5gV1AQAzsvMwdkBPTBjal/tTetzUHqjeyMmetP40SQMAkgkImWcQANjGpwxcrw4ApPPDo2Ox6O8tOB14A306t4OHiyPOXr2BiJh4zJk8FtNGDWJ24N3QR1ixZS/OB92CqZEhawh2bO0LBxsrHD0biB1HTqGwqIgBwInD+jEAuH7PEe7/35s+HtPHDik17CKDEHlhEXegFLJMjHMCCTbvP47lm3ez9uLkUQOZ/bZ+9yF4ujmzMQgxA7VJDREAjItLZ/Dv/Pn7rPPn6mqNgQMD2KTDysoEYvHTzzs1ddaYAUCVPBeZvwwB/aZk+OpC6LbsrU1zeapjDh8+jGXLliEmJkaL84UoElsgX+qHXGkA8gkIlDSDpZkB+vkCM3oBPb2B5/CItSjL8z+EIgSDgm7i4MFj8PT0wCTaxC8BAem9ppDfbdv3oJW/L/r374Xz5y/j0uUrmDhhDDp1al+pQBr2346de9C/Xx8MHtyvZCP/+Ze9PnKsEQDkCwoAoR4Eum4QGnaH0GQMBHmmUCYmIp+sHh3tcKsoFVtir+B2RjQS5FlMAqgqNQGA9fEEa8hTpYTi4XDAei6Q/DsENvMgNOpWrZ4fO0LLgqHMvQBBQRRgMhgCox5Qpv4FKPMhspoDPAke1nB52dm/IDu5lI8QmjvC9L3dQIWIubKTnxoApEldfn6Z7sQLruKmyzXVwEtZAzQBJybg04KAG0PfR7r8Md/bQJd58DSt2c6b4ARaaBDIpV4AVDcJVLPvSo5SDzGMe3EOJX/TueVXjSq1kLT6wBJWRhXaSkpiO1E+5EBcwgIpyVcdTqxJGvCjJA8lK/eV5C+sYGBCgBbrowlJv68MX6D/q9kv5e9TDfOp4Ra1yy/tmJS/moZ5qP5nyf1QccvlQ8eQyy+5s6q1FOkz1RuVQ1nOuZUKpM6HDivTF9SUo4aVtwooTslHztFI5F9LRDG5G+vrQuJhCuMejtBzMSQcBsoieiYCCMUCCMQCyNMKkXg5HUnXsyHLVrBmjL6DHrxftYOpqx6XgRgXV2/eQ9DtYOTk5kMkEMDO1gq9u7ZnUI10rh6ERzLjLicvj5khFJrbtpU3zE1N2KwjJTUDs6eMKQ2fjoiOxaVrt9GhtS+auzszQHjuchAbeJD+l4mREdr4tUSArxfXxfK129kQZMTAXpxHWnomth84wYYhA3p1Zk3AS0G3eRFNQuUk/k7hyD4tPJixeOzMZdhaW6BTW39mGNL9BIc+RI9ObeFob8vmIVdu3mXtQKWCzjdGx7b+aOXdvFoh6CcBQKvmugg7lYe89IoTptu7sjnMllh2tTEACQCkOidDEHsfCdpPMoWdjwSnF6cxA1ApKIKOWxKEFjmA8AnQr0iEomgrFCcbA0ohyPm397uW8Oiuz/qCSWFq9i8P4DoCNOusD2MbMc6vTMetvVnsCGzuonYB9uiij+jrMmQllDENC3KVeHQ5DxFX8lEXBiBfUFYI5b5LUB25AuXtCHyekIilmZnIL2E1CXXEkDZzg2mPTrAaNwK6tlaVQgxGGAPvWQlg9BTr0VR5FDaHqkE/HaEeZvusrWR+RN81BgCQ3sfHj5Nx8PBVnDp9GyEPHiMzK6/acc3B0gXDu7zKACC9a8KS/of6KttmArQfrmJw68bVGNiZusCvrS3rA9ZHehIA7NapHb7+9H04OVYOvySG8bbdh7BizRZ+7ym9Pn0i5sx8FfZ2Nvh95Xr8tW4bbwbQ+PnWa5MwefxIBhSrShoTC7WshAqbd+zHkhXrEfU4ljc3Zk0Zj3den8r9kCalpWXglz9WY82mXbxh7ehgh/97awYmjx/Bh9QGAN66ex8/L/kLJ89e4rHBydEeUyeOxOQJIyuEG2cWyHEwMgIr791GbI6a8dPKyhoLOneHj0VZeap7JnUFAKeWmoBY1PiYywDAO+jQygfvThuPtloCgLRRRCYbFPJrZW7K/XpsQhLsrC0ZSOzdqR23R3IAJk2/qNgEjOrfg9mCjrbWPM5QmO7fOw9wGQkAnD5mKFZs3o2VW/ehoKgIU0cNwhuvjoKZsRH/ve3QCew/cYGZ/sQWHNFPPQ+6cjuY87p+NwTezd14HA4Oi2S343emjmOwUZvU0ABA0vw7ceIOA4C0aerl5YCRIzvA358iJLRjl2pTL40ZACy4uh15B77nahBZucPk3e01btZqU1/VHUN9zPr167F8+XIQ+KV9EkAotYKJW184+4+Av48n+vkJ4eMEPCWpU/tL1/ORpAN45UoQuwBrQEB6D2/cuI2du/bDy9MDPXt2ZTDwcuBVjB41DB06tK3EFiwP/vXp3RP9+vWCkZFhPZf++WZfOwCouZ6QQ0CFEk8IDAdDaDYBSYUyrIo8i/NpYYjNT4dcWbP0WhMA+HyfXW25qYoSoIqcDpVRL6AwDkL7f5aw/2paFyqgIt3A/BtQ5V6EgIg2Bp2hytiqDg827gsItdMpVRXkIfPXYVDlq1mAhq/8B7refass9lMBgDRIEPjXxPyrrSk0ff+/WANPGw6cIovElrB5XGW6Qile8/kbYuHzm9z9Lz6Ll/GeVcVKFEVnI+fwIxSEZnC4L4XzCi31oetsBB1HI4jNyEJViMLMQuQnyJETmY/c5EIUygAFsTzMJXAdYQvb1sYVjEAIBMzJzWNtKrVJjQ4zVTRMTAIdcvPzmU1Bi20S05fqqUOWSXNJUayAuZlJKYBN+ZDIPjnwErOEAGECD0kIn8YBmsARY0cTdpWWkcnMPhMjQ86Drkeh08TGoZBdOicnL5/ZOurzRawHRqFrVKbc3Hz+Hwnz02Ke7of0wQgMpGModDwvT8baTwT0EjOE3ICJRVKd3lF5APDV5faw95Www/KTG6YHFyQj4lI+A2z9PrSEW0d9HP4mGbG35RDpCjB8gTVr/538LQ0JDwikUwN7ZEpj7aHLIcPRQfmIu1sAlU4B9No9gtgpFWD9yrKkKhCj4JYrCiNsAIUQzXsYoutMM+SkFCNwQ0aJ4y8dTyYvQMt+Rmg/wRTxwXJcWpuB9JhCmDrooPtsc/gONoaiSAWVouwaeekKXNmcgaBtmXUHAOmyCiWHAyuvhSL0YSzmP4xBUF4xVAb6kNjbwLCVD4w6tIXIUL/SAqq5BPjQSgCfOjgAP/mObgx9D+lyNWtiqOsncDfpWOk1bsgAILX7lJQsnDp9C8eOX8etWxFITMoo3Uiors+iEOBhnV+Bu13LUraXhgmoa5oLmcltHDtxDVnJQL+A4Wjbxgu2zcA/0hKN6efVHz4JAPbq1hE/fPUhXJwcqrxE4LVb+OzfC/Eg9CF/P2XCSMx9cxqcHe3x0+KVWLd5N0swELj36/f/xMghfSEoAfiqylDNfFQzIO89CMePvy7HyXOXuQ47tPXHP+bORvfOZcyRC5eD8MvS1bh87SZn179XV8yf+xpa+bbkv2sCAIm1tmPPEWYpZmXnwNLcjPUB33tzmprx/UTKLSrC/oiH+CEoELmFhbCUSjG1hQ/eDWhba/XXCQDMysPUURoX4PoDAKnQx85fwfJNuxERG88sPdr8IVCOXIFdSjT3dh45zQxAYhPSd3NeHQV7aysE3rqHVVv3sXMwjQkEAJLe39HzgSA9Q3L9bebsgPFD+qBjgA/Co2Kxad8x3LofDk83Jw717d9VbexBhiF0zpYDx3nMoV6PxjAyEJk2enAVEQdVV3lDAgBJBoBCfjdsOMuuv82a2bE7b5s27pBIylietTYuLQ5ozABg9soZKI65w7VgMOxTSDqM16JGnu6Q3NxcrFq1CuvWrau1X6crUD9mbGwMNzc3tGzZkn+8ffzh6OQMSV10NJ6uuC/srPIgoJOTA9zdXXHm7AW08PJEjx5dGAwk5l9t4N+u3fvQq2f3Bgn+UWVrDwCyuhGQL4QK3hC1Xo2b6Vl48/hqZBvIoZJWb5SleahNAOALa958IWXWUajSNwAF0RDYfQ6hcS9AoN06XqWUsTmIMu8KkHcDqoIoCEVSCBz/A4EeRchpF9YhO7UcsjMruDw6nt1gNGVxlZXwVAAggX9Nmn8vtlE1Xa1h1QBNdA0MDOpUaAr9pRBgSi3MeqO/c5Nte50qsAEdrCpUoCg6C3knoyG7nwalkvT+hAAtavTEUOmoTUBID7GoUIVCObkcC/kYiY0UDkPsYOFjDJHeU9CsGlA9VVfUMtZl7QNieQDQtaOUQbyqxtHYWzJkJxeTERez+QwsxYi/KwcBagTEOfrrcdhvYkgB8rPYhrm0ePToSMevKF8JYuCphEoILbIhNChQM0nLJ3qOaYZQ5ugxI9fcSQdW7rrISS5GSkQhiuRq3UqeKAIwshLD2kPCzERiKOZnKlgX0LqZLkwdK4dJEoCZElGA1MjCpwMANWUl1l9SJk7Hp2F9ajHuiQ0BGysIntDv4QUMgJZ6wCumQC9Dgdbuv1U938DEzbiWtK2kH+yF/s7vVzqsoQKAOTkyXL0WgoMHr+JqUBgeP05iJmxNiUL7XF1t0a97D7gZd4Yy37gk9FfNQCYmYFzmQ+wPWoOIyFjYm7tgfI9paO7oxcCfpZMAdh6AlSugo908tNYeoq4AIGn0/fObX/Ag7BHnPWXiKMx9Y2qVAODCbz8DAYpJKaksY1BVIsMoBztb3jygTYKFS1ZhzaadfDz976P338CMSWN5M4HAqtUbdmDJn2uZkayro4M3Z72KD96eySHIlGoCAFPTMrBi7RYs+VOtF9a1Y1t88dG7aFVOQ+/JMoakp+Gn61dwNjYGukIRBri44reefWvVCH5ZAUAC9X5dvQVHzgXyrRrq6zGLcOLQflyflAJv3mONvhvBoTAzMYKrox1vzCSnpTNwR4YixUXFfN7siSNYyoEYgDuPnuH1hLmJMW9W0XH0HTEHJw7rj+ljhsDSzISvQaSDHYdPs/NvUhoZLAEBLZszSNi1bata263mgIYEABLot3NnIM6cuQdLS2MMG9YWAwYEQCqtDD5rXQHVHNhYAUBFegyyFo1SR7yIdWH24VEIpOo2VR8pNjYWK1aswP79+2vMnjY1bWxs4OXlxaCfj48PPD09YWZmVmtfUR/lfhF5knngjRu3cOrUOZYE8PP1ZiAvKuoxtu/YgyGDB6BTp3ZVMv8uX76GvfsOonevHujdu3uDY/5p6lcrAJACkGgumKWAUq6AQOIKYZeduJqSiem7VgCkNmQkAExITrp6ILAJAHwRrbrsGsqEb9jcQyC2gtDxZwh0yba79nVK+VKqilOgyr8NZdYRiDK2AVZzIKBQYHHVURFP3qEyMx6Zv44AsxyEQpjOOwShceVwkDoDgE1uvy+2MTVdreHWQF3dgbeHf4zE/DC+4WFun8LNWL3r3ZQaZw2oipRQpORBfjsZshtJKEomMyWBGvgjExAIoSQjEPosEkJkpAcDH1NYdraCvoMUQt3/TfCvrq2hPABYGileKRMKj1cjbhzIXTJel3gXqI8uiTIvg+aqL4kmr6pUAEsuU+FkdSh56fSQP5Sf0lUqjybavEqf1LK86hwCXMUt0aVuyIBTOSrckwNxRUAehakDkAoBOzHQQg/obQh01H828I8unyKLwJaw+VwSI10rzGip3sksnxoaAFhUrEBoaCz27ruEc+fu4uGjeDYRqikRK8Ta2hT9+gZgYP92sLd0QfRtQyRGKZmFpdH/o99hMXex7tgSFBYXwMnKDWO7T0Uze3VYvlhHACNzAaycAXsvwKJqkl6dXquaAEDSBC0uZwpHoMKBI6ew6M+1eBwTz9eZPW0C5syaBAc7mwoMQAJm3n5tEmuLnjp3mXUDq0rdO7djll/7Nv78NZl3/LZsDTMMqT4mjB6C9+fMYF3Qx7Hx+Pn3v7Bjz2Fm43g1d8O8t2dhxJB+pVnXBABGPY7D0pXrsWHbXjZXGD6oL779cj7LJlSXEvLy8HfwHfwVfIe1/3o5OmNJ734MBtaUtAEA1+4+hF1HzrCpxtiBvTBxWF9YW9S8MAiNeMxGHsTCa+3tiVnjhsHPq8xRgBx7/9y0B2ev3oKbox1ef2UEOrcpMx+j9rtx71HW8cvNl7HByGvjh6ODf5lJCjHLD52+hPV7jyKyhCloYmSAHh0CYG5qjKC7IUhMTkffLu2YredkZ41H0XFsGnL03BV2CdZ0a3ZW5hjauxtGD+gJZ3tbZoNr0s37ofhjwy5cunGXu+Sxg3vjnSnjYG1hpnUbbigAILH/Llx4gDVrTnPob5cuLTB1ag8GAusjNVYAUHZuNcgAhBLp/pH+X32me/fucfgvGYA8mah/MjIygqurK1q0aMHAn5+fH5ycnKpkFNdnOf9beZN3QEJCEht52NrawMzMFIGB17Bx03aMHzeK2YDlEx1XHvzr06cHDA3rRrD4b91rVdetEQCkOWiRCshWQplXDNBnUh0ydCsDAHeUzIloOJEAAhMBVEYqoIrhpQkAfJFPXgXFw5Hs8Ctw+g1CkyGs5ahNUpEpSFG8mjlYGFliEHINQkUqVMYDIbSZB4GO9pouOWvfQtGjK3xp/UHzoddlcuW+SKWhUmhRQtJyoRe3KTXVQFMNaFcDZApCk83aUpFSjhX3prDxBun4ve6zDhJRwx3garvfpu9LaoB0EPOLoEiVoSAiE4URWShMkaNYroCSQoN1xRCZ6UHXxRhSd2NIbKXQMdapEPbbVJc114AGAKwA5lU4pQxqqy2gogQmrPaCla9ROcear1EDvPjEibWWBUC3meYY8dXzccdLV4ABwOhCFTIVagCQdP6cdAB/qQBW4rqbflQ5OVYpuS8spHAIADO9V8FQp2KIY0MDANPTc7B1+1n8vnQf6HNtydhIHx07tsDQIR3Qob0XnJ2tkZEEBB4tREKksjT8VcMADIu9iw3Hf2cAkEKFx3SbCnc7z9LjKFxWR08Fp5ZC+PUBm4U8S6oOALSzscY3Py/F3eDQUgfjgsICRMfEs2EHTTcN9PXxzT8/wPDBffhz+RBgliUgR2mVig1DqktdO7XFvHdeQ7sSt1/S//v+l+XYf+QUX8OnRXP8473XMbBPNxw9dR6/Ll2NO8GhDA6OGNyXwUMPd5fS7GsCAKNjCADcgPVb93AI67BBvfHtF/M5FLi6FJ+Xi7/u3cGa+3cZAOzt5IzFvZ4PABifmoHkjCwUK5QMrBE7TldcM7CYLy9kJl5evpxNoqzNzWAgLaODFhYVIyk1Hdm5eczas7Y0Y5d2TaKuJy0ji0E6AqX0pRIG3MhspPwxBEo+jk9CXFIyKE/SDHRxsGWjpsycXDaeIskIMi3Rl+gy84/yjUlMRkJyGoOL9L29jSWcCRgwMWLQtbyeLx2/este7Dl6Gqamxpg2bjjGDe7DxxEwLhYKIK6FcNFQAMDk5Czs3h2IQ4duwtnZEq+80o1BwPoy+GmsAGD5xbDh2G+g22rIs3R/tZ57/vx5/PnnnwgODi49ltqctbU1mjdvDm9vb/j6+jLzz9zcvNGy/WqtqHIHpKdn4OjRU7h16y7GjBmGjh3b8bca8G/f/kMc9tvQwT+6p2oBQJKmyVVCmaMACtmJsbSGqgQA6Vvq62g81wMEpgKoDDQa5epTX3YAkFjdK1euQEJCAr766uu6NJmX7lhVcSoQ2g0qHVcIXFdAoOtUBfuP5IfIHTieHYJREAVVYRRUxekQCKWAyLTkh+SdjAGRCZuACPQ8tA4l5vfm+m7k7f0315FO864wmrqkUn3ViQGYl5fXpPv30jW5pgK9zDVACw4KBa5On0xT9sc5t7A3Qt35WUnd8Ypn/e5Qvsx19j9ZNhrrZUUMBpJTsLJQbWZCTr8CiQgifTGEUnET8PcUjWNRn2ikRhU+QcarKzBHp9cA3Wnp+Ft9DtWAkFVatvW+AAAgAElEQVScUBsDsfwpzxMALF/1FLTK0VR1i2zQ+untefQvxOSq9ZoGu3wID9OKjICGBgAmJKRhxarDWP7nwRrrgDQ7vVs6Y/iwTujW1QceHvaQSiUMaiXGFOP8ARkyEkRlIcAl+lEPY+9i44nfIRQD/l5+GNR2IkwltpWOs3EDOo8RQly1wa7Wz6c6AJBMSD761094FBldKS+1Nq6UzTNmT53ABiCUygOAdEzPLu3h7urMLtjVJfq+b8/OHEJMiepn0fK1WL56E+v0ka7p3Dens1bf3xt24I+/NoL0pyjE9N3Xp7KLcHmX4ZoAwPSMTKxat40ZhmqNwVb4/B9vo0MJ+/DJMtL7F5yagh+DruBSQhwkIhEGubhjYY/etc4DtGEArg+Ow+6wFGQV1hw6rvXDfM4Hkk4s3QeZkxHwR5qwtUVAKRVKBgyJOUph26TvR22BOO4SPl2AIiUJJigRYGWIPtYSWAkVuJaUg6NJBcigeDgAFnpiTPGxwwiPmpkSDQUAvH07CuvWnUFkZBK6dWuJWbP6wtS0/jaGGyUAWFyIjO97QlVEchwCmP7jCIRG2pnFPO2rcerUKWYAhoeHw9DQEC4uLgz2EfBHbD/6W+OC+7TXaGznqbVx03D06Encvx+CMWOGw8/PG5cuXcXBQ0fRs0e3RgH+8XglD0ZR9DSgWG3UQLupqnwlVGTwV6AEiitP/KoFADUNgYZL6gZJmtlMAJVEncfLDgDSJtDkya8iJCQUt27dfqmb9datW1mrs0+fPlW+vxz6GzkNKocfIDQbzew/lSIPKIplZh8Ko4CCSKgUuVCJ9EsAPjXIJxAaqoE/sRkgMuffAhGZ29S8uVddhSkzE5D5y1D+WqArhdknp1n+oHzSGgAkFL6wsPClfjh1KZyKhJ5QCKWqAEolCdqTi2KJrpOA3OUoxEZE+4nsyEI/QgEJzT/dw6hL2ZqObVw1QELhtQ32N1P24kL8Gr5xf8vB6OnwRuOqhKa70b4GWAKO3IcBNnWur+1+7UvUoI/UBgB8JuZfyckV86gLwFgDA7ES64+njzU+jxcBANZ3gyivh9rBZiI62r5S4ZKNDQAk9pKTkxWGDO6APr1bwcfbBaamamfD3FwZbtx8hAtnoiHI8oCpnkNJCDCZpKtDgSMT7+Ni2Db07x+ANj4BKIh3Rm6aTolTMBlmqIXmbd0E6DK2/gDA7XuOYNf+o8jOzmHtPdLk0+hFk0EIOe8OGdCLgThN+s/ilVhbyQSkHwNBdUkUMkxGH9dv3ePThg7shSH9e+HQ8TM4ePQM/6+1vw/mvzsLfXtWBJRrAgDJyGj3gWP4+sclbFRiYmyEV8cOw7x3X2O2WvnNPXr3MuVy7HoUhoXXr6JAoYCNvgFmevvhdb/aNeq0AQB/uBKBpTfjkCanOWvjTo6GEszwtYOxRIy7KTloY2OMbo6mcDbSU7sL33yMhdcel4KhtgY6+LSjK173d6yxYhoCAEjt7vTpe1i16iQMDHTZ9XfEiA71Oh1ojABgcdQNZK+eze1BZOkKk/d21ftL8+jRI5w8eRJxcXGws7NjbT8K97WwsCg1WKv3QjTAC6hBwFRmAl6/cQtWVhZITU0rZf41NLff6h5BKQBYlKXW+ctWQClTqIG/aqZ3tQKAmovxrgmFDAsAU0CoI4CfiSN2dnk5NeVpfjB+/FiEhIQw8KuJNKXoOcKckpKSWBPT1NSU75Bk6BITE5lYY2VVBuST8Q7167TWTk6m8PJC2NraVgqrp+tRnjTWkv6mXokOsKb6qA0mJydDLpfB0tIK+vrqMZ68L2bOnMHv84cffsRAIIH75cd/ZeJ/gPStUFnNhlBVDFVhLDE7AGb2EdBnDAgN1cBeCcjHun4icwg44u/5yjplLRoNRZp6M9Z41iqIXdtUaJJaAYBUIcT+q0O08EvZ9RDIp1TmQqnKRbEiGfKCMMiLHqKgMA6FxalQKPJRrKCHRYAfuVCaQkdkDV2xPSQ6LtDXc4OO2BxCgT7EIgMIBeSe+Xwf2EtZcU2FeqYa0IYFeDp2Oe6lHeXr9HCYjVaWauS+KTXVQFMNPFsNMAAYqdm8qgswV3Zd7dl/2nD8yt9PXcE/Olfba6jQbaZFnUOAs7KyEB0dzROd8guW69ev4+HDhzwRmjBhQqnJUXZ2NmsdUQgHMRzatGnzzFpG99NP4GTMUq6oFmaVjUAaEwBoYmKA7t18MWpkZ7QO8ICdnQUv8smBOyw8DgcPXWXdwMwUATq1GAZXuxYlwJ8a1KPARx2jLNj6JSAgwBU6KlNcPVKM1FhVJbMQW3cBuo0T1RsD0NbaiqNEaK74KPIxPlvwM27efcAgIDl5f/Hhuxg9bACMjcsAwF//WI2/N+5ESmo6gzoUXjtm+EDo6VVvckDzLg75LLc5Quf/8OtybN11kMOHXZ0d4ObiBArhjYiK4YX3pHHD8MHbs0rZh5o3sSYAkI65HxKOX5etwcGjp/nerC0tWGdw5pRxsLQw47yVAiBNJsfeR+Gs/Zcul/Fzamdji2+69EAzE/UCpqakDQD4PQGAt+KQJisDACVCQCIUoECpQiGxSWq7UD1+T0QUEW+wk2M9he8+PU3Yw1SKf3Zyg7lUjEvxWejnYoEu9ib8DM7EpOPHK9G4EJfFW/eUbA10GQB8w79mocuGAABmZ8uwb981bNt2EV5e9pg8uQcCAtzq8cmpmbTXrz/CggXbYWNjigkTuqB//9qB63otlBaZE7tOk0JDQyucIb+yDfkHf+D/SdqMgsGoL7XI8dkOoXrMycnh8FXS+3sSZHi23Bv32RoQ8Pr120hMTIKzsyM6dGjbYA0/qnpaKlkwih5OgSojs0znr3rFC85CawBQc0EKC5YQqUwIfycn7Og696VsOOUBwODgByD9zGXL/kCvXr1x5cplpKamwsDAEEOHDoG9vSM2b96EpKRkZvB37doFU6ZMY+Dv008/4TkrjX6UB42ltrZ2mDhxIvz9W/EYHRERgU2bNiIyMpLnJJaWlhgzZiw6dOjAeRBgv3XrFgYjCwsLYGJiin79+mPAgAH488/l+OuvVQwwtmrVClKpPr7+egGDk+qkgjLun4A8FJD6Q0UMPiGF8RqWY/VZqJl9QpLXqH/sKG/3Vyi4uY9LZzDsE0g6TKjQBrQCAAmFpY6soSaVqggKRQYKi6OQm3cCOfknIS94gGJlPofYk9B+2W8Bs/9YfF9FnzXf0zRbD3oSdxhJW8HMuBNMpH7Q1bGAjsgYIiHpqTz9RKeh1m1TubWrgdpYgLsffYnY3Luc2Uj3L+Fs1Fq7jJuOaqqBphpoqoHnVAO0+/rbb7/h6tWr8PDwwPz580s1iubNm4cDBw7wIpE0jmh3lRJNlt58803+PXfuXLz//vu86HmWRH0h9YmU7A1aYqzHdxWya0wAoJenIz74vzGs90esNwqhjI9Pw9HjQThx4hbuBUchNTULNubO6NNmHFztvCoxAJ2ai9B/gg4kUhFS45UIPFxUCgDSrETDFLRzF6DHeHG9AYDE8iufDh8/y9p8DyOjud3Y21nj+y8/ZJdfTQjuvkMnsHDpaoQ/jGTgytHeFm1b+8Ha0rxa9nMzVyf07k4hwDThVycCHglIJL2+hKTkUoCQ/k91SkAdgX8zJ4+tFIpbGwBI78WRE+fw3cJliIqJ43vR0RHDydEeXTq2hUsbH8RbGuFmShIeZWZAoVLDXs5GxnjDLwATvVpqNTusKwBI1+hib4zhHpYwkYiRLivE/odpCErKqSqK7FleSa3PNdEVYqafPRyNpVgfnIDbyblan/vkgc1Npfi8kxtM9XSwITge+joi2BvqIjmvALdTchGSIUNeUdnKuTEBgPHxGdi58zKOH7+N9u09MHt2P9jZaW908jSV3hgBwPyDP0J+ZStXh/7A/4Ne12lPUzVN57zAGqB2KJcXMPGIWH+1RVC9wKI9l0up5HEoevgjFI8PA4Xa+SrUGQCkcV8ogKWJMaa374o5JP77EqYnAUAKn585czprZLZp05aZf8eOHeNNUSsra9bRdHR0xOXLlxAfH49Fi5agbdu2aN9erRkZEBDA4fbkV3Hq1Ek4ODjixx9/4nksgYS3b99Gr169WI7kxImTDOAtWrSY2Xz//vcCBAZeRufOnRkcvHPnDtLS0vB//zcPkZERWLZsGTMCCXjU1zfABx/Mg4lJmRmYKv8GoMwDhCbs2Csgdh+x/7Qa/Z//w5FfWIv8Y4s4Y72OE6E/9OMKF9EKACRqZcNk/5GQdBZkBXeRkbUW2XlHoFSSADeF11UE/dQgoOaHgoHVn+k4hVLAu5jlQUKlSggdsQXMjbrAzmwQzAz8IdGxgFhIdNG6ha48/8felOPLVgPEVKAOprq0PuQdZBaoHRKntPgdZpLnYNX4slVCU3maaqCpBl7qGiA2H02goqKieNJNrD8KXaLd0xEjRuDo0aM8MQoKCirZbQWuXbuGYcOGcdjEv/71LwYNnxUAzCpMxLoHb3FdmejaYFrL5RXqrTEBgK383fHlF5PRpbM3ZLICXAsKw+atZ3DjxkPExqYweEWJAMBercfCxdbrCQYgYOMoQod+utDVEyAnQ4W7l4qRkaiqeJxAAHt3IXpOeHEAIIFvy1ZvYg29xKQUvo+2Ab74+tP30drfm9sVhQn/tGgFduw9gozMLK3mmt07t8eH75W5AGsax7Ubd/CfJatw/tK1Su8ZOQdT2G6ndgGVvqsNAKQTqJz7D5/Ewt//QnxiUulzMTA2hGkHP+S0b4lilRqMovHe3sAAU1v6Yrq3b63uv5oC1RUAdDHWxZSWtkiXFeFBWh5aWlJkCnAsKgPhmfIX3tcQp6GZqQRfdnGHq4k+fr0WjSNR6ShQKOFsJIGnuT50hAKEZ+QjKlsOjYyhiY6Iv7MzkiBNVojQtHykyotBDEACAI10RfjpahSf52KsB1djCZtjhqbnIzq7AIUl70hjAgAjIpKwefN5XLkSjp49ffD224MglVbPin0eD7sxAoDlDUCMJi+Cjlf3Z64qYsETw4/AgGcd6565ME0ZNLwaINmxvGgoUgOhiNkJZcYNoGTsqO5m6goA6utI0KdZS4zybgtvawfYGNSPc/izVn51ACAx8z744AMYGhrh8OHD+PzzT9G1azd8+eW/GAS8e/cuA4Xz5/8Dc+a8hY4dO0ClUuLXX3+Dt7cPMwBpvvrdd9/giy/+xXPULVs2MxDYtWtXnt/u2LEDixcvwsqVf6GgQM5z1zFjxmDSpMnsTE2RMBs2bIC/vz/69OmLGTOm87z3s88+Z+CPPrPG7UuaisLOI2fD+1w6HfcOMJpRcR5dKwDYUJ1/VShGUVEs0rNWIz17HTMANYERNJ3WgH0atl9FcO8JMLACOKhhCJblQWCgsb4XHCyGw96sDwz1HCEWkvHDy9swXtL22qiLVZMj8Or7ryGvKJ3vf5b3ahjo1O9Ob0Os6JykyIZY7OdeZiNS8m9KTTVQDzVAO+5TpkzBlStX4Orqio0bN/Jvdk99gQCgrDgLq4Jn8B1KxSaY7aPWR9WkxgoAJqdkYs3aY1j6x34UFlbUeLM2d0KvgLFwtvUqCe1VmyPQzrhUKoSZFWn7CaAoBnLSVFBr3pfo//FxAjg0E6L3RJ3nwgCcMOM93LkXwuG2Pbt24NBdFye1KUf5JJMX4KsfFmHf4ZPIzc3n8o4eOgDvvzUD7q7kkgfIKHT28Els2bkfIWER/DeZSFSXunVqi/nvvoZ2rf0qHEIutguXrMKGrXvYVEKTiAnx2tTxeH/ODNbwezKFhD3C4j/XsYswpR5d2uGj995AK7+WFQ6laJir1+9g2V8bERh0i3WG9I0MYdreFzkd1ACgnkgMfysrzPLxRy9HZ4jqoOFaVwCwp6MJ2tkYIbdIAQMdETMACQS7mJCD87ElAvP10E9UlyWFIb/TxhHvt3WGVCTEieh0LLnxGJb6upjpaw8XE30IBSqk5hcyO3B3eAospTqY4WOHAe6WkIpFKFQocSkuA3/fjUd+sYoBQEMdIb4LjISJng5e87OHs7EetyNi/20ITsCOsGTIFapGFQIcGhqPjRvP4fbtSPTr1wrvvju4VhOZZ33UjREAzFoyFooU9dzRZO4OiKzcn7WaeNOLxsh27dqhU6dOz5xfXTMgHbTMzEyW2iAGU20mg3XNv7bjc3JyIZHoVqmvRn03vZtUNmLxEaud1j5PJrWvQJHa9Z02WPLyK2z+0OaQVKpX6RrURgk0onuma1GfWVXS0dGBgYE+Ry/SceUThXvSd3SN/15SQVWcC1V2GBTJZ6GI2QVVXlS1xdEWANQRidDazgXjfDugtZ0znE2JmPTyYhFVAYCzZs3AkiVLec5JicL6BwzoB4pCmTv3fX5u9Fy9vVtg6tSpDPARAEgO22vWrC1ljGZkZKBbty4YMGAgFiz4NzMC7927y4Zg1I7i4+Nw7tx5/PbbIoSEPMCqVauwdes2Bvw0wF54eBhLvbm5uWLIkMFwcnLGzz8vLNUk/O+1n9qvrEiJQNaScXygyMoNJnN3VjipVgCQaJQEAjakRCG/8oI7SEj9EvnyK1CpKpqXVGL7lQB82oKBxAYkVqCGIUh7vpo89XQc4G4zFk4Wg2EkdYJYKG3SCWxIjacey0qDTlUDIV1yye3RpVee47cZOkK9eixJw8y6CQBUP7cmALBhtt+GUmrS87tx4wZPpnr37l06mXqRAGCRUo7ld1/lKqO+kPrE8qmxAoBxcan4c8VBrPzrSKXmYm3mhB6tx8DZmgBADbinBgA5xLeEeaYO9y3TByz9XgA4NBOh7yu6zwwAErOPdPVoIk3J0NAAjvY21Wo/ZuXkIjExmQEznoyKRHBytIORIW2Ulkmn0GKOtPwys3JqnHeS+YatDQl0V15YJqemsZukQlEWGkoLBhtrS1hRWHEViRaqySmpfF31/ZTkX8XClb7PzcvH3eBQnLt0FY/jEwEnG8CHWG8m6GLngAArGxjo1N1qua4AoL+lAfo4myIhtwCPs2XwMNOHvZEEx6IycfMZQm+ftq8SCYC21ob4vLMbHAz18OftGISm52GmnwPcTfSxOywJWQVFmNjSliNqfr4axWV+q7UTriVk40hEKro7maKPiwU23k/Eieg0vNfWBQZiARZff4zeLhYY6WGJXaFJiMySoZezOSKz5Fh7PxHxuWrws7FoAIaExGH9+rMIDo5B//7+eOedwU/7WLQ+rzECgJk/D4IyO5nrgB2AjWt2iK6tsqiO1qxZg127dmHatGkYP358bac89+9JbuPIkSNwd3dnZtOLBrLe/7+PMW7sKHTv3rn03ghkO3XqLA4fOYFuXTvBw8MdO3buRQuv5pg+fVKlfv7UqXM4cuQEXn11HAN6v/z6B4dtahJpvFpZWaJL544YMqQ/bG1tGMgjnbj4+AT4+/tixco1uHMnuFL90oaPn58P5s97F8ePn8b6DeoQcEo03pD8hKOjPfr1640B/cnRtX6ZtTU2AJUCqsJ0qLKCoYg/jOK4g0BRZqVTagMAaaPJ2dQSY33ao4erJ9zNrSHV+S/el5atvjoAcN269ejZsxfnQqY6ffr0xldffY0ZM2bwM6Q5SPPmzTBp0iT+f8eOHdlsZ+XKVaXzEJksH+3atWX2HrH6fv11Iev6kXwNvTOxsTE4c+YMFi78Fffv3+P3eu/effDyUke98Fifm8vtk0w/Bg0a0KAAQOr3qP+jRP0e9X/lU60AYMML/1UgT3YNCSnzWOdPBbUYsSZxKK+yHHuvJNSXGYAE6pUL/X1SG/BJ4JDDg6sBDw30XNHCfiqcLftCX9cGQnYSbtII1LJPaJSH1RQGXB4AnNuKXMqa2sqTjaAJAFTXSBMA2Ci7h3q5KQrlJaYALVrIoONJLR3SUElJoTBTJTw9PTmkiSY7dA6FAzs7O7M4MqWnAQCJqUDCy+TapplI0TVIw4U0BqvX9lFhye0x6gk7BHiX+8Sy9L8IAFqZOaF7qzFwsvEsdfWlutE4/FYE/tQLnVIGYIlZiKOHEP1elTwzAFgvjbUpU2azaFyTq6uO8iYg+mIhRje3ZNCNZrqkkXcqOh3HozKRXVRx7vuiqtdaKsLXXZvBw8yAWXumEjE+7uiKwPgsBvyyCxSY38EFE1tYY83deNgZStDJ3gQ/XY3GgUdp6OZogk86uiE+twDbw5Iw3tMG+mLgl6DH6O9qgTdaOSIqU47Q9FwGPc/GZOJKYg5kjYwBSADghg1nce/eYwwYEMAhwPWdGiMAmP5lmfOl2efnIZCQ2+bTJwKp/vjjD1y+fBlvvPEGGwTUR6JnQf235rfmGjRWU0jkwoULMWjQIHz44YcvfG3Zrn0vfPTR+5gwXk1cIGCOgLZVf62DnZ0N3nn7dTZq+Pa7hejUqR2+/+5fFcpI84KNG7czgPfFPz/izZ733v8Yfn7e6NSxHd8z5fkoIhLR0THo3as75s17B0lJKfh54WJ4enpgxPAhmP+PzxEfn4gJ40dVyJ/AGxcXJwwY0AcrV67Fkt9XYMzo4Vw2ktQgl/oHIaHIzMzC1KkT8eYbM184iFqpzZBrrCweyvQbUMTuZVYglGXkpeoAQFopmusbYmiLAAzy8IOnpS3MpM/WxuujPVeX5/MEAIlt+vffa1m2hiI+9+/fj/nz52HevPncxijcl/QA27Vrz+HCf/75J7Zt24qff/6F9RI/+eRjvP76G/xDkl00b125cgXPgydMmIhRo0Y0KABQVZCHjG/VkgfU71H/Vz7VCADSgyGtg4aTVJAXhiA28Q3ICu6RB1mlolcE8WrRASzRAKygDfhEOLAGJKwKDFRBCBvTjvB3ng1ro1bQFRs1sQEbTmOql5LS4rcqzYCKAODuerl2Q8+0CQBUP0FtAMCCgiLImJ3zBJCsLa5cIfpOBbEOsVf1WFi/KTWcGli/fj0bd1Do4oIFCxgELN///PLLLwgMDOT/0WfaGd2+fTtr/1GIxddff10qcvw0ACDt3P7www9sEELuwjQJo4kVMRf69++PcePGVRBRLl+zNfWJ/6sAYFf/0QwAMquvJKy3OgZgKSDIIKGaFejkIcKASXpNAOBL+grXFQCk2+jqYILhbmbIKy5GhrwY52KzcTc1/7/mBGxVAgA2NzPAt4GRsDWQ4JOOrtgfnoz/XIvmcOV57ZzxVoAjtoQkwlJPBy0sDPBNYBSOR2egva0RO//KFUrsDE3CcA8rSETAD1eiUKBQYXgzS3S2N4WriZTDqw9GpGDFnXg8ypQ3OgZgEwCo3YtakwtweQDQ/Ovr1RoLVXUlWv8+fvwYMTExzE6jDSsKLaUxlcazOXPmcBgwOZXSZhttptG4SeGvNJa6ubmx5pgm0aYaHUfAgmZtTZq6xLa3sbHhcTohIYEZTxS+SOMlXY/GTNo0s7Ky4u8I2Dh9+jSbH9A4SuMpmSbQ+bSpRy6ndC0C0gwMDBjAICmP52Wm0aZtD3z88f9h4oQxFcA/W1trvP3WbPj6tsSZMxew4N8/oXPn9vjh+68qAYAbNmwrBQAJa/j0s68ZjHt99nQud1FRMTP9iEV47NgpfPrJPNjYWGPe/M8wbNhAZiD+48N/cl2vWrm4EoBH9Ub1t3z5amzYuA3L/viFy6UxGHnwIJS/S01Lx7q1y+Hm5qJdY6vPo9h1tADK3EdQpl0p0Qe8w2BWVQCgvo4uurt6YWTLNvC1cYSdkSmP9Q0pPU8AsLi4iJmAvr5+IJD5zJnTXBW//PIbOwN/9tknGDJkKJo390B6egZu377Fc136ns5bsOArPHjwAL169YGlpQUePnyE69evsQkIMW1HjBjGYe09e/aERKKHOXPehLm5xQsH4LV+vioV0v/VVn24QAjzr4O0BwAbmvtvsSIdsUlzkJd/GkpVZdfi8kBeWbhvDXp/zBYsAwnVRiA16wMSk/BJMFAsMoSf03R42Y2GocQOQqGaUdGUnk8NPLlD9nxyrZ9caACmAevJ1AQA1l7fTQCguo5qAwBph3PUkLmIj0thHVLSr6DOn38TIMgTBM2POk+JRIwhw7rgxPGryMkm0ycWNlD/VilBuN93//k/dOveBrr/zXCJ2ptJ0xHlaoA0/N566y0WLF+0aBEzFvT01PICtKDp3r07bt26xYuH48eP8wJj6NCh/JkWJGT2Qb8pPQ0ASNotJKpMkzxaxBB7gRYntHhycnLC4sWLOd+q2PFNAGDFpmxl6oTO/qPgaF3GAKwY+vsE668cO1DDBCQAcNBkaRMA+JL2Ek8DALa1McRrfnYQC1R4lCHDoagMBgD/W0kDALYw02cAkEaSzzu5I0NeiB8Do5AmL2KGX0d7YywKegw3MynGedlg2Y0YbLqfgMHNrDCvvSsuxmZiT3gyOwrrioDVd+PYAIR+ghJzaKKNGb4OkOqI8e2VSJyJyWoCAJ/xoTd2BqD5ghta1xCNUcTyO3nyJAN7BCjR3J3qiEA82kx7/fXX+X/kUkq6gMScV7uOK9ksa+DAgejbty+DgLGxsTh79mzpcbTpRj/29vYYMmQI646RsQGx+x4+fMhjIl2T+gQCCwmgILYhhSwSAEiMehqbCdzr06cPf/f/7J0FeBTX18bf3U124wmEABGchAAJCRbc3b1ASwVpqdtX77+lhQrUnZYqdSgUt+Lu7m5R4p7173nPZjYbgQRI2lJyeXiS7Mzcmbk7c+89v/uec5i1lMefPn1ajiMA4zmoth8yZIjEKywPTzQFAA4a2M+u/KtRww+PPvKAqPh4zjVrNlwXAPzfK9MwefJ4PPboZPt3xHkD63nhxdcwYEAf9OzRFU8+9QKGDOkvAPDZ516R8BNz5/xQooIvKSlZIN/vc+bj11++EbdhpVAF+PPPc/Due5/gy5kfok+fHmV+Nip+RyusxkxY04/BnLAe5phFgNoZ6vbzsSsxDZMWfIvwGkEY1qQVWgfWQ90qfmDsv1ux8F2ZMeNtXGRGJTwAACAASURBVL4cjc8//0Ke4U8++Ugy7BLksRCYv/zyS+LGy2ddUcZOnny/wLixY+9CVFRrNGjQABEREQLs+X4wazDj9nXt2k2y+X733Tc4duy4xJ309a0m78WuXbswYcJEAfnHjh0VuM/3z2YX6dCuXXuZozLpx2uvvSpQWnEPfv31qfIOlsc7VVHfXaEFkCL93zUVgCSoVwuwWVEXe6P1Wq1mJKV9isTUD2A2F/eftyf+yI/dV+Dq65jMozS4Z4OBZYKHdvUgxE3YalUjqGoHtK7/MKp7NYZGoxPXpspycy1gCyRrEDc1DswcMPn/31p4bYoB7niNlQCw9G+sEgDa2qgsALB9q7tg0JuhYhwLQkDYIKAtOJgjCLTV2aVrBDp3jsAXn/2J5MRUMa6ooCYAVCDglDceRK8+7eHmVhmfsvSn9d+xB2Fbx44dRVXAScyPP/4osUxYGOePBgrVC88884xk8CWkozGyZs2acgGATCrCc7JeTqA4oed56XrB89511134/vvv7W7GZe0Tb0cFYDWfILQLH4rA6vkKwPy4fzZ1n2MsQIff7fEBbZ/VDnZCv3Gu+BcPkf+OF+cfuoobBYBjGvmhWTU3XMjQY9bheOxNyPqH7gDwclZjSof6uCO0hsT0+/14HDoEVsHI0BpIyzPBYLYi0FOH1ReSJa5fHS9X/F/r2gjydEFMph7VPbTINpjx6d5LOJWWg+ei6krmYCYTaRPgjbGN/RGfZUCuwYTG1TywMy4d03ddwKnUSgXgzX7plQDQ1oJsB4I2xgTj7127dhWVHW1iKu+2bNmCfv36Sfw//k3oRoUdIR7HOo6327ZtEzg4efJk+XzRokXyn5lD27dvj8DAQPu5eCyBBcdChszo3LmzgAyO1VTPM94g3Rofe+wxUSgxMynHTy7WRUZGSl0Ell9//bUoBDnm16lTR0Ak96fKPyoqCs8//7x9/L+ZZ4UA8LHHJsPH2xtffvWdKPOefOIhNGvW1D6WlwcAZNuvXbtRVH+DBvVDr57dCgFAugAzeQjVgY4QhlCQ18L5xrUA4K+//oEZ73z0LwSA+d8O4wPmJcGafgiW9KOw1r0X5zLzsPLUIXSpF4pg35pw19qSqNyqhd8xn9m8vFwBflSuct7K903JsE07/+TJEwgICBSwrhTCQl9fX4HorVu3kveKGXqp2uVYyneN75YC7K5cuSJ1UylYs6a/1HX58iUEBgZJUg8+Q9yH2X95TibYadiwgaj9WE6dOil9gJKfjO9kealqK+r7u2EAyFWH0uKRVNRFX2+9RtNFnI8ZCb3htChXipbSlXuEdDcBA68SS9Ax27DZCni51Eb74CdQ168jdE4eFRbr7WqqOA4ISgYlvhRFg8cW3q4Rv3jHwnqVFS6+LFzpKYl+K/vw2KL7FL02/s1SUj1Kxif+VK7Xcb/Dh48gLi5W2pGScVL86tWrFaqrtHu63mftZvZnW9ANuGipBIClt2olALS1UVkAYIfW99iyiAr809ign8DAfDWgXQloq3PqtPHYtOEgNm8+iDxmTLOaRfnH/zYIaMaUaQSAbf9VAJCDvEHPTHNO0OUr20p/km58D/YlXOW/fOmSTAoaBjcsEV7d+BnK90j29YMGDRKgRxUCE3xwYsU+lK65b775piygLFu2TFZSuUBRngCwpLuhocNr4rVwAkUXjJIWbSoVgIVbjwCwTdgQGwC0J/xwUP2VlASEvN/BBZgAcMDdbpUAsHxfs3Kr7UYAYD1vF/StUwWhvq44n5aLxedScC69uAdMuV1kKRUxEUiL6h5oH+At7r6M0WeyWNEpyBth1TzgpFbhVGoONkWn40xaLlw0akT6eaB9oDf8PbRIyTUK1NsjENOKqJpe4ta2JyFTsgF3CfJBcFU3OKmA6EwDtsSk40hytrgH/9eSgFS6AJftqS2zC3AZFYApKSmYOXOmgLNx48bJeKXM23///Xd89913oqhj0gEucBH0UQ3YvHlzsVMIMQjjli9fjkmTJoHXx0UvKvKowieMc7RjqNBn6A3+p0vvvffeK2CDhYDxs88+EwUgF+qOHj0qMQg5bj/55JMIDw8XheDixYvlung8z8EFN5b9+/dLvEBe44svvijuxjdbQhq1REREGOLjE3D48DEMHToAb0x7RRJrKOV6AeDL/1MUgA8IdGVbnT59VgDj5s3b8fJLz0hSEEcFIH/n+Qn7HNuT8f+efOJh0CWZAPC33+fjl5+/lmu2xRfMxa5d+wT+padnYM7v36N27aCbbZaKO57xAfXJsGqrSrbzHKMB1dzIDyqL0gJM9kEAyAy9JXnZ3a4tdcMAkKv3NHhuhXIl5V0kpn4MiyWj2OUqLrlXBXxEhooykC6+uEkYWIqbsM7JC+0aPopG/n3hpiV1Lt+4WkrmZmacVQK4s9Mj0ebAxsCnDJZJg5ArTIrxRd/25OQk6RCZJYnbPT253Uk6VxqTrJsrT1lZ2ZJGnfswxoQC+XgeDkw0kuljz+LrW1UGIyUmA58pvqAKfOTgx+OpjHMEkhwAOLDxmnk+rupUqVJVfipxrGxZCK1yPq1WBx8fb/s98zzMOmi751Q5J4/38vKUa/knZLtXSwRSCQBL72WKAkAFHCvh6mjo3mLhL0q/6RL2KAsA7Bh1H/QGswP8IwTUiCLQ5hJc4AJco4YPpr0xHlNe+QGxsYl2xR8sCgSkEpAA8AH07F0AAO3tryyH5QOIv/O92rN7NxbO+xPNIiNwx9gxN9SeZT2IxvnRw0fw9VezoM/Lg5e3F55/6UXUqFmzrFX8I/t9+eWXEiic4zldgumSy++ICoZNmzaJK9OqVaskZhFLeQJARYFAFQNdMDg2sJ+fPXu2uF7wnHS3qASAd6F9uyZITc3E/AVb8cknC5GYlF7oefH1DkJU2BAE+AUXJAHJjwVYxVeD0HAdtDoV8nKsOH/SiIxUBpHPzxAsSUCAOiFOGEgAqK30PvhHXsZSTnojAFCnUaOaqzNcndTIMZqRkmeS+Hn/ZNGqVXB35lijEghoNFvg4ayBl85JYF6G3oRMo1k8ali4v5dOAyY1IchL15vlHggTdU6MdgnoTRZZ2pd6tBqph3VnGMwCGFn+SwDw8uUkbNhwFBcvJqJ583oYMCA/llMFfrEcys+cicPvv2+Bj487OnVqjMjIehV4xvKpurwBIKEZASDVPYRphGwsHM9mzZqFuXPnYuLEiWKHfPvttwIICfoUSMj3+JtvvhGgx/34Ocfhnj174pFHHikmAjh16pQAQ8bv4/m4GKecj2CP24YNGybnoFsygR5jAj733HOifqLLI9WDdCGm4pDnUcqxY8ck/AfH3hdeeEFg5M0WL+8geHp6IDKymdhTJ06cwr333ImJE++Wz1mo3Ht96nRERbXEOzOmFrLtmODjxx9/k6Qhr015QcQbDz38NOrXryPZe212pFHcLWmv9uvbEw89NBHHj58qpgCkbfj8c08Uqp/KMUJBfl8EgB98+Dm6d+8scd1YN1WDdDnleR9+aCLGjBnxr17Ivdnv63Y4furU18Wld/ToMSXG2b8d2qCke7xhAHirZAC2WPQ4F90XefoDJWT9LVD1FXbdLUntV/yzgmPKtj8Vf8VAY5FYggSMGrULoupNRGTtEXDXMYhk+UHALVu2igS2T5/e9lUkwr+VK1dJunPKYvk3A1zSZ75Zs3DpKFevXiPGWUCAv4C3c+fOo3HjxmjSpLEYaJTpHjhwCFWrVkH16n4C+GJjYxARESkyWQI2rnxt3rxZYCFl6az37NnzqFUrEM2aRYg0Xq/Pk/NyUOT2hQsXwtXVDe3bt7OvWvH4EydOinydK2EEjYzDQSOSvv6MH6XAzQMHDkrcgG7dusqgqMQHoJR3+/Ydck/+/jUlWC1jdzAwb9OmTQRc/p2wgi/nTQNAswmGreuhqVETmoaNAU3J8SQtqckw7dsJ08ljsKQlQaXWQF0zEE7hLeDUpBlULq6FgiFboi/CfPEsrPprKwc0QbWhrl3fdnx+MZ86CpVfTair2FYsK6o4AkA+N9nZmcgzmpFLV1eVCh5urvDxcv/PO9aXCQC2mSAuwDbln5PAP7VaIypAayEAqMLYMV3g7q7DnDkbkZWRDYI/RfUnEJB/w4wpU+9Hz95t7ArA+Lh4fP/Nt7hw/rz9K3dxdUVwSDB69+2D+g0aVPikas+u3fhz3nyEN2uGsePurKhHT+qli83s777HuTNnMf7+ieI2wMnu36E8vJkbo8sD4xCx7xs9erQoEejiQKVAQkICXn31VTEk2B+ylBcA5ESbrlG//fabxD3iudiv06iiGwWBJMcIjivXGxf1v+oCbDSZERubjE2bDmHFyj3YuesEcnJsfTIBYKumgwUAFiQBsY0p9UO0GDzGC/RUSYq3YP2ybMRdYr9YWAFYN9gJg+91rwSAN/NCVeCxZQGA03eewxcHopGca+La57+0FCzL2S6w6N8lXfbV9nG8yWuDawUAToq4tpqHc0dl/lhaA16tr7kWdCqtzrJsz8vj4nUWcnIM8PJyRfXqNkVXRRf2N3FxqSISqFLFQ879by/lDQAZA5egj+BvwoQJYlewUKxANR5dgJkAJCYmRhbVCObuueceuz1BW4XQjotc3EbRBAEd9yEQLFoI9ajqo8sh3XwVlR7tMMLGBQsW4L777sPQoUMl3uCMGTPQoUMHvPzyy2Lf0E7i8bTZn3rqKXE5lrfOapU4vtyfi20M88E4vzdbCAC7deuEJx5/SIQgX836HseOncSjj9yP0aOHi724bdtOvPb6dLH9Pv3knULQk7H5Zs78DitXrcGM6a+Df9sAYF2ENW0slxcXn4B9+w6iV6+ueG3Ki6LQ27hxa4kxAKngK+rNxnFRiQGoAEDfqlVFWXj+wkWcOHEazz7zOCZMGAdvb1tYlMpy67YAY2zyXSAv+Lvt+n9zq90wAGRndyuUXP0eXIy9C0ZTXLHLvZrr7w3DQK4CUeFXJJYgFyCLZxi+tpIQcEK7hhPRss4d8HChX/vNr8pz1WTVqpWSqYYBXwm+ONFh3CUmByD4ojKQheo4Brzs2LGDwD4CuUaNQuwx6ggJlyxZJts5gdu6dTs6dGhXKOgljbhly5ajTZsoMeaWLl0mGXY4gClGHY2+FStWonHjUIFw7IC5Dw1OQrrjx0/IylfXrl1kkOLLS2OV7r2EfdWrV7e/0NHRMeCKVosWzcV/nyCIdfMcISEhqFfPlumKysCVK1fKAM7PlMkeJ9jcnxCQ9/pPSIWVuAaOD2tZFYDWnGykPzgW2o5d4TpuMlRuhdO9W/V50K9YCP2aZYzyD3X1GlDx+7ZYYclIgzUlBeqg2nAdcRecwiIBZ1tCEsP6VdCvXAhrpk1Ba8nNBUxGqNzcoHKAjNrOPaHtPRjqqjbYZ83JQu63n8G5XRc4t4gCCJkqqBRWAFqRkZmKX+cswKIVa2E0GNG6eTO88H9P/OcH87IAwE5tJ0GvNznAPyf5bgT+OboCa9T46tMH8dGni3HyxCWYTSaoqPq2mmHJh382JSAVgJPQo1eUHQDGxcbh21mzZDU1vFm49Bvnz56TGBvePj4Yd8/dCG3SuEIH478TAKYkp+DTjz6G0WDAtOlvyVNuMhqxbes2MQwGDh5UQU/+zVVLI2D8+PGg6xINDLoUzZs3T1yA2S/SoGA2QUVVXV4AkItQd999tygWODZQ1cD+nf0/XaMYqJx/3+4AsFYtP0y4rw9G39FFDG6W7Ow8nDh5GZs3H8HKVXtw5OgFeHsEoGWTQfCv1jA/qy+z+9oAYN2GGgwd5wpfX3fEXTZh1Z9ZiLloFtWfY3zAuiHOGFoJAG/uharAo8sCAI8lZ+F0Wg4M/7DKrwKb4QarVok7cRNfdzTwKR5mxbHSWwEA3mAj3JaHlTcA5MIVAR7tBwI7Jtpg4ZhF0EbAR6Ud3XEJAAn26LZLe4LjG+P/0R2Xc30q+mh/8W9mveffReOGUTTx+eefi231+OOPi0CChYCRanmeh+ejiyMFEx999JEoAp9+2hb7jgp7XhcFEgSItP1Y6BnF/X/99VdJEkI4qIzzN/OgNApthccfn4xJE23Qc+fOvfj0s6+QmpqG/3v6UUmoceHCJUmwsX//IUyb+jJ69Ohi9yTj/lOnzRBvrk8+fge7du3F8y9MwahRQ3H3uNH59x6Hn37+HXFxCXjzjVfQokXEVQFgaUlAZv/4G957dxpCQ0PEZjx58gzeefdjSVhCdWIlALyZp6Hy2H9zC/zHAaAFyWlfISH5bZgthZN/2CCfA5izK/HyP8+P21c6DCxcz7VVgUXOme8OXOxa8j9XqZzQIfgBtKo7Em66KjedGIRScnb6pOAxMbESSJadG2NZMDgt4z+5uLjaY/sxNTaVLJSOE6gRltGQVwg6P2cw2c2btwjA40BYdOWUdWRmZon7Lc/ZsmULMTQdC6XcVAfShZh1KwCQWbG4upaQcEVUfgrAW7hwkVx7nTq1i63s8F4o9eX1sl4GzQ0KChSIGR4eJitce/bsFfUDJwa8b8fC1bh9+/ZL/Qxe+3eXmwKA2VlIHdEdul794fbgM1C5F9wb4V3O1x/BdOQANHXqC/yjKk/l6kbfBVhysmG5Eg9LfCwsKclwGToa2u79ZLv55BGYDu+HNS9XlIGmmMuwxEbDqW59qKtWs0EjxnMMaQKnppH285oO70P2zPehbdsZusGjoPapWmHNWRQAkjXGJqRg1J3jkZGejvCmofjonbfE5fy/vAJUNgB4P/RUAGrovu8ElYbwjwpADaz83cmJwTkREVYHo4e2xfufLkFKYhpUZir+8iGgRYGAVJpQATihRADo4eGJEaNHCeQhiF8w709s2bQJvfr0Qdce3eyBfCviwfj7AeBHMBlNdgDIPu3VF19G7Tp18PRzz1TELZZLnXTxvfPOOyUcwrvvvisw8ODBg+jbt6/EMHLsrxUAyH6UhkvRLMDsp/k5leQsVPcNHDhQFnNeeeUVcTdmH8eA54r6gbGLnnjiCXFXUoAkISTHqdsdAOp0zqhbtwY6dQxD3z6t0KplCPgZF+zS0rJw4OBZrFt/EHt3X0E19yjUrNZQ+jclAzB/GlXxcKt+HH16RyKgej2sXZyLmAs2BaAtSYhNCVivkTOG3+dRqQAsl7eqspLboQX+KQVgUlIijhw+LGF56tWrjxYtW/0tzc1+fNuWzdA4OSGkUWi5uIxW9IWXNwDkmEaXXSrVObZRXEBBBMc9LpjRDiKQo1CBoJAeSQRsHEfpKUC7hqEtGG5jxIgRYn/RpZiJBpiMi+Og4qnE32mTUJnPtqc7MT2vOJei2IFjt6IMpN3DhCCsiwtqTELCRTRCLUI+KhcJCfmfijjaRlzwU1yZGUewPIqSBXj0HcOlOgou1q/fhJlffgc3N1dR1tGVd/nyv8T9lllX6YJbs2YNUeUxph9/Ku63y5b9haJZgNn269ZtwvsffIbGoY0wZcrzOHr0RCEFIJODJCYmi+tx0Tm/XzVftGrVHL/9Nq9YFmCGuWICkC9mfoMHH5yAhx6cWGIW4Ztpq6vF4b+ZOks6tiLPU5F1l3c7VNZXcgv8RwGgBVaLAebcOMQlv4wMwxpYrHn2FrBn/bVn4y0ZzNlUe1dz/S17UhBzviLQ7v7LOIICGB3iCxYCjgV1q9U69Gz8BCJrD5TEIDcKL/iyLlmyVNQcVP4tXLhYFHtU0NFQXbXqL1G+EQJSts0BgjCPP7lytHbtOjRoUF/2oRpQ2c7rWbBgITp0aG83Bh0fNaoAN2zYKAMkFYY8/mrKupMnT4oKkACQMnG6HTNxB1eCtm3bjsjICBnsqCps3bq1uCNfrfB+161bL9CQAzB/Dw1tJL/T3ZnXwt+LSsN5HJWKzJ5Vq9bfH/i1IgCg1WREzqczYDp6EM5hEQLp6O6r0mrt8M5qscCakQbjjk0wnz4O07mzcL3nATi362oTnxL+Uf2lUkG/ajGMh/fBuVlLUfepPTxtX4POxeb+mw8Ec3/5Bvol86Cp1xBuEx+FpmFohfXDRQEgk/1k5pnQf/BIiRHZrGljfDB9mrio3+g7VGEXX44VlwkAtnsAer1FFIBqAj+6AYsLsBMszs6waLUwOznh+Yf64MjJOKzfchTGzByojAaoTCbATAhohlX+mwQK2gBg62IKQD7Po8aMRkB+Vrt9e/Ziwfw/Edq4Mfr072vP2kX4fyXhCsxmE/yqVxcwz++J/Qa3sc/gRDUlOVliFbq6uEomLxdXF4FGnCRToVitmh888uPMOALAkXeMlH6M/VE1Pz97OAGl6bkyn56WLvuwf6tRs0ax2HOcdKelpso+BJv++f0PXXHi4+Lww7ffwWwy4/+ef1aqpfLv/RnvIjAoEPc/OFnup2p+8O5y/Mpvuiq6BhHsUY1HY4bGCdv0p59+ErciR0UCg5tTPc2FIBoPXCihaoCGDJOFsN9et24dWrRoIZ8TJDKbMF18qfgjYOSYQ2UEoR+hIxULhIGKmzFVFYSQhIm3OwDkl2sLDeGCJk3qoEuncPTp0wqhjYJk7DKZzEhISMOO7bHYt90ZeVkeAvMc4/vFJZ7EnhNz0KiRP5o1iYCrJRK5ma5g9DQbLLSdgwBw5HjPSgB4029UZQW3Swv8UwDwyOFD+OH773Ds6FH07d8fjz/x1N/S5AcO7Mdrr/4Pbq5uGDZiJEbdYVNklVfhWLRv7x4ZO4KCaqFO3bo3XXV5A0BFOUfYx36Ti2EcIzlPoashbRaq/jiGMkYfXYI5d+CYyTkL923Xrp0ssFFAwbGRYyrHTe5HG4f7UMTQvXt38ZjiueiRxXkKF92UkEo8H5OLPProo7I/x3BCRwIyKhQZ3oO2EuMWEgJSea8oXHkuAkLGBCSgLC+PpzFjJ2D8fXeJ0k8pGRmZWLFiNRYvWYG2bVvLdgXiLV/xF2Ji4qS9OKYxOUef3j3keC7Yr1+/GZ99PgujRg7F2LEj7XUyzNT8PxdLPMEJ48fJ3P699z9F1y4dRVFIFR+TgDA5SNFCd+LJD4zH1q07wPNT6RccbFNW8jouXYrGF198g8SkJLuL8U0/iKDjVa6EWOFzUx7xFq92TTwPxTcEyEpG6fK4ftbB54ZiIv4MCwsrr2or6/kHWuC/BQCtVlitRpjzYpEbvwSG5M1IdtsFg3MqrKqCWCEF7riFIV5Z1XuSOIQQLx/smflSWNQw83P+tKhgMGugN6thMKthzP9P4GebmFvlv5PaFogbBJH5kVAcFYeKMtBZ44khzV9GqH9nOGtsKaevt3DladOmzSL/rlLFBzt37oSXlzdCQoLz3WJzcOzYcVy6dFni8FEZ2LRpmEA2GnU0nI8ePSYDHI1yrlbx5acxR8OPrsD8vWhR3Gq5qtKxY/tC8fmUfdnh8v+pU6dlUCAAZCdJA1pR6S1fvgIREc1EFcIBlYOeoj5xPCdXuxRwQGhJA5UrS3QlZt2EgBs3bkLz5pFX7RhXrFiFiIhw6Tz/7lIRAJDALnf2l9C26QDnLr3hVLchVN4+heL8yX2aTbCkpsC4fQOMu7fBkpoKt6delv0VqMfd8ub/DOP+XeLWq+sxACrvwopOGUQzM5D93mtSrSXxClzGToC2fRdRllVEKQ4AzXYAmJ2VIwrAD6a/cdsDQL5nk+57C917RdmTflhFAmRz/6UC0KRSw2gFhnQPw/w1h3HhchJSrqQiMToJCZcTYNTroTKbCgPA18eXCQBu27IVSxYtRlTbKHTv2VMSDe3etQsrli4XlxaCaL7jA4YMQlSbNpJYY9mSJaKi47u9Z/cedOveTWLr7d29G7Vq10ZWZiaOHjkqj1VAYAD6DxyI1m2isHf3HokByImxTxUf7NqxUyYtBIB9+vZBl+7dpK+IjYnB0kWLsW/vPtmucdLI+YYMG4qm+ROc5KQkLPxzAXbt3AWL2SyT5abhYRg2Yjh2bN+B5UuW2pNiObrRcMLOc/AzAq3p779bEY//TdepJAOhAcZCgEfjRVEjKCegCxIDmLMvpZFz1113idqAAcSpUiAMJejj5127dhXA17FjR3H9pjKCxzz00ENiiNxxxx0SoLxTp04CEGlI8TtmPRyfOJ5UAsCCr1atVsHX1wstWgSjZ/dIdO8WiYAAW7iFSxcMWDg3FedOGwpUfZLcQ4XYxBPYuGc2rDCJArBt+DD4uNvi4SoKQP6sH+KMURO9KgHgTb9NlRXcLi3wTwHAPbt34aMP38fBAwcwctQdmPL6tL+lyXfu2I5HHn4QHu7uuOe+8Zgw8f5yPe/Fixfw/LPPyCLcgIGDMGLkqJuuv7wBIC+IC46MLc5xjWMWIQvtEYYrom3E8ZMLWoR7BDEc55hog/N7iix4TdxPKYSKVPRx8Y1jK2Fh3bp1JZMw50McR+lxxfNxjsKxkcczbjqBIcdgzklo53HRje7I3E47iefjuWlTcVtqaqrMRzgv4nXQpbisMS/L8mXs3r0PzLTLWPCOhS7A585dEHszOLi+/OTiPG1OuvLSruRnNWr4iXcXhR9KrD4eR1vUMZOwbeE3WeLI08ajl9mZM+ckmQeh36lTZ8TtuKTCuunyy+3MVhwWxrjvBaEBaLdGR8fKtsaN+V2VT4xNLh4T0jLxJec9FVX4HDDJDOdeoaHlK7zgnJYeHJy7M1Z0Zbl1W+C/AwCtFlhMGchLWIm8+IUwG1IEqaX4HIfBmfEKbQCwRNdfJTOvhbohKvMYn8/282rx+wj5zFYb3MsyapGu1yE1zwUZemdkGpygN2lkGzOQMRyL/BfFn1WEVFbRAFqhczLDQ2uCt86Mqq4muDpbZEWeRQGV3NPHNRCjWk9FUJWm0FCxc52FbrrsfOjWyk6WKzIcrHr37mXP9qsoozigcWBZvXqtxN6jYpCDi7KdAxCPXb9+g2zfvXuPBJ1lJ1y00CDkfuxQ2RHVr19cAcjBifWxM+Y5mDSEcTa8vX0E2HBViAMfZaYlbQAAIABJREFUB0Iq8wgyuarF6ypazp+/IPtxsOMqBQchDsSMe8hBsUeP7jh06LBkt6xdu7gCkPdOoNm8eQtxHf67S3kDQGtWJjL+735oavhD1603nKI62WIDXiMlriUpAYb1K6FfvgjaHv3gMmQ0VJ4FgXDLAgCNe3cgb84P0ATWgunsKThHdYSu/3B7fMDybteiAJDvVmaeEf1EAUgAaFMA+lb1sbm4W4nwuZdaEvPwuTOLwpGJMPIzBlstUFsl7zdUXEBQqfMzE2ry315uA9QE2NyLYF9qZL9h+0yc61T8nYW/cw/piWRfOblkyrVKDD6LROayAXHbeQsy8palzUpTALLe4YNfQP2GtST5C//bYv85wersDBPjPrrq0DkqGO7ebjhy7gqqaDWoU80Djer4wd3FGSdPRmPVqj3YuH4/MjOyAIsRU8oAABPi4zHnt98RFxuLsXfdifCICBw7egwL58+Hl7c3evbuLYmIVi5bIXF0hgwfJm2zeOEiXElIEBVhSKMQRLZojrNnzmLNqr9EndosIkJg3JnTZ7B96zYJATB81EjEREdj7u9zYNDrEdYsHC1atpTERBvWbZB+YfSdY+Hm5o7ly5bh0IGDaNuuLVq0aoWY6MtYtXKVqAzHT5wAd08PrFqxErt37ETfAf0lqzDB5JKFixAWHo5+A/vj3NlzWLJokSgAx917j3xV7Pt++mG2qAmHDh8OrU6Lxk2alOVr/Nv3Yf/LzL+MJ8Rn5IMPPpB4REpMWOWC1qxZI0lBaIxwIkjwx2DjDGjOz2lg8HO69dLll30v3X5//vlnMZo49tCFisYNE4xQ6UcjiZNJ/mf/y/1oDFAtzvhF//UswJmZuVizdh8+n7kUx49flDnCtQoD8AcFVkObNqHo07slOnRoivQUJyyYm4ozJ/U2sOeQdZsKwM17Z8NkNsDXp5YAwJq+9fLj/6ngpAZ8/ZzQsr0rojq7QM30qpWlsgUqW6DUFqgEgOULAE+dPIHhQwfD09MLd997Lx5+5LFSv4PSdqgIAFjaOW/n7QSYVKZTNEIhCbPp2uCnh7gDEzZqtc4yTyDopW3I3znuUblG2EYwyPjR1apVFVuVcwACOn7G4zlPZJ025WUeNBq1PZEI5xCMd8/Cemmvurq6SCgqbmP9vA66IzOLMOtjtmLWQ3dkno/18hz8nXMY/n4jhfdGW5rebZxX8X4516Lykq7YyjbeCz+jezfnXJz/0EWbbuS0f6kUpXcGf2f70ralGIftwm1UiTp6NhHyMnwLVabcxjkWATPblwutFO/wvtg+XGTluVgYcou2MQGxovTjNbBwAZfbeAyTt/F6qRytLLduC/wnAKDVYoQp+zSyL34NY+YJwGqyfyMpPsdgcKaqwTapLp6M49quvI6KPKr7TFYV8kzOSMx1R1KuO5JzXZFjcoLJXAD4CPs4h5efBIAC/hQIaAOA8rfsY/ub+xITuGvN8Pc0IsCLMNAGHpRrCK7RHkObP4uq7oHXFQ+QL/K8efOlA3EMaMosuJ06dcTBg4fQrl3bYhlyGCuPHR+VeZ0729KkO3YydMvl6hPVdcwWzFUbR2ONHR4NSir5uOIRFxcvyjsqYRwLOyDG+WOnw46X0I9x+Fgfj2PhPfAzrprQgOT52CE5qm24D+EdV9/27z8gK3KOMd94PDs+do4cgK4WA3Dv3n0CGv8LMQCN2zYg6/2pcBlyB3QDRthi9l0D/kljW60wHdgtyULMF8/B48U3oQ6sZU9EUyoAtFpFcWg+exLq6tVhSUsVeOYy6h44NWpaIb1lYQAIqKz5AHBIcQCoUlmgEZhnhQUaXLx0WVZzL12OlvfKu4oPmjQOFZcAD1edqHX573J0DE6fOQ+9wQK1kxZNmoagum9VuGicxY3+yIljSEvPgMVkkQlJZEQzVPfzg0Z87ACLSoWc7FwcP3UKqUy4AqBWUCACAwMEcF24dBm5egOcNBrUp+t6UCBcdDpp97ImdCwNALI/6tT+QRhNVqjUTvLfSgjo5AyLzgUGFxeY3F0x88XheH/9cRw5Ew9teja0ublwzdMjNKgKJt3dDc0j62Hp4u34/rvlSE5MvioA5HttU3aZwUQZ1WvUkIQYTcKaSl/x+y+/4sihwxhxxyg0b9lCng267i5bslT+5jtM0Jebl4ehw4ehZatWUKlV2LBuvYBBZrQjKKxStQoIGHkcE5AMHjYEBr1BgGOt2rUweuxYVK9RXdr9r5WrcOTwEQwcMlgmZD9+9z1CGjWS7L2cDHIyRqXfvN/noHO3rmjRsgVmffEl6tari0kPTpZJGF2B58/9Q8Df/73wnLwzn338icQAnPr2m3IffCZeeeElcWNSYgD+m93PqbyjqxDLiy++WGKIBLbN/PnzRYXNmERU+hEcsk2UzznZHDt2rLgVU8nAySWzFTIbISfEH3/8sTwTVAHyGL577JNZN/tzfieEgVQmEB6WFJj8WomRbrUswHwnU1IysG8/4/kdwNp1+xEdnVRqP+nqqkODBv7o2KEpmoZG4PzJKrhwzlxI1cfnLZ4AcN+PMAsADEJU2DDU8K0n+3l5aRDSVIfQcB2CajvD08cWz7WyVLZAZQuU3gJ/BwAUddjRIzh/7pyo9oODQ5Cbm4NZX828qgJQXA0vXMDx40cltIXORSexAhs3aVos/IVtyseYomk4euSwLJ4zmVWVqlUFSDRoGGzvg6+mAExLS8Whgwelf/fw9BTvISW+Nvv18+fPSd0ELlRf8R6ahoXb3U4JNU6fPoX9+/binelvy7jRtXsPDB48RNT4devWK/3LuMoelQDwhpvuhg4kNONzkJiYJAutHL8JtPg8ULFHMQlhHr0NaFMSKDHpJO03bqeQhIunqanpoiSkCo/zMtaVnJwiMI/wjjCQ9SQkJAq4UwQoPBefMwIu1kPwFxjoLypDnoOZh3mNBJJ0Peb1UHVILzWCQNbHZ5R1X74cI58VVTOWpWF4LsKzDRs2iM3L++fCNgEgbVSCu02bNsk2Qj8KdCgAoZqTC5+cFymxs7mNzzE92hhrkjCPIazYdlww5TyYak+lKACQCj3a0EysRtUo51bcn3PvAQMGCEikIpELspwrECqSE9BF/cCBA5IlmtvYP3Abz8NrrwSAZXkC/v373PIA0GrRI+/KWuRc/gEWI+W+hU3lFO/jMGhtCkBH19/CyT2urvZT3HrzzE5IzPNCXJYXUvRuMJqpGLo64CuAgPmAzwEIFsBBQkCbQtAGBAtgIMFfgJcRDXyN8NDalEC8/j5hD6J9gxFw05Y9NTnVcxcvXpLsuDSslEKXX3YUHPiphqPBxYGXhSslDFbLToaqOv5UknAo26kQpAsxOxN2SszKS4NdCWDLzpeuu4SL7MgWLVoiLriOKkBODrgPO5WcnGwZOOgKyAGfSkDHuBRr1qyV6yBcOX36jMQEpCFJ45MdFD9j50q3NUruCRspc1cKk5BwJYYuxrt27ZYYGeyEnZ2d5Hh22LZYiHWlEyyvmBjX0w2UtwIw59PpMJ0/A12fQdD1HCCJH8pSrJnpkvk39/cf4fHiG3CObAU4OcuhpQFAa1oqst59DWo3Vzh37AZz9CUYNq+F65jx0HbsATDJRDmXEgFgrhH9htoAYFhYY3z49uvwzVeU8h3MzdNjzp+LJeYjwRBLaKMQ1KkViLjYGBn0x4y+A3Vq14bKSS37r1i1BnP/WIDE5FT07NEFE+4ZC38/PxhNJixcsgxzFyxFYlIKIsObYPKEexHasL54PdsUgipEx8Rh9o8/SS/FCTZdGzioZmRlITkpEbUCA1DF21vgY3CDeqJCsykJy1bKBADbTYbeWBgAQuMMi4sOBp0LghoE4KUHeuKxHzZLogFddh6ccnKhzcuDkz4PQ/q2wIMP9ENsTCKmvPIdLl+MvSoA5CSQbrlaZ2eJ8UcoFtW2Dfr27yeTntnf/4C83FwMHzkSDYIbyk0yW/D8P+bBt5qvrEju3L4D1WvWEGCnuOWvX7sOKxh6oHNnDBoyWPocLjQsX7oUJ46dwKChQ8RVd96cuaL+u/PucdJP0DDasG4dNm/YhO69espxy5cuQ68+veWalHLm9GnMmvkVqvlVQ7fu3fHrzz+jZ+9eGDDIls2Xq9ub1m/AmtVrcN/E8ZIs6dOPCicByczIwMvPv4g69erh//7FSUCUe1biLbKd2A9dC1byeyToE/dqHx/7vo6fc+KpxFjleBIfHy8Tck4oFZcj9rushxNcnp/GAs9NFTd/Fo3RqlzrfwkAKvdkNJkRF5eCHTuO46/Ve7Fl61Gkp2df88Xnd+Tp6YpGwWEIrNYJsFQriOsHm4uvRpeM1LyN2Lb9MJxUVdA6bChqB9RH/YY6NI10Qd2GWvj6aezJv8rW01TuVdkClS1Q0QCQavmVK5ZjzZq/RDlPAFi7dh0x5k+dPIkzZ04XcwFmX7pxw3qs/msVLlw4L2MV57I1a/qjbdt26D9wkLiFKoXjJBdpFi78E3v37EFCQryABU8PDwQHN0Lvvn3Rq3cfmeeXBABpPyxfthSLFi4QONO5azfceeddklCQY+CGDetlO6+F0MfVxUWgXteu3TF0+AgBI0xm8v1332LD+nU4d/YsNBonASO8zsFDhmHYiBE3/LBVAsAbbrrKA2+iBTgXYoIX2qSMg6wshnLxlM81x27ao1FRUfJucT++hxTb0J7mHImCFdqldA3ne8ZQKUuWLBHXcNqvtJ8JClnPww8/bJ8vKQCQMJELtQR5dAfmNfBvLvQyvjPhH+fYSgIYeskxFiVjSn7//fdyftrmnL9RzMMM1swWPWfOnEoF4E08G/+WQ29pAEj4lxvzO3JiF8BqLnminOZ9GnrnNFhUlgIAyNh9dlffkhWABH8mixrpBjfEZldFQo4n9CYnO7ArUPURLCpqv3xFX/7fistvAeDLB4Z2hWA+/LMrBIurBZ1UVjSoZkTdKmZonQE3Zx/c0/5N1K8WWWZX4CVLlkn8PCqNHNUU7DwIPwju6MarxJ3gT0JDDtZUCPLv5ctXyopI3bp1ZDJB1R6P50oBB2p2DowRSEBHaTA7IK5ScFWCwI3HUNbNTFQ0/AnZ2LEdPnxEXPaYlIOxILKzs3DixMl81+PCST5oQHIbs/lyX14DwSIhIFcnuLLBWIQnT9L1t7okLXGEeEoiFIJQdrh0i6aCkRCQK5DHjh2VzpBApmh24L/rhS1XAOjmjownJ0DjHwBtz/5wbtGuUCy/a96T1QrD+hXI+eZTuN41CdpufW2uw2UAgMZdW5E37ydo6jWAbuBImC+dQ97cn+HcPAq6gSOgrlb+2ZXLAgA/EgDoA4tKA4PJgu9n/4TFy/9C4pUrqBXgj/vuHSeuwj6enkhOScG8P+bDYDKBSQlqBtiuOSU9E7N//AVLl66QWHEz3nwdzZuFQuPkjD/+XIxvfvgFfn418OD9E9A6oilctcy0a3MBpgKQK4q//vY7IiIj0bxFC5w7fwHLV67GlaQUVPerhqaNGiCgZnWENGyImjX8xICvEABosBQoAEkomQBEq4NZpxOFX5rBjHmbTyAv1wA1lVl5ejjr9YgIrokXnxmGOrWq46MP52HF8m3Iysi6KgB09/DAiFEjxX2XcJ+x8rZu2YruPXoguFGIuNHSsGGiDDd32/NFgyX60mVJFEL1HhOH1G/QAP0HDYBPfgZxAsCVy1egS9cu6D9ooBzHWIArli0Xt2IFABIkRkRGYMxdd8o+BIAb16/HpvUb0bFLJxgNRuzYvh0DBw9Gh04d7a8E1ROzv/vB1sd1aC/XyaQfNWrawg6w70q8kigZpulKHBwScssDwL+rjyuP8/wXAaDSLnl5Bpw9F4fNW45g1V97sW/fGbtL09XaztszAE1D+qFalQZFkoAA9YM16NrbiF27j2H/3gQEVItE5y4hCA7VoYa/U2XMv/J4ICvruC1boCIBIFV+K5Yvw1czv5AFbc7DuahCxTDnq1xW5IKKYwxACbmzbq2oA8+eOQOdznYM43oTIDAJ1ZChwzB+/ET45i+OR0dfxk+zZwvAy8qiy6OHLL6kp6fBbLagZ6/eeOl/r8hCT1EAOPbOu7Bl82Z88tGHuHz5Epq3aImnnn5GwnJwYW/79m34+MMPRAFY099fwB/V81xg8/cPwMT7H5A4f5zbv//uDPy1aqXMEySMgVotC0H33DseEybduKtxJQC8LV/Nf/ymaY9u3rxZ3lt6SbDQ5ZdhVPh+ERASxtFFl4ULoHyvaYNu3bpV7GjasbRb+V4TytPepjfF+PHjZTGcYI52MJOq0WtDSdimAEBCP9rhFNVQzavMXblIQDUhk8uMGTNGbHCeh8e9/fbbePLJJ/Hpp58KCOT1sPBa33rrLUybNg0LFiyoBID/+BN28xdw6wJAixFZl75DbvwywJJ71ZbI8LiAXJckmOEAAEvI7GuL+0cVHsGfBkl6L0RnVUOq3t2m9lMgnaNiT0BeYQVfMfffa7gDK8eWpBa0uQUXwEU/DwvCahrh5WJFRK3uGNb8Cfi4FY+5V1JDMIAsO5ySYinZpNJustrAQTg6OkYGYH9/f+lglNgHSlxAdiTsiAjeuI8jYGPnde7ceZloUF7tmDFYuS7WExsbJx0SlXzchxCOgz07QJ5b3Ag8PIpdLzsoBjeltNuWmCRHMgVfuZIgmbeaNGksnS3PT6lzSQo+Hk8AyeNpxF++HC33zX0JApkgpSSXs5t/1cpWQ3kDwPQJw+HUNELAm1NI07IDQADGbeuR893n0PUaBN2AYVB52NSj11QAcrD69lNYLp2Hc1QHOHfoBkvsJehXL4M1PR0uo+6GU5NmZWuM69irNAAYHhYKAkC6l1vUTtix9yDefuc9xEbHomH9epg88T60aRkhLr90izWZrdixaw8+++JLjBh5B/r06gR3DxdZRDh56hzeefcDHD95FuPGjcaYUYOQnpGJr2b9iNycXIy9YwRaNo8UtwSb9s9iS/KjUuHSpRjMmTsXbdtEoV2bKMRfScQXs75FdHwifH2roE5ATQTUrIG2Ua1Qp3Yt0f6VPwB8QNyYJQtwvgswswBbNc7QuLrg288m47kPluBSQrok5VCbzKhVxQ2jB7XGoD7NJVbKrC+XYePGA8jOzILVXPYswIzL9/PsH+V9a9OuHbZu2YL42DgE1gqyQ3e+5ywNGjaUd3Hrps2iDiToU0ICEAAyLl/nLp2vCQCZBCS8WTOMHVcCAOzcSfocuvtSRdi+Ywf7E3fp4kUBgOzTmLBk+dLl0ufVzI87qlwj+5J2HTqIoXKrKwCv43X7x3f9LwNANi6fr8wsZvK7gI0bD+GvNftw6lSMPdFM0S/AyzMATYL7wdenfpEkIEDTcFdMesQPej3dAlOhUbujTj1vuLtXuvv+4w9y5QXc0i1QkQCQ6r4vZ36BFcuWCgjo1r2nLBoSBmzbugWbN28SV11HAHjyxAl88fmnWLP6LzHc+/brj0ahjcX1cN3a1dize7cspj308KPoP2CgjH/r1q7B9LfeECARFhaOfgMGCuyTONonT6BL127o09em2HcEgHeNuwdt2rbDxx99gF07d6BBg4Z45LHH0b1HTxm3CS3fe3cG1q9dg0ahobhvwkTJ7JuUmCiqxlUrV6BFy1aY8e77Yp/s37cPe/bswqwvZ4p6sE3btujVqzdCGze5qdi5lQDwln7FbtmLp0cKFXZU9o0cOVJsUyr16FnHGPaEgVT2MU4f7VG+o7Rd6Ym3du1aeScI/Gx26mWx0WkvM1QL3Xe5je8vVXmMvfzEE0/YbVdHBSDPw+2DBw8WQEj4R/ubNvPChQvlfEoyDyoF582bJwCQUJHKQKoIabdTzcjEIlOnTpUkIJUxAG/ZR9N+4bckALRaLciJmYPcmLmwmm1ZC69WclwTkOkWAxNMJcT/y0/yQRNdknpokKz3wqXs6kgj+KNSMD+JR6GYfo4KPof4fleL91dILWhPBlIY8CkuwFdXCwLuWgta1jLB190J97Z7FeFBneCsIWS4PQuNJHaaR44cFRUglYaKC/Ot2iLlDgAnjoRT03Do+g2DU2j49QHAreuQ8+3n0PUbIserPDxLBYCWpCvIfu91aKrXgLbfUGjqhYDuxMY926BfsRAug0ZB27U3wGQT5VhKB4CN8dHbr9kAoMYZU996Byv/WgN3dxc8+tCD6NG1MzzcXME0HLaEIMCZMxfw4kuvoKZ/EP734hMI8K8hyuG8PCNm//QL5v25BDUDamLcuDHiOkM12OD+fdEyMkIAtJLZmxo+QVoEgNEx+PGnnxHcsCEaNw7Fzt17kJCYjIysbHh6eCGyWTP4V/cTFaCfb1U4O6tLCNmoqAIdXYNt0KxMLsBt74feYBYAaIsDqJE4gFBp0KZdY/Tu1QLvf7UKRosVLZvVQ+8uTdChdTASE9OwcuUe/LVqD1KS0mAyGmA1myXm6pSpE9CjVxTc3GwhBBiH79tZs2QSM2rMaFEAsqSnpeHbr79Bbk4Oevbpje1btsmCwpDhQ1HPwS2J+3JRgHGFli5cXCEAsGuPbrBarFi7Zo24/zIrsVIYb+mbr2aJIdKtRzfMm/sHevftI+5QRQuNndSU1EoAWI7vc2lV/dcBoHL/VOAkJWdg795TWLvuANavP4i4eFu4Asfi5emPxg37oaoPXYsgiYhsKhoVwpq54oFH/KDVVgK/0p6r0rY7Bpgpe2CG0mq9fbezPaUd7b+U0BbX2vYPN11FAkC68X74/nui8OnRsxeefPpp1KlTVxbI169fi88++RgXzp+3A0DOh9esXo1pU6cgJzsb/foPwONPPgU/v+qiqqeakEo9etkMHTYcL/3vVfGa+XH29/j+228k7M4DDz4kYJBAgovl8XFxCKpVy744pwBAdzd3UfFz7F6yeJEsgN07fiJG3TFaQCHdigkTnnjsEVnMGDx0KCZOul9ce3n9e/fswmuvUlVYRdSFhIYslUlA/uEHuvL05dYCfDcI0akC5DtA25TvIcNkKa65jAHIeS7BHN8LqgHpgUbVHt8fCmGUMCiEcXy3GEOZ+/BzwkHW2bJlS4GKSlEAYM+ePSXs16pVq2R/2iX0giH0Y32KW68iquFclu7BTOLGfofJ3fhu83P+Z/z9//3vf5UAsNyekn+2olsPANI1MW0XMs9+AItk+r12YQbgFM8zMKpM9mQaVPlRZKLEBGQ23wyDOy5m+yNF75kP/vLdevMVfo7x/hTFngIHSwJ8tn0c1IGOf18tQUi+4q+kBCGKO7G71opWtS1oU68lxrV9Ab7uhd1kS2uP/9J2dmRMYMIVDSbtYBDYf1K9Vx5tW64A0N0dGc89CLWPL3Td+4oij0qvMhW+Z6uXIOebz+A68VFoO/eCytVVDr2WAtCwdb24Das9PKBp2BgqNzcJcEkwaDywG7quveEy8m6oa5Tvc1saAGQMQMUF2GBVYdy9k3D2/HmENgrG4EED4eXhgdy8XGRmZCI3Owf6PD2SklOxdct2Ucl98ek7CA6pLzF4+G4fPXYCM975ABejY8WtJSigBgb3740Wkc0kQHG+WSPtpQBAKvkSk5KxcNFi+cn9mOmaCrXomBicOH4CapUGbi46tGgegYhwBtJ2E4O+eBKQotmBrwcAToJebwOAhH5qPhMCAdV49ZW7EBTkJ6EOqvt6ITomCYePXMSOnSdw/lycZNO2GI0C/qwWE2AhADRjyrSJZQKAdM+dN2cOvH2qYMiwIaCS79TJUxhz51hENI8s9mge3H9A3G8rQgHI7L0urm6iSGzTto3ECWSxmC04fOgQvp31tSQdaduhPWZ+9hnCw5th4uSSXZGY4ORqCsDa9erimeeeLdNrV7lT2VrgdgGASmswk+Ll6CTs2HFM3IK3bz8uCkGleHn4o1HDvqjqbQOAhH9urho0aOiCDp090LK1OzSV2X3L9nBdZS+L1SKeICRWAletVqiZQd3eOTOTu+R6L1YDFRRKbGQZEyTT/NURoqIwVn4qxyrHKD+5XTLGl1KX4/lKOqakOiz5Oel5R2a53/x74+Q5/z6Z+R5cKJe/rbIP20DZ7tgQXGyRZFj5H3I3i4rHWKHi/Di/XW1jpq1t2N4a1mlbP2N2r4KxVU6U/6fDrzf1JV/nwRUJAJcuWYzpb78piaXuvvc+PPTwI3YYsGf3Lnz04fuFkoAwXMWf8+fhjamviXst3WbpoqsULqa998507N27B92698DbM96VxFmfffqxuN5SzffW9Bly7NWKAgBpQNWowVA/KQIUOnbqjCmvT0W1an5yqD4vT1SIzz7ztECL0NDGkgxLKYSL27dtFSBBZeCk+yfLpkoAeJ0PYOXu/+oWoEKPajt6mREIEugxeSVjJ3MbQ1dxG0EebT+bF1oVUfkyHiBBHsEdw2wxdjL/pgJw+PDhAv44rhDQMaago/hFySJMLz7CPSoIqUTkefjOsS6eh5/xGnhtVBgS/FPl9+qrr8qYwpiAtqSZWvEIpK3N2IOsj++1EpP7X/0lVF7cVVvglgOAFkMy0o+/BHPOBVAJWFqxqsy44n0MerVeYvUp0E9JApJn1uJyjj/i83xhMNuMewXAlQj4HOP9FXL/LRrfr+BvR/dhJeNv0aQfNoWhYwzAguQhRd2Bq7hZEVVHjSd7vI6wwLa3tQqwtO//VttebgDwoWclZl/ut5/CsGc7XAcOh7bP0DIn4LBciYdh9VLkLZoDj//NgFPTZvYEIlcFgBYLcr76EKYj+6FiMpn8pCHKd2DNzBA3Yte7H4BTeEHGqvL4jq4HAGYbzLhj7N1ISk5GaHAIAgL87S7jdHl1dnK2g2TGzmHG6LF3DLNlhabBp9JItt933v0Qm7ftRLXqfph8/wR0atsKnu6ukhG2sFKkQAFoNFqQkpaGvLxcMXHcXF1lgOZ5MjKzRHFM1Q4zj3m6u0HN+Hw2a8puaNpsnaLGY9kBYMc2E2AgAFRp5DtVqTTyToooAAAgAElEQVRQ8b7UGrRoFQKz2YorielITcuSGEAEYpw42FKVE/xZYLWa7fCPv0+ZOgk9e7cppgDUubhI1t/q1Wvg8qVLWLViBS5euIhhI0dIzL39e/dh+bJlMiEZMGigPVZg9OXLYPzAuJjYCgOAAwYPRK3atSWbb1pqGoaPGolmkRGIiY7Bn3/Mk4nZ6LFj5Jrmz50r4Q1G3DESUW3ayDdANWNsTKxkNC4JANKl6tUXX4aruxtef2OafRW1PJ73272O2w0AKt93bq4Bp05HY9Pmw/hr9T4cPHgWRqMZnh7+CGnQB1W860PrrEZgkBYtW7kjLNwdQbWcodNVqv9u5p1h75qSmQIzAK1OBxdnLZyhgoZ9KEFUftgCC7vREgAgjTUaTzTY6M5Jxce1FisJ5Ah0mCmbBhoNOhpcdOuk0UVjTxLDSV9si91Eo1EBhsq9KnHjaNgp52O/RFczx335O/ehWoTnodHJuNmEb7kmI5LzsmE1W+Cuc4Wnixuc88EnoV1qVgayTUa4a7WoonOHWsMxsjAIZftdTopBlj4HXp4+qOLuBZ3KWYCeymJBSnYmss1G6NQa2za1szRrqj4H+tw8WC1meLl7wk2rFThotlqQlp0pybdctDp4urnDSa25jnRZN/M0FBxbkQBw4YI/Mf2tN6HVaXHffRMKxcErCQASuv0xdw7eenOaZPylmo/x/pRy/NgxfPLxh5IgpHOXrnhr+jtITLyCjz98HxvWrxeI9977H8LL2/uqjaMAQCr4leePz01Um7Z4+ZVX7dl6+SxScfjKyy/Kc8fQHa6ubsXq9fTyxMBBgzFhom1h7d8CAJnlVOY8laVMLcAYdwRRlaV4C7BvZT/N54mQzTGxmZJ8ktv5Hjku5HAbwZzSN3MbYeIPP/wgsfloN5R0nN3eclgYUs7Da+B5eA2sm0pDJhFp0qSJnJtZgem6PGHCBHtyTY5DfId57cpCUWmLTpXPwa3RArcYALQi68Is5MUvhdXCILhlK8nu55HtnAqzii+ikvFXhUR9VVzMCUSuSQeTuAAXZOEtCugKJfS4moLP4fii+ysQT4GBiruwHTg6xPsr5A7seC4H9+GGfhaMa9MTd7Z+CFXcS0+qUHRiKIu4DiuuRbcrLVt0ZdlxRdqx9R1XrEtapS66gl30m7va+R2v42avsaTrdfysaOertFHRa73WanvZnsir73VTADAtBamjesFl0Ai4TX4a0LnAdHgfMqf8H1wGDJNYfupadWwQ61rFaoVxx0boVy6GNS8X7k/+D2p/mwsny9UAIKEh3X9VXl5wbtbCnjREOc58+QIMO7bAZdgYaLv1g0pXfu7r1wMAswwmjB47Dl5ePnjw/vtRw89PBjcOcvxuNU5MkEEXVJt2jz+redMdVytx/NiH7Ni1C0uWrMSO3Xvls2eefgI9OreDmwtdmwvDuQIFIJveCZnZOThx/BgS4uJQtaqPZJw2GIxC+Hx9qwqMi4uPR2ZmlqwUurm5i8HGAd/LyxupKckC5apWqSIxOm3o73oA4H2iACT4Ewgo7r90NbbJ/Nkx0NXZ/q7zRZD/NDZt/1UWsw0CEghaLZgy7X707N22GAC8cP6CrV3VKrlmF1dXdO/ZA527dpEVSMYwYhbeTRs2yvm8fXxEUcAJyvCRI2TlsaIUgASAjEN47MhRzP19DlKSk8X45YSHRn63Ht3Rb0B/aV26Wv30w2wkJFyR6+Z10eU7uFEjPPTowyUCQN7Hd19/I5CThjX/v/bmtJvtIiqPB3C7AkB50yUWbjYOHj6PDRsOYfWavUi8AjSs3xsN64egRQsPRDZ3R736LvDyKqPiu/KpuvaQCCuW79mI1Ox0GQeqenohsFoN1PL1h6uzDoKerFTCEQoWV/bRnevzzz8XN68pU6ZILCclE3ZJ8xKqPxiLae/evZIlm30SoSHdx+juxcDtjEmqzEVmzpwpMZoICh3VgVR70N2LihGOMzwn40sRcDDJm6Mhx21UmrRv3x69e/eGt483KBq9kBSHbacOIVufi5peVdGmaQv4unpAAzWMVis2Ht6Fi8kJqF89AG0ahsFN51pMkcjRae3hLTgdcx6uWjfUr1kbTeuEwEfnDissUv/ppBi4WNToFtkWNTyrgjB119mjOBt9EWaDAZENmyI0qB60zlqkZKdhy+E9SM/MRNO6wWhSNxhuzoSif++DXJEAkADtnRlvSybd0WPvxONPPGUP8r971y4BdwcPHrC7ANO4X7xwAV5/7VWBeIzR98DkB+3KUx7z9ltv4MzpU5LYY/qMdxEXH4cvv/gcixctRPPmLfDKlNcl+ZbSz/D5cAQWCgCkizG9F7iAdvr0Kbi7uWHU6LFyPmUMJWh86onHZHGVcJHnLFr4zNGtmTECWf4tAHDgwIECSCpL2VqAbqmOsRbLdlTlXtfbAoRzBHZK5uDrPd5xf8JDhgCgyy/HFxa+j8wwTJXiv6aY0oDk9bCacuyXJGOc2hnQVgc8wgDt9cBnC2BIBDIOA16RgLZamW+VmrPMRCDlMhAYBjjbIh7dsuWWAoDm3GikHXsBFv2VAjmMNP21R/0cbTKS3S7DmB8HkKq/C9lBSMyrBrr/SoZORYFXQtIOxf3XREhXJIZf0aQfNpWh4j5s+ynKPnNBQg8FDtrr4sTRoW7FfZjn4yJUIRiZX7daZUW3EA9MH/Yh6voG2xQ81yiHDh2WmB5K4Ytev349WbXh70w7ziy9yuSRRnvt2rVkwumYPOTKlUSYTEYBE0qSDU4SkpKSpWMiqGAdISHBEs+Ak1bKjDlZYOwRxtRi0hHH1W9bBt7jMiF1hGvch3VQHcWJKWMSMGmJUrg9KChQgpE6Jvxgp8Y6GRdQyYrk2DScKDFjsdIePCfvh/fLVUr2LUwOwtUWTtgdC/djJmROciqi3DAAtFhgOrQHGS88CrdxE+Fy5/0S78+al4Os156F1ZAHl54D4NyuC1Q+VfP9aUq+A/O5UzBsXQfD6uXQjbwbup79C8G8qwFAw8bV0C/5A06NmkDbcwDUVR06VitgPLwHeQvnwimkMVyGjIa6ZgFUvNm2vB4AqLcAd959H2rXrYeXn30avlW8C7UHod/JU6exfv1GGA2UzHtg+OC+AudMFgt279mHffsPoGl4JH6fOx8HDx9Gvz49MeHuMZLAg8CwJBdg3iPDD8yb/6e4HwtIctaibdu2Monmix4aEgy+q3EJidDqXOTdrFU7SCbGdB/o0aMHTp08ibycbDmOz7itlB0Adoi6RxSANgBItYZN1WiDgPydGouCPlX0i+JqRsV1ftBTB/hHMDhl2mT07FMAAKkAOH70mBgv0kOr1Tb3h7o2FwcFtnIbJ9oXLlzA2dNnxK2BoIwuDcwMzD6BEJEKgtp1aguYY6HyjorCmgH+4jbBwnf10sVLkmWQ5+E105BmH9cwP9Maz8X4hMw8zPqYmZD9ARV8J44flwDlvE5mKKZxo/RTnCylp6XjxLFjiE9IkO+F/U5IaCO5NvY3Rw4dFoO6dZso++NMlSCTjLAdeK3tOxQkGrnZZ/52Pv52BoDK9051bsKVNOzefRL798fD1aUOOrRviJBGrvDzo5rgdn5CyvfemcZp5l+/4VJSnLiqump1qOrhhVo+fmhcJxh1/AKhU+tE/cfM7UXL0qVLcd9994mhRQDXvHnzEgEg+xn2We+8847EbeLfDG/CPpPJ3A4cOCDzMQZ0f+GFF0RNSEAzadIkcd3ifIdqau7DBQjOvdhXMRYUszcSGlJB8vLLL0vfSqOdx7BfZP38z/703nvvxd333A0fH28cjT6DRbvXIS03E15aN/Rs2RERtUPg5uQKvcWC3zcvxYnY82hWKwQDWnaGj6tHsfkFx5B9F47i6MXTiE2Ih1bthNC6DdC2UXN4uXlgy6kDWH90F0wGPUZ26I8mAfVhdVJh3taVOHr5LMxGA9qENEe38HbwdHPDyZgzWLp7A7IyMjGgfQ9E1A2Fq8al1LXN8n0qgIoEgIRtTLBx8MABya57/wOT0ap1lIyRy5Ysxs8/zZbMnI5JQJhUa/rbb4BJrJhEg8k+mETjSkIC5v0xF7/9+ossGo4ZexceffwJmQP/Mfd3iQ1YpUpViQ04euxY+Fb1xfnz53Hy5AkBg4r7rgIA+Vy2b98BgwYPwYI/52PL5k2SXOSxx59Er959ZBw8cvgw/u+px8XTokOHjnju+RdlTOW2jIx0qT+0UagsCiqF5xs5bIjMr6lefPb5F+UduJnY3jeSBKQYAHTwwCjpGVKp6YavrJPefh1vJQAs756l5Pr4LnAMKeruy0UiR2jH/pywkMl8+JM2MefURQvfRY4DiiKc9ifHmn9VyT4N6/EnbdDOoYioSKUFXIKAmiOhqjGsdHGLmEpGIHU7rOffg6rhK4B3QezE0u7bZADObgcOLwf6Pgt4lJ0dllb1P7L9lgKAOZd/RHbMvGJZf91rdIday4e2eMdryo1BTupuxLgdQp5aj3SjO05n1EWWyQ1hAd3hrvWRyYotJiCNXBvAU37ys/ScVFxMOY0rmfEwmIz5UK9wjD+J92el2ayBt0tVeLlVhVbjApPZjLScDMRnXEGOIRdGswIDbfEB+b9bo86o7kUVn3IdgNFsxrJDG5CQkSwZSQtlDM6PJxjgDbw97An0atwPLs7F5fWOTxRXkxs3bmLPokkDnQE+ORFt2LAB5sz5A5GREQLaWOiiuGPHTtnGdOEK8Fq8eIl0Fv379xNoxhITE4utW7ehRYtIcVFhB7Vly1YBfVyt3rZtO5o2bSIBUekKSNDmCOw4ieG5uFKtZPlkvZzY0gDnpLdZs3Ds3LlL9lE6KJ5n586d0vHx2qmQYlmxYqWsmvft20eM9KKFE+MVK1YJAOU9sLOkmw0hRIcOHeT6WAddQxlA2RFKcjWT7pklrd6Xxxt8QwCQytOkBOTM+giW2MtwGTQS2r4Frh/G3duQ88W70NQLhq5rL2gaNILaP6h4QhCjAeaL52A8sAuGLeuh9qkK10mPQxNQq9C+JQJABqP94l1Yr8RD27ErnNt1hcrLp1CTmE4chmHtcpjjYiQOoHNk2Tve0tq2KAAklMrKNaLfkBHIyMpBWFgTfD5jqqjmTCoNpk1/D6npGXj+qUdQs7qvACq6trLEJaXim29mY+uWXTAZzQhrGobnn3kY/gHVsX3HTpHNhzVpjLDwCKxcsxHf/fgLXFyc8fTjk9G6eQR0Wl2hoOb2JCBQwWiy4PMvZuL8pUto3DQMwcEhIr9fuXIFjHo9tE5qmZRzm69vNeTk5MJsMWPtmtWIiY1Fjx7dkZWRAZ2zM3r17CnPKOtXSlmSgHRofZddAWhbOLCp/gpgYAnxBR1UgBLFKV8JaPtpxpQ3HkKvPu3sCkDF7UG5LkdVcEkKWmV/RZHCd1/2kwUPwkomNChY5FD2t++XfyLlcwXcEe6V5Vgepxyr7F+S+pnPCPtiFsf9HO/XcXHD8b54rY73UNozfaPbU9NzcPZCIrw8XRFcj/3XjdZUwnH6TODyVsDVFwgsv/f3eq+wEgAWtBjVw1cSs2AyqhEY6AVn5/L8wq/3m/lv7m+GFbNW/YKLSbEwqKlZEykmdBon1K5SExG1QxFRrwncnek+WzIAvOeee2RutG7dOpkXleQCTAUfFYJff/21GG8PP/ywKPI4L+K4wIDyn3zyiSx28CdBBeckEydOFAAYFhaGp556SvZX5kezZs2S/X/66SdZQGJ2x5deeknOT9DIRV72k6x/xYoVWLx4Mfz9/UWx2LZdG5xKvISFu9ciLS8DTlY16lULwMCo7gjwrgGjVYVftyzCybjzCA8KwcAWXeDj6lWoz2F/aTQbxWU3XZ+LhLREHDh1GBl5mQL0IuqFIiEzRWBfYlYyujftgA4hLQC1BT+vW4iLGQkwWU1oUKUWhrXpA19vb2w6sh2bTu6DTq3FyE79UN83CE4qhrP4e5+/igSAcXGx+P67b/HbLz8LpCXICw0NFbBLuHbu3Fm5WUcAGBsbg59mz8Zvv/4sYK1p0zAx/Al2qRaMj4uXZ+/Jp5+RjMKSrGP3brz7znQcP34MNWrWRMuWrSQ5R3T0ZVy6eAHde/QS92M+jwoApD3A+ILjJ0zC+nVr8e6Mt+X5ade+PZ557gVxQaZ7Ma//5x9ny6Ia3Y6bNGkqY+DFSxdlEW7EyFESj1App0+dwp1j75AYggTRPXv1QYuWLdGpc5cb/mLLAwA6udjcgU15JSiqVYDO0wCdqxmGHA1MBg1M+rIprwUcUoDCVYVbuFQCwPL98thfMwQNbW0u2rCPJzDnnJPvBRcBKFDh4jYXzGkHMzEIBQEM8UDoR2Uf7WV+RnuYoSMYu482L+18ZiDmO/2vUvuV1IzmHCD7JGDOBvSxYnvApbYkH0TOaVgTFgnUU9V5EvDrI15JyIsGkpbDmhcrgFDlHQVrxgGo3BoA7sHAmamwJm8AqvWCyrMZEHiP7cyZh2BNXgOYc6HyCAXcm8CauhWq6v0B17ow6YET64E9fwDD3gK8axRcMC8rPR64uA8w5ABVggC/+kD0ISAoHMjNsCkHQ7sDnCLkZgJntgLV6gH+obaISjGHbfs56wB9NhDaLR9rWYGcdBt8rBUBePsDnIqf3w1kXAFcPIBazYGqQTZ2lRYNXD4M1Glhux7+9C6OQnDLAECr1Yi0w0/ClH3G9gDkF7WTJ/zbfAtnN6qJineihsxTSNj/LBJVB3HcApzNDoDe7CxHP9TpSwR6NypVPScdv9mIw7G7MHfvV4hOvQij2SQBiskM+N/F2QO9mwxBt0Z94e8dCK2TLVYJC6l9lj4Ley7uxW+7fsehmOPIM9hiEhIAfn3PJ4iq1xLOGif7felNBoyc+RB2Xzgi0IAqwkKZiG3xlPFE9y54pOtjqOZxbTfgRYsWo2PHDoXiNDBuDKFaVFRrrF27Dl26dJYVZaVworFq1V/o0KG9dCLcf+/efdIp8Rh2TJxErl69RkBhrVq17GCMhu/8+X/KOaloKg0AMpNvRESzYnEkeC6CSgYeZT3Nm0cWukZOcpcvXyHXww6OqxmEiZyMEG7WqhVUSMHIe+N9rV+/Qbb7+xe8FewkeX8tW7bA7t17EB4eJp1jRbr8Fu3vrhcAmo4fBl1vTYf2wrh/F7St24v6ThNsc+NgsZqM0P/5K/RrV0p2XueWbWS7ysXVlo2X7xNjTTBb775dMB09CE5LXO+cAKfwFlBpC2fsLQkAWuJjkPUus/9Wh27IaDg1aFQs0681NQmGzeugX74AugHDoRs0qtxGzWIKQFiRk2fAwOGjkJyWKW4tn82YBr9qvrBAg937DuLb77/HuDvvQFSrljLB5jPLiem8RUux6q8NSE5Kg6tOh0kT78GQQf1w6vQZzJu/AK1aRKJ/7+7w9vbApdgkTJv+AY4eO4ZRIwZg9PChcNW5iEuMc3670aHWlhHYlnWcz/rxU6cRf+UK8nLz0KFjRxw9ckQMR75jXp6e6NmzFzKzsnDg4EF4erjLYM1JASfPVL41CwvDkMGDEBgYABVdcsVZWVWmLMDdO9yHjIwcB8UfHdhsyj9bryKxARxGNiWfcb4SMB8A2lSBNhfgN2c8ju692sDFpfzcusvt4bjNKjp2Kg4/z/t/9s4DvI7iXP+/0yUddVm9WJItS3LvvWGwTcdgSqgBQkkhIYGQXG5Cem5uKAGSf7iQ0EJvphj33nBvcu+yem9HOr39n29Wx5bcMLKNceLhEZLP2Z2dnd2d/ead93vf9YRZTNx0zWAKe53gzd+VPpHIon4PzPkR9LsVBt/blVrOyj4XAcCz0o0XKzlFD3TUcZXRdfb6xZTWV9LgtGFz2/EpRUC90slLjohjZP5gBvfoS4Q57Ihsa0gJTxiApwMA7t27l+uvv15lOzz88MM88sgjasIm4768n0RH8NVXX6WqqkqBeZMmTVILnyEAcOLEiQo8FFBPtt+zZ4+qTyaPzz77rGrD+++/rwBA2U/YiJKOrOKEYFAttso2Iv4u24jWVJmjns/WL8busWO1ROBxexjdeyDj8odgNkXw7sqZ7Kkqpm9mPlcPFgZgtHb+Eh8TpLy5lv3lB2i124mMiKZnVg6V9ZUs3baGxMgErhwxSWn4zVg6m70NpeSl5HDN0Ik43A4FCgZMQdrcdsICZr417lpSExL5ePVstlUWU5CSo1iHiZHx6h32dcMo5xIAlIVpAdz++dKLyrgjtJgl4FtCt2543G7F7OkIAMo2YmD1+muvKFaeLPSH4ldZtM7PL+C22+9QDsGizytFYmUx7HjzjX+xf9/eo3FjMKiAQGH5/eChH6q04hAAGGm1ctfd9yjtPgEqXnv1Zd55600FPE+/6Ra++73vq7h73769vPyPl5TuoMQvImEicwZhAMbHJ/Cd+x9Q7QkVATB//atf8sXKleojAQ6FCfiLJ37d5bHqTABAAej0+iACAEbEu2mtDcfv1WM0B/B59AT92h0XHushrruN1morXpcBj91EwKfDYA4oSRmv06BMKI8tekOAsGgvLpuZQHtdXT7R87jjRQDw7HW+jMMC2G/fvl2N40KQkbm1PGcC9gnAJ2ODzNVlO1mskTmy/JasIHl3SEaKjOHi9Ctswd27d6vxXQg68rzLGCJMc5nDyzz465zjdqmnZI7qroDipwj67OgKngZjFAg42LKe4P7foIsshD4vgOOQBvBJpmhkH3T4CMpnATckXYMu5SaCex+HlnUQN1bbJvM+aBZW4DNgiICIPPDUovM2aMfr9UeIG31SAFD8EGv2wxf/goAXYtPB1apNre2NMOYeDZdc85bGHBQAr2QTrHwZ0vrCZT9C1b3gGYhJh8gE2DkfrvgZxGWC1L9nCWydBdf9WgP5lv2fdoz4LGir1wDDkXdARn84sApWv6EdR7a55HuQ3Ov4nr9gAECffT+23U/g9zR0OouwuMEk9v8dBrPGXDu2BANeqtbfhdOyhpl1yTS4w47wZb4KABiqt9pWynOLn6Ck8RA+EccPQHxEIj++7NcUpPTDKM6apyhun5un5z/HrO3zaHU6FIj48kkAwOkvhABA/xHw79j04TE9knjh1qfIERj5FOVEAKAMLJs3bzkpACir0QsWLGDUqFEqCF2+fIUaQEwmI4cPlyjATl74K1asVCsJ+fm9OqXcVlVVEx8fp/Y7VwCggKuzZ89h6NAhagAUJqK0VQIHGQiFXdWtW2d9gJMBgNJ9AibKPjL4Cuvwmw4AOp77H/y1lQRbmjFk98A8/jJMQ0eDMo84WoKONtyzPsazdqUalfQJ3TCkpKGLikbyzAMtzQQqygi22dDFxGOZeg3GISPRWY4XOTgRACjMPtesGZj6DlDAnj7pBC6/wgRYtxLXh29iyOlJxEM/79K74EQ7HQcA6oVt5+e/fvkrVq1eR1R0DPd9+04y0lLVqlhUZASzZ8+israe/ILe6j6VSZUA4hs3F9HUZFPA26QJY/nWt26gpraBD2d8RtH2ndw0fRq3Tp9GfHwEHm+At977lPc/mEFkZBgTRo8kt3uWemYS2u87DZzTADoZM7ZsLaKuoYGm9vTQ0WNGq9RTiyWcyMhoxUbt2aMHRpOJDRvWKZafANuyki8vcZlM9sjNYeqUKfTIzSYuNkbgu9MCAKXvdu88SG1NU3uL2g1GjkydTmKnqGbDoSlxu+pgOxNOUor69u9JVJTGwL1Yzm8PbNhawpP/bwEtrS5uvnYw991+ltKOJbIpXgaf3gdX/x3yrz5vJ/rvDABK0CiLimqdU6cFcE2VEB4D8enHE7fP20Xo4oF9Pj9OlweT0UCY0kz9BpZO45028pU3VGNztdHkaqWyqZZDFYdpsLfi0/vRB4KkRHRjYv9R9M/OxyjmSuq0tP/POU0AUMA5Ad0kRvn888/VeySUbRAyJRAQUGIzYYUIk0O+FwDwgw8+4JJLLkEYfyFW36pVq9R38k554YUXlHbge++9dwQAFDaipAyHJoCyoCp6gQIMXn3V1Tz31+eo89uZuW4xLq+TQT36sLusGKNBx7Thl5LdLYMPvpjDnqrD9M2SFOAJxIRHIYxJQyCIy+9j7ubl7CjbjcvtJMJsZUSvwUq3b8O+IvVeGz9wJEkxCSzfspYvDhYRbgrjpvGXU99Uz6Jta8jOyKDR1kh9XSPXjJxKRrdEPlw1i7KmRqYMHMOoHv2UOYlaxPqay7kEAOVUpH+2btnMsqVL1MKfZCqInEWIYScsuiFDh3HtddOOnLlM/kXnb/nyZQrQa2mxKRAgq3t3RowYybBhw4mKju7UUxoZYC0b169TLCEB6ySm792nD+PGTTii0Xfo4EHefutNZUwiab2i7SdghAB9kgoszL3MrO5cf8N0FYfL/XTwwAGWL1/K3j17FHnAaDQoB+HC3r0ZNWqMSh0OFck8Wrd2LeKALOCmgI4TJ0zk+uk3dvnKngkAaAz3EZ3spLU6gug0O+5WkwLrLFFe/B497lYzOl0QY4SP1N6NtDWE42oWME+Px67NBSMTnXgcRrWfgIBGi5+AV68BfjqISnbgbLFo7MKOqw5dPuOvf8eLAODZ63OZ08pcRBZjhg0bxsKFC9WcRZ5HYfwtWrRIPc+y2FNUVKTmugL2yYLOhAkT1H7ybhBCi7B9BTAUAFDeGcIYl7+F8CDvEXke5bNzldEW6hUBsOqKYec8aG2HcIRjIBp6AmD1HA0JmpLPyYvzMMHdPwF/G7oB7x3R/QsK22//r8FZgq7viwRrZkLNDMj5L3TR/cHfCrWfE6x4G136HQSzHoLazyCUAhw7Sjvmnkc1sC/vt2CKB081weJn0Qn7sPdzEDf+pACggG8CyAnDb9x9YI0HZwtseB/qDsFlD2vsvI+fgBHfgryxsO5d2LdCY/vd8hy4bPDRz2HcdyAuHT59AgZMg6HTNXBw1h+EaQyTH9YYiLLvpIcgKgk8dlj9Jvg9cN3vYDPfXPwAACAASURBVO9yWP5/0OdyKJgIsWlgPkGS6AUDALpq52E//A8CvtZON0hM9h3E5NyF3hh50hunpfp+PL732FQbz/rqDNx+bWDuCgAo+83fNYMPN79Cs3Ayg3oeuuQXjMqdiMV4eoqQNqeN77/zCNvKdymQ4uVvn5gB2BEAPOIk3J7+G9IeTIk28fa9TzI4awCGU4CPb7/9Ljk52WoFQYqsDAqrSAJMYcl9/PEnjBs39oimmASba9asVRowknYgA4QAbaNGjVQv9pkzZ6m/k5ISVbA6b958FQjIQCUaeQIMhnS+FixY+KUA4MqVqxSAF2qftDEqKlINZEJlFgbg1q1FCnQMsRRFA0lEsmUwKywsUL/nzBEwcKhK/ZX2in6OYkl1YDSdCgCUdojb6/btO0lK6qa0Czum7QnLUPrkXKXyfVUGoOOvf1JAjrF7DwyZ3TH0HqAx+05Qgh43vvVf4NmwmkBdDbp2wweNySUaJjoM2T0xjZuEMTfvOBffUJWeFQvx7d+NMa8Qk4CE1kjcn3+k6jTkFajUXl3UiZ3k/MX7kZTkoMNO+N3fP2tvzeNSgCWtH9i8pYjFS5ZSXlFJWkY6vXr2ZPSIYaQkxtHU2MiWXfs4XFqhNHMqKiuUyUPQp1fp4QP692bcmBF0S4hl5pz5bN62C7vLQ15uNtOumkqPnHQMRhOHD1cyb/5i9h88SPfMNIYPGUz/fv2wRmqAWEcA0OP1sX7jJpUO73I61Ut55KhRKh1GNPl69OipvhPtJp/Xh8lsJCsrQ72sBQBMTU1j0eJFKl1ZUgFysrPIzEhXwvOnwwCU9oje6Ok4qJ/uxVGKgXrdN38V8XRP6ALfbtnq/fzumdm43D4uv6Q3v3pUMzI54+Jpgx3vw4o/wa0fQ3L/M66yqxWcLQDQLQvIdeCwafIfYREQ3U1HRGdZ0K42s0v7Odugcl+QtkaITQGvU8ehLQESMvX0Gaele5yPIqnGpaV1VFTW07NHGunpRwVwxJ34wIEKWmwO+vQWnc+TN/JQcTWvvb6Avn26c8vNXU/tO6d90C55oPRP22MH5bir0+EN+ml1tlFaU8HGQ7s4WFeq9KWNQUkHTuOGUZNJjk3AiF5tL++huacJAD799NP84Q9/UOwpAe8knpL3ssiTfPLJJyr1K2SoJt9NmzatEwNQ3gkC4EkcIe+WDRs2sHTpUvXvd955RzFEJBU4xAA8FgCUcxQHyBkzZjB8+Ahefe0VmnRuZq5frLSYbxp7BXvLi9lWuo/CjFwm9R/F/E3L2SsAYGY+VwwZT8AXpM5WT7foGETH+r3ls6mw1xDEJ3xJusdkcP3Yy9U7zOl2kBwTT4Q5nAPVZXy2fpFaGJ82bgoVVZVsObyHcQOH0WRrZNfB/QwtHERiVCxLi77A6fEyfewV5CdnYjKIJ7O+k/TGOb0/2is/1wCgHEbialkgrK6pRq/TK93aGGECtbaqaywT/2N1uySekzRAYdTZ29qU5E5ScoqK708Wu8pxJM6oqa7G6/Uo8C0lJVXdO6Ei4GJDQ72qIzIy6sh3AhgKG0l+h1x/JXaXIm2R+UZFRbkyzjIYjUpjUM6joxTQkfjS41HpxxKfiSZ3RmZmp3nBV72uXQUAMbjRGwPE57TSUmElPMaD36vD2RSGKcKH2eqlrVY7R6PFR3SqA7/HgMtmUpLKRrOftrowBRwGvAZslREKGAyLcStGoaMxTLEETeE+tZ8wCy/UchEAPLtXToA5IaHI8yHPscyNQ8QWmfOGNABlvJa5dp0iEFgUSzik9ycgosynZV/5OyRZI8+nzI937NihthfDp3M1nw31iqTGrn8XDm8AnxcMJrBYtcXMzAFeRt2wH7NnObqIHEiYrGmSH1tOBgC6q+DgH9C17YL8pwiW/F2x/XT9XwF9uEa9a9tOcMeDkHw9uuxHoHEZwX2/QFf4LMSNAdEZ3PotSLsDXfaPNTkkYRdWfwSHnzslACihgr1BA+/yxsHoO7Xmi17gvuUaE++yH0NaISz6m3be4+6F2X+E5HyN2XfFz7UU31Uvw81/0abeC57V2IPT/6SBpwIACvgnDL+P/ktLM+59mdaH0obSIqjdD7c+D2XbYPmLcIMc4wTMv1DXXjAAoL30dZxVHxP0OzvdFkn9/0h44hh0+pOvJDvansdh+z0ubyufHOxDrSOSQFB3QgBQCdS6NIg6MiwWg+54Rl+1rZz/mfsIVS0VZMb15OdT/0RydFqndpU0llBUtoUhWUNJiUnFIE6bHcqLy1/hjTXv0WS3nRQAvKEjA/AY85GQ2YjFCC/f+RhTe196Sh3AN954SzGJZLVAiqy0idGFsNwE4HvppX+ql3lkO2ghA4q8wK+66ko18Ozbt1+94CUtVuoQXT8ZXCT1VwYj6TcZtEpKSlWwKtuKJkHfvn0UQ/DLGICLFy9VwUno+NJGWfGQn23bihQAKECilFBgIceQAXLq1KkqlVeOLcBJ796Faj8ZKMWxr2fPnkREHAXFTgUArl69WqUm7Ny5UwU4ovfXETwUEEbMIE6k33M2XgFfFQD07SpS6bv6hET0otV3GiI4QVszvn278JeXEmxrA4Ne6f0J+GfI7YlONOxOUY+kHEu6sLAHdfGJCkj0Fx/Q0n7i4hX4p+uQzt6xX4L2NsVWDNptGPJ6n40uU3UcCwDKxEtmXhLUSuDc1NikHBoFvE1NTsRiEsdfaHWI1katYki02GzqPraGR5GamkR6ajdio6OVEcih0hLsbq9yxzXqISstibg4AYeNBLwBaurqqWtuJiI8jNTERKwR1iOKBCEAUD4QIL+hsUkLlj1a8C5sjba2VqUtFxcTq4L62ro6nE6HAqDlHnQ6nERYreoZraurx+31YjIaibRGKDbjV2EAnrVOv1jRN64HhF01b+kufv+XuRiNeq68tC+/+PHlZ6edzgZY/Tzs/hjuXQ4RX8F5Tehsjnqo2Q65RzWfutqwMwUAfd4gjZVQsitIU21ABVMC1IgiQnSCjox8HWk9JNWrqy3s+n62BtixMkB9WZCcATqi4nQUbwuQkK6jYIQe87nxn/rSBovz8Oez1rJg4WbuvONSJl82+Mg+1dWNvPXOEvbtK+dHD02jb9/sk9YnpiUPfO95Jl82hCf/9ztfetzzskHAp9JXhaTj8nmxu5xKyiXcHKZSfI06ScmF/bVlCowqbqxA3g6moIkJ+cOZMGA4VqMGSknm3+kyADsCgKL3J7GLTM4kLpF04BD7T1gdkydP5sUXX1TxmbD8ROdZ2iixj8QsIcagpI+Jacj999+vGCSvvfbaSQFA2ef2229XLPPx4yfw4kv/RyNOZq5fgsfj4q5Lrld1z9kkjsitTBwwkl2l+ympqaB/Vi+mDhlPdV096/ZuIj8zh7TEVD79YhHl9lqCOh/6gIHc2AymjZmCw+VQP1mJqURbrDR7Hby/fBalDVWM6T+UisoqKpsbuXH8VOyuVpZuXkticgrR5nD2lhwgMTqea0dMIjW6m5oFqRRgeYi/xjzgrwMAPNH9L4vfHo8P+S0ZORaZCHwNxecL4HJ5lFyJyWRQx/6ml64CgOboNsJj3QR8eoUHCHin1wdorrCqSXd8jk2x+JrLrRgtARJybIq17W4zK3agOdKH22YiPM6tXi6tNRGKASj6gDFpduz1YYoZGAzo1DHaEyq+6d15wvZdBADP7mWTeYuwcgU4l/mupOzKXFfeBTL2CyFHvpf5g8y/ZTsB+YTUI4tHomUv7FsZz2VeLXNembPK+0Pm7/IjKcVSr8w/znURFtzCZ8FWAwnZMPh6iBL/wiCY9aXEuJ6E5tUQnoMu5xENlDu2nAgAVHHlXoI7foDOFAUFT6t0YEQPtv+/jtbgOECw6E5Ivu4kAOBegltuhqzvo8v6rrZfwAV1c+HA778UAGyrg/cfhUHTYMh0bXe/D8q2wqLnNQAwsz/sXAg75sLUn2qA3uU/hy9eg6yBGqAn/SPfyVhwaC0sexEu/6kG6ImW4LTfa9jkew9rvwUMDBWvWwMdx94DpVthxUtw+wsQdQqjkgsGAGw79DzO2oVaHnd70RuspAx/CbM1+4j7i99rw2CUyfdRwM3rWYWt4VsE/FXsb05gaVlPHD7TCQFAt8/Jc0seQlJ9h2ZN5toBDxBl6WxmIILGv/jsPorrDzIx/2ruGP4gMeFHnXNEtP6xGT9ie/l2RvYYx8OTfkK3Y+xiFu9Zxh9mPU1VSx0vf/t5RuQMPU4DUAGAxTuUIUjIMTjkSCy/JdYRMck/33APtw6bTnRYZ1p/x+dHUoBFy0/ALSkCfsgAMWvWbMaNG8eyZcuUBuBRV1EU887r9SnQT0wxJB1BBgwZhGTAEbDkqquuwmDQHD5lgJLPpEjdn3zyqVpxFl0bAQJPZQKyffsOZeQhTmShIm0UvYKjGoDblCFJR51CcfOVFRKxLl++fLka4KSNMtjJoCftv+KKyxX4GSqnAgCFXi0r60VF21V7xBCkk6Orkkc7dxHmVwUAz/XAfaHUfxwA2OGqqeTb9mumOdpqrDzt/5q5hLwo5V6RL00mi9J90csUULYNGgjqNOF3Jdkc9GPUSU0Cu+mOaB0FDRoDQRfQjteeKNvehe0zE71eMfCU50aHzlXPjfqsw17Cyjyix9e+tWq+bNu+Wqz0/6Ro9X+ZCciFcj0vtrNrPdBmd/PJnCKe/+cSoqPCuOGqQTx071liWdkqYPET0LAPvrPi9BzXQqfhc8H2d2H3TI09eIZj6JkAgBIz1pYF2P6Fn7ryINZoHYnpOowmHS0NQVrqA2Tm6xkwwYDJosPtCGK3ac90RJSOcCH26kACLntrUIGGsmIr20jdEdGyjU4FY20tQQRslH0iorVn1u0M4nIEMVuENSt1CH4RJDJGhzlMR0t9kKLlfmrKAhQON5DZS09taYDIOB2pOXr8viCOVlQdsr+0KSJSGzm8HmEzBjCZdSq9pq1ZTMfAKu2O1I6nRotAELdL2qz9Ld9JPaHv5dxamwJKmDosUqf2b2hs4Y03F/PBh8t59JEbuenGcUdu0tLSWv7y3Mds23aIP/3PvYwYXoCA0c0tdhobW4m0hpGcLO7feuVaLADgZZcO5ne/uYumplYiIzVUs7a2WYEKKSlxWCyaVvP5KMGAB1fQx6HqSorrKmlusxHQBbCawsiITyE/LUeBVgIS7ijfy9xNS6lzt6kJfpI5gdsmX0d6ZBxG5a4Os2Z31gAcPHjwCdOuJD1XUoCFafXpp5+q2Ewme7JAJWm5EndJavCKFSuU/p+AeRKzhTQARbJENP9kYqju14gIxRSXOEzAP/nsRACgFhPqFHvkuuuuY+PGjdx//wM88atfUuVuPgIA3nnJdLLik1i7fwvLdm8iLjIGu8dJc2sLAzMLmDp0PHUtNj5bM4ek6BgmDB5L0YE97CjZi93rItIUwZj8QfRMz2TVzg24nB4mDxtHakwiXvzM3bCMTSW7SEtMoqnRhtEcxi3jrhAeHDNWzcdjCGLCQHNLCyN7DWB84WCiwyIJKgBQexf/JwCA1dXi/r2fqqomCgoyGD/+7C2mnux5UyyT0jrmzt1MVFQ4Q4b0oKBAtNe/2aWrAKDO5CIpvxlbpVWx9sTcQ1J/a/fEKjDQmuAiLquVppIofF4D6QPqFJPP2WImLMpLa024Av8EHDSY/dTtjcXazUVTaSRxmW201YcrvUAZ+91tJgUEXqjlIgB4fq+czF+EVCBzYZn7yqLPuWb1fZUzrj0I85/SQLEBV0P/qzQWoIpFxNdh72PQshHCMjVn3kQZ848pIQDQ14Ku3+taCrBtK8GKt5QOoC7jbkj7Fhz+KzStgoJnIXqgShmmeoam75d2WzsAuJzgvsfRFTwD8RPAVUZw+31gSUFX+DwYY8BbDwd+C02rvzQF2NEMM3+rpf6Kxp/EXl4nrH0H9i7TAEAx4mgshc9+rZl7VO6Ea38DG2dA3QHweyH/EugzWQMAJYX4s19pgGl9MfSeDAOv1baTvmwsh8t/pqUQy/bCrpT+lW32rtAAwDv+T9MTPFm5cADAg8/irFvcCQC0xPQmacD/YrB0SEWpX4s5qqemCdg+SQ4GmmmuHYvPt0cxcBaV5rG/uRv3j/nHcSYgAgA+s/h7VDQfEq4Pj1z6V7ITCtEfQ0n9+Sf3cqhuP7cMvZ8r+t6A1Xw05aWyuYKfzfgxZU3lZMRl8+T0p0kXVcgOZXNpET/76NeUN1WdHAD8+1ENQGm3Bv6BX1xf2wFAqfLxqdN5cPxdxFtPbt99Ig1A2fejjz5Wqb8SUB5rAiIDiphhiLZfUdE2JSgq7LdQEUdg0SjYvHkzo0eP6gTMyTbLli1X9OMDB/arVNxTAYBdNQGRgFh0//LyeipzBTmOpPCGigCXwnKUATHE2jsZACig5ezZcxk6dLA63wvBBOSrDML/ztselwL8FU42lFJ1dBcJxELGFzKf0Ph1R+VZNOc27f8dSmi3Ux1bMRO/TOil4/fHB4XaHOfEB7sIAH6FC3+eNhXWhsPpxe3xKvBFmJ8CCqtgCLCYhNlpOSGrQ24dl9tLa5sLj9dPwH/UldgaYVEMoHc/2ahMQJITo7n9hmHcNv2oW68wOOwOd/stKGC3EWvEMTQ3lf7o10ToVJTWfg82HYJZD4ElGm5+r3PvKeE6H4gMRQic7riFqxk+uFX7/o7PT93zImQixwxFiCfY+kwAwLaWADvX+di13ke3VAN9RxpJSNVjMOpoaw5gawgSEa0xASuLA1Qc8uNoDSiAxBoNGT2MZPUy0FAdYNtqrwrABLiT/aTrYrvpSEgxYGsM0FATUEGZgHvdC4ykZusp2++jeKcfS7iYAgWxtwTRG3TEJurIKTQSFqFj8zIv1SUBeg83kpCiZ+d6L8mZenr2M7G/yEt9dUABkCEAMKOngex8A/XVQbauFEdKCLfqFbtRYoWoWDm+ge75RjyuoDqnkr1yXlqbwyPbzyvPQEtDgIM7/Oq37CvgZWq2QWlVfTjj9ADAnOwU5s7bwPqN+2i1OZQ+6oD+uVx15XCqqhoVADhp4kDuuONSlQ6cnpZAQ6ONmpomdU/m5aVzxeXD6N/v1NrGZ+URbh9uZf6tIFphjgfcFJXsY+2BHZQ31qiUyKA+oFIwu0XEMyAznxEFA4kJs+IKuJm7cRnrSnbiDvgI85u4ZvRlDOleSJjBrJ7pOccAgCK8LsDese8eWSy98cYblabTfffdx6OPPtppMicMD/lMwEABAMUQRBZEQxqAogElGoChRdKOLumhRTDZ5/HHHz9iAiIagFJkgVechH/zm98olom41V837VoONFYwc4MwAJ3cdcmN9EhIo9nVoj7bX1uOT+fH7/UzqHshVw6eoKQsPlk7h+r6Gob2GUpKQjINtXW0ulzEWCPJSkrhcEUxX+zbTE63LKYMnUA3awx+Amwp3sv8ouW4/R78ngB5GblcPWSCuic+Wj6bkuZq/MEAhoCBG0ZPoU96LhbpY7V49vUDKOeLAbhnTwVvvbWcHTtKmTJlIN///llieZ/igZJFyk2bDvK7331IcnIsN988msmTB5yVR/BcVtJVADAQ9NKtRwvo5X2oIyLepdh7NXti8XsN6II6YtLbMFt92BvCyBhSi89ppP5QNKl9G2ksjiY61U5bfRiRiS6qtscTmeRUTECpSzQBhWHYUhGJp8100QTkXN4EF+s+rz1QdxDmPqmFdKPvgpzhHZrjKtfSdr316CJ6QsKlWgwZfTTDQG0dAgBbd6KLH0cw8RqoeBU8dQow1GU+qGn32TYQ3PdLdGISEj1EuQcHbVvAUw+pN6PLfQxs2whu+zZE9UcnGoBpt0LtTIICHspnkflKUzDYtgedz3YcAChmHv2ugLAoSf+HrEFQshE2fKCx8pJ6QHMlVOzUgDwBALOHCDsY5vxJM+3IGaH1hbD1Fj6ngYY3/kk0Q7W+EaBPNAR3LtC+m/6/GsAoobbss+wFzUBEHIRba+HwJq1NfabC7iX/bgBg8d9w1SwgKLTM9hKdOZ3YHg+gF+pne7GVvYclJgtz1BB0upAjZZCWhhvxuubiC3hodoUxp6SAW4a+SdoxLsAaAPhdKpqLlTX7jy55hl5JAzvp69ndrTwx8/uUNBVz/5hHmdhraqf02wO1+3li5s+paKoiI747T01/5jgAcFPJVn424zeUN1bxyt0nZgBe3wEAPMoAPOoGHDrnRy69jh9ecg8JkSc2QpHtjgUAleNpSYkCuoQZKK64xwKAwr6TVF8BxoQVJ+koHV0+xWFOaMg2W6tKTRSgLZRiLPuIrqAAg7t37/lSBmBXAUA5jmjcCHsrQzTeevU6kiIs5y1GIEKN7tu3r0qNUePICVyA5bMFCxYpvUBhKy5atPgiAHheXxlf7eBnAgB+tSN9s7e+CAB+s6+PtE4AuI1FpezZX40AcgL++RTLW2OZRVnDyEyPI79nMumpsZhN4iAYpLXNTUl5A4dKGyivbFL/9nr9Kg0sItzE0IHdyc5I4PX31zBn8U6yMxO4744xSgcwdNzd+6vZva9a/dtqtdC3II28nCQlZK6UhJsOQ1sVCGAngF5YLESlQlwuCANwxu2QcylMeRKE1ddSCq2yfZO25Gm2gjUJ4ntCRDfwOqBqi1afuAcn9YUxP9UCvLhsiM7QAHF7jVaXXezMWrTvw+IgNgvi8+AYCY0zAQCrSvysWeCmuT5A/1FmBo0zH/FMUtinpHG5ghTv8bJ5hUcBbd1SDAoMa6z1Ex4FA0ZJOo6ORR85FXAYHadXwF1rcxCXM0CEVa+aHGHV4bQHaWkKkJVnYOAYCxWHfKxf4sYSpicmXk9UjE59b2sKkF1gJKe3kUM7fFQe9tNnmEkBectmOunRx8iISWFsWeXB0RZUrD97a4DaCj/xyXqGXWJRrMD57zsVmzEmTq9t0xakpdFPdr6JYZeY1bE2LHErxmJiikG1v6HWr5iQef1MlOzz0VgTIDndgCVCR321H48bUns62bJvOW++tYhp00YzdkyfIw9bXX0Ln322hrq6Zn722E1UVDTwwUcr6J6VTH6vDCorG9i5u4RLJg5gxIgCfvLIi0wcP4CpU4fywHefIy01nsLCTLKzU6iubqKo6CDDhxfw00duJCPjFDksZ/q4h9Z5dNARACxrquSz1YsottXi1/mVoYXQy/w6YZnpidVZmTR4NEN69CVMb2BfTQkzVs+jzevA6NczKLeQKUPHYzVGKOb43HYAUBYsf/zjHyv3xWNlRCSbQth8Tz31FH//+99VKpeAgaLTLBpvEmtJlsO8efOoqKhQKcAdAUAxEBFhePnsVGldr7zyigIAZUx57LHHFDNQ/hb5FGEdCsgoDsN//vOT5OTmsKPqEJ9tWKxSgO+edCO5CWmIO2pR2V7mbV1Jvb1F7T+oe2+uHjSe6LAotpbsYkXROtVfeVk9SYtNVICnLxigrqGGvYf2EjDApQPGUpjegzCjCeHfV7c28+EXn1PZXIPOp2NCv5GMKxis2KCz1ixmc9keXH4vqVGJ3DT2SjLjktCfIZv4TG6hiwDgvy8AKGmYUUlOkgobsdeHkzagnvJNiTibLbjaTHjtJsKiPaT0a1SZG3pTEJ/DQGNpNFnDatAbgyrNV4xDYjPtNBZH4XEY8LqMhEV68fs0IxDZxuvUUoEv1HKRAXihXrmvp90dAUBxxBUwTK20+e3gqiDobUYn7rvixNu8ToF/uu4/6Nw4AfCqPyToPIxOgL64cdC2EyJ6gDgAW9qz/KTOlg0E6xep+nWWFLD2gtZdED0AEq8Cvw3qZhOUzyzJ6DLu09rSuJRg05r2+DMTXUQ2wZZN6NJuB2u+AuUkHXfXAlBm9waUJEvfyzUgUNJ2y4q0zyX1Nj5T+/fAayApTwP1xKCjbIsG1GX007T/lv9DY+qNuftoqCtxaPXedsbgJJjw4NHEGTEFKdmigY4Sdsu6emIPzVxEeGCiByipxpf8QGvnycoFwwB0lr2BvXIGQRFmbC/d+jyBNXkSOkMI6IPW+kcxWnIJi7wLne4oMOho/ROO1qfx+Frw+nUctsXRr+ci4iL6ouvAWAgBgOVNxcRbU/nRxGdIihL23tHBeXfVVp5f8ltqW2sZmDmS9NhspRUoMaIEQg2ORlbsW47N2caw7FH8/PL/IkmsWjqUxbuX8/tZT2kpwHc/z8gTpAArALA9BVjYfyEH4JABSKi6Ry6bxkMT76bbKQDAN954E7fbo4JOWRWWFVUB6zSH3wRl4jFixHAVDIaKCPouXrxE2ZBffvnlJCZ265T+Kt8LUDZ48CAFtBUXH1arylJsthal21dYWMjGjZvIy8tTaSya8KiExEeLMAwllVdKRzci+Xv48KHKzUiceQVIFC3Bjm0UxotoA4pm4WWXXarETTum6Ao1Wtoo5iHynRRJr/nooxlKUFs0As1mkzquAH/SThFTFVBRNAU1LfCjjKzu3bOU47AIr56LcjEFuGu9ehEA1PrtIgDYtfvn69xLAEBJ0/149hYamhxKyynELxWQSca0qMgwxo/K47brhyogsLnFwRfrD/HxnK3s2lulmGMWs5HwMBMR4WZ65iYy/apBREeG8ffXVrBuczGFeSn88DsTGTaoO5IavGZTMe9+vIEdeyqJiY5g3Ige3D59GD27x2sg3uHlcGA+NB/WBElCbNWYLOg9DawpMPMBGPMoDLkfKjfCnplQuxMcdRqQJ+y9sBjoPR0G3gUt5bD4v8HZDBXrIa4HxHbX7MyGfRdyJmnH3vMJlKzSji3Ao/rxQ3I/GPszSOk80TwTAPDQHi/LZjmVfMbIy8IoGHC80F9thY/VC11UlvooHGChcLAZvz/Inq0edmz0kFNgJCXDxKp5TgXi9R9hIS3LSMk+LxtXuTCZdBQMNNOrn5m6Kj+bVrmUbtSAkRZcziBrFjpJyTQyYmIYMQl6air8bFntxukIkFtowmUPUnHYp+oVAHDR/h2HLgAAIABJREFUJ3by+pq4/EYrjXV+3G5N/Lm5IcDOjR6aG/wMHGUhLlHPrHfsxMbr1bHSs42q7g0rXAoU7DPErEDMg7t89OhtYuBIiwJ/hanYagsoRuCOTW5SM40MHmtB5GDLi/1sXe1GZ7ZT7fyC1978nJTkOOLij2Y9eNxeamqbSU6KVaw+AQMlznjspzeSmZFIRUU9776/jF27S7lh2hj+8fKcIwDgg997nhHD8/mvn9+iwL6a6ibeeW8pCxdtUQDgt245SynsoYe8/XUu73WZcwv2rWIGFeJpjMjZW5axes9WHDqviAFhVI7MmiagSD8YAwbS4pK4Y+I0ulmsOPwuNu3ficfrVszwbpFx9M7O68QAFJaeLKqKdrLEYaG4IiTO/sYbbyjtJol3ZEItOnySkitgoSxeyr6yraQFf/bZZ8rh8aWXXlKg4YMPPqg0AOW7l19++bhsjI7jm6QA//KXv1SazaIfGGqLMAAlZViyOr73ve8xetRoLGEWtlcc5PP1S5Vm7Z2XXk92t1QMIs/ic7Fk62qKDu7G4fMwMLuAqwaPIzo8UqX7btm/i6JDu2ly2pS2s8VkxuF109ZmJyEimkE5hfTP7U2UJUKx94TF5wz4+GTNfPaWHSToCXDd+Cn0zeiJ2WDki92bWLp7o9JjHJrTh8kDRxNrjT4PvL+jvXkRAPz3BQCDeo8y8uiW10JcRhtJhU0UfZiLx2HCrgw89ITHuEnt34gl0kP9wRg8rSY8TiO9Li1X40n1jngSerbgbpF3jI6WCk0HMCrJgcduwu/Xq3qayyJVOvBFF+CvMxK7eKyvqweOAwD7N0D1xwQbl6Gz5kPOT5Vbb/Dw36DmM0i+Fl2vP3ZuXtAH3iYtC1S8GQyREBRHkUjQHyMXEvCAt46gzwkCLBri8LuaMYpBpilWW+UNOLT6MKjUXxXv+h0EPXXoJAPGGA0GK0FvIzqz6MyK14G2Ti4pv6EiC72i8Cay9x4ntDVo1ZvCNYago0lj7gmLT55vV5vm+GtN0D6TbcUkxWDurNcn4a+YiKx8Ba75FaTkd+4OARPlWCEAMCLuqEGcuBJLG8VE7kR+KqGaLhgA0F27kNbD/0ew3QVYQL/UYS9ijszrlHLUXHclBmMO1pjfodcfBbM8rvk0N3wHj7cGb0CHJ6AjK+MLwsMGaTdAe/EFvKw48DFOj5P+6aNJi8ntxP6Tydk/V/2ZlQcW4/A4CQb1asxWDD3l0CvpIxqjQ+p9bMrjXFIwiXC5GzqUf678F6+septGezOv3P3XEwKA0/5fewpwSANQTQ6DGhDYIUvwiStv576xtxAX0VmrsOPxZDXrRCXk1CtAWcd0kdC28rkEqqHtjq0jtJ/0i/wIuCbbizCpgGohfTX5rQJu6ahjyvEpmEc3kOPKPrJ/6PexGnyn28aO+x3bH/JdKBCXo4fqPFFbT9RPZ2sgvQgAdq0nLwKAWr9dBAC7dv983XvV1rexdtMhinaW02xzKiagxB9Ol5fqGhu1Da2K+XfbDcO46+aRrN5wkH+8sYriskbiYsLJzkogPSWW1OQY0lJiKMhLITerG5u2lfL0Cws5UFzHoH6Z/OwHU0hOjGTV+kO8+cE6Dh6uIzY2gomje/Htm0eQnhwFtjLY8jrsnAHJfSHvCkjI07qkfg/s+Rwa9kPaYCheClc8D93Hwba3wdMKCfkQna7ld0ia8PYPoHwNXPsiRCRB1Sao3Q2bX4Eh90FSH41VmH9tez7DStg/D+JyNOagMP/EcVgAyfUvQPZ4uPn9TpfoTADA4r0eFn/uwOMOMvrScAaOlMisczm018uiT+2KxTd+aoQC8iT427PNzfwZduITDSSnG9my2kVWDxNTrrcqluDB3R7mzbBjCdMx/vIIevU1U13uY+lsB011fvoN0xYrVy100GeQhStvjlTAXFO9n9WLnewu8pCRbVT7lxf7FEAXEaln3kdt5Pc3M/X6SPbt9FBZ6lV6fx6PgHc+XA5U3bLvJ2+0qjZd/a1I4roZFAC46DM7zcIC7GWiptyHyxVk7OQI+g+zaLitP0hTXYCNXzjZutZFTLyBlHQtLhIGY1WZD1/QTo1jDQuWLVZMvkEDex7pNNHxW7qsCKfTzTVXj+TFf8wmIT6aoUM1Czq/z09JaS21dc2MG9uXJUu3HgEAf/Loi9xx2yR+8d+3qm29Pj9Ll27lx4+8xC03j+fXT9xx1h5PpQfbLp/i8Lhp9QtgB8YgRIdHYJQ4QwcvzHmbMluN0qWTDjIG1Z4KpBLVVVk0NqLjwal3kB2ViEGvw6vTVGHl/xJLSO+JMp3Uv33bNuXCK5kGJyti0iGGbBLzyGLpnDlz2Lp1qwIEJfYRsE7AOWH+iVagLITeeuutaiFX6pZtJVNDTDwEZDxZWbNmjdIRlAXQjkUWPgVsFBBRFlzNFrMC5sqaatl6aK/cJIwsHEhCVKxYmyDLFpVNdew8tJc2j4vMxBQGdu9FmMms+sjuc3Gg4jDFtWU02ZsRF2mDyUhcZCy5SVnkp2ZjNYcfBfDadXPFYbi0upygL8DQPv1JjIpTjsplDdUUle3D7XLTJzOPHimZClQ8n+WbAADm56czZkzBOe8Gid/LyhpYsGDrf0QKsN7iVOm9EbFuxf4T/b7SjUnU74vFaTMrh+DEHi0k5NqUhp+kAUt6rznCS1JBs2L+yYCRObyW0nVJanuXzaIm/KItKFqAkclOtV3F5kTcdtn+q11GGSuEKSzzLfktz7SMMR1JC1+txq5tfZEB2LV++0/Z61gAsHv+btj1Q+W+q4sZAv1e1VJ1Dz0J9Qs0s478/+3UPcJ6a6mBMEky+Qr+c16XZqAh+woT72RF1qiLZsPI2ztvoXxGmkGOH3PUSuCcXzpJsJnT3gVX/eKUijhdbssFAwD6HcW07H4cv1tz6DVH5pI8+FkMlvaEaSVs3UZz7Rh0hgSi499Bb9AYXyoA9VdTVzMJl/sgvgAKBMzOXHUcAKi2FfaBMtiQQO6oNbvH72H29neZvf0DWpzNCvDTfo6m5Qowp/1bx/RBt3DHyLuIE2i2Q/EGfDz09k9Zc3AjLq9HAwBzjzcBOQIA+vzt7D+tbgEAO8qIPX/LD7lp8JVEir/0eS4dV7XPc1MuyMNfBAC7dtkuAoBav10EALt2/3wT9pLFHWHqSfru2zPWU1XTwtWT+/GtaUOZtXA77326UTEDr57cl3tuHU18bMRxzV6xZj9/eHYujc0ORg/N5ccPTmL77gr+9cE6yiubSYiL4LLxBXz7lpF0EwaXowG2/gs2/lNj7I0Qjb+jzHn1orGVw/I/QtG/QNjwN70H6UNP0mVBaDwIb14JfW6Ey/4H/G7Y/j7MeRjuXqwBiadbRHNwx/vwX3Wd9jgTALCu2s+yeW3s3eGmz0ALE6+IJC5BA7sk9be1JUBZsYe1ywWYDTJ+qpUBQ8MUSLZjs5s5H7WSnGYkPcvE2uUOehSYuebmKAWaHdrrYdaHrVgsOiZfG0luvpnqCh9LZtupqfQxaESYmuMtn2encICZ626NJixcT12Nj2Vz7RzY7aF7D5My8Sg56GXo6HAFAM76wEZebwsDh4exeFabSh/uPSBMGYIcPuBRxxgwPIysXBMfvt5CzwIzN90dq8xIaqt8LJzZpn5LW+W3pAGPvSyCEeMj1KKiAIINNX62b3KxfpWT1DQjfQeHHSGBym3g9raxYu1y5i9axSM/mX6MCUgdzz6vmYBcd+0o/vHyXNLTu3HT9HGdGPli9iFAkGwbSgF++CcvcMtNE/jtb+5U27rdXhYs3MTPH3+F2289Cgye7i1zqu0kPhHGn5h37KkqYWdlCb6Aj/CAjhF9BpIYFYPYPT3zyavUu1rwCVpIEINiC4ZiwXb91QDcN/k2eiVkKFdgvx70iinYrkd3lFSIx+tRi6MnK9IuMS+TSXxoQVQWKcXUTFiAIQBQQEBZgJRJvvyWib9sL3XL9gIIyGfHphd3PK64zMuP6ov29NnQ4qeAgCHxeAE7Jb3W4/fj8HkxBXWEmc0YhHqq1nGD+Ani8rrxinmWXk+ELAIoLyxtwVe+l4VyW5tNOddbTCZiIqKVk7Jeb8CgwNTOvSKuy16fMC/BbDKq48l/cp1cPk2/NMwYpkzzZNdzacr2Zffc+QYAt20rUW68X5dhjoyBAvL/J2gACgNQUnyt8S4S85sJePW0VFhpKo3C1WpSgKDooorxh/wWZl/j4Si69WzB6zDiaAwjPqeV9IF1lG9OpKXcSkScG0OYn7R+jdTtj1bagIfXJdN4KErpCn7VIiQLAfuHDx+OaHmuW7eOnTt3Ktmm0ylHzPG+VJf61LWdTQBwvdNHlc9PnEFPT7OeFKNB02b9iuXw4cNs27ZNjY1iuiT90zHD7ETVyZgl+qsiGyWLIWKqJOaWF8uZ9cBxDMA+ZXDozwQbV0HSleh6/gbcFQT3Pg5tuyDtTk2rr0MREO7gGohNa3e/bQfLBZgT9twRlRjBYHza2rKk5Qqc09aorSl3y9UqFIKfmLR15GW11sCiv8K0P2jqNqE6ZbvyIg1A7H9lO99MjiGvqFNLVXe504QnVXsA5j0JI++AgoldruqUO14wAKC4sjXveBSffZ+6spGpVxKf/0P0pqOpmH7fAZrrLlOOYXFJq9EbsjqcfIDammtocyxHXHy9fj253VcqAFBbqz11EfBv1YG5zNz2LtUtFfj8gSOMPwX4tafohsDAq/tN486R9yr332MDlOX7VvG7z5+korlGAXqvngIAXH94h1oRD9WvGIAdDECMeh3v3f9HJvYajlnu2Ivlgu6BiwBg1y7fRQBQ67f/GADQXw/OleDeDWEDwHpV126c87iX6Pc5nB7sTo9KA3a5vIoBuOdADbMX7mDPgWquvLQPUyb25rN5RSz9Yp8y9ph2xQCumdJPpf+GWUyYzWImoLHD5y3ZyW+fmaMAg2EDsxk3sidvfbSOuoY2te/lk3pz100jFJCoUmxLV8G8RyF9OFzxFzAez4ZTtITqInjnek3jT0C8yOT2SErQFJ+W+quMQ0TPrxY+uQeyxsCUP2s5E6ufgbV/gx/tgYiTLN9KxCbRnFqAa1/l2vgSrPwzPK4t/IXKmQCAwvzbtsnJotmtCtTrWWihe65ZMfHqa30KqBMAT1J1i/e7ye1loe+gMHz+ILuKXBze76X/kDBSM0zM+shGXqGFG26LVZp7B/a4+ex9m3L4veL6aHrmm6kq97Hg81aqK7wMHRWh0r0XzmolIdHIoJHhJKcYqSj1snWDE7NZr+oWQFCAveFjI7BGGvj0vWZ65FvI721h/sxWehZYmHx1JC3Nfr5YaqeyzMfg4eFk9zDzzqtNqk23fSdOaRFWV/qY96mtHYAMV4HvmpVtZOWYGThMwCIdZSVe5U4szENpR3SsgcEjw0noZqC1NaBSk1PSvcxdsJQPP1pxShfge++Zyrz5G5WW3/e+ezX9++cq0K+kpIa42CjlBPzg958/AgDe/8Bf6NMnmx8+dJ3SCywtq+Wttxaze08ZT/zyNq68oqNi+Bk+sIrJpxFtVu3exJxtq5TBR7jfyE2XXkthejZ6XVAxAMtbanHrhMsWUAxA+SsomQLtbrPiRvvA5XfQPUaehQBNdhsemXmgVymrcdZIDSxTi8oa2Bb66XgWMunsuHAaAgCPZfEcmylxosyJ0GcnOk7omKF6QwBgx3o6goICkoYYjNJf4oXQEa0TIDVkXSRgoZSQi71iSR45yQ6GVZqUopo4qb48sl/7xiGXe1WxXKtgu8FHe0tkjFA7aQCjOmZ7v57hndGl3c8fAFjO22+vZPv20i61+0x3SkqKUSYgl13W/0yrOuf7d9UEBJ2HiAQXkUkOxegToK9kbRI+r7xvg0TEu3E0WvDYjSTmtSiwUIo4/1ZtT1A3erc8G+FRHvxePTW74xQAGJ9rUwzA2r2xtNWGK+Zgzc44pQn4VYvSDI6KUlqhwg4WaQDRCT0V0zj0zEi6f25urnKPFZbxybLETqdNZwIAylPc5IYDreAVN1OjmyKPVzGs44w6Cs1GxltNROm/ms2PSCK8/vrr6vxEImHatGlfKt20b98+/va3v7F7924yMjJ45JFHlJTV+VxkOJ3+/6Zv0wkAvBuyB3uU864y8JD0W0s6tKwluPMHKqVXl/dr6Da102nZG2H3YkjoDvFZmkFGdIoG1slrofcULRW3YjuUbtbAP0mKFPfc+kPQUgu9xkHNAdi3TAtlpUTEQDeRoxaFm99qDr2SyiuhaOGlWh3LXwKnDXKGQd+pmstuS5W2f3Ie5I07y1egPVW4oUQ7X0klPhflggEA5eQdZW/gaNcBTCh4lMi0q9AZjk5YJM23tekexPU3NmkVRpPoUxwF9xobn6Cp+UXcvlZ8AR09s08fAJTjS3pwXWs1L3/xDDsrt6oVzZAjb4gNKAzAqX2u4tuj7iMxUsTVOy9vNtgb+ekHv2Bz6TbcPt8pAcDrJAW4gwZgyAG4o4ReSnQcH3/3Gfqk9TgvLmjn4qb8T67zIgDYtat/EQDU+u0/BgD07IKGJ8GxCKJuhKTnunbjnIe9ZOLqdHo5cLiONRuL2bi1hNKKRlpahcUj0hFakXfH9VcO5Jopfflg5mbmL92lQD7R+RN9v3690+mTn0qPnEQSYq34AwE+mbOVZ19agtFoINJqVnU0NTsUW/D6Kwdxz60jFWioirNRS8steguu+n9aWu/Jihh0zH9MM+q47wsN6HPbNHOP1gpoqQCvHQJecDbBppdh5I+0H9lu7k/g8Ap4eF8nEEEdTkRMxERE2iMpxJKLEYrq9s6CljL4QVGnlp0JACgVNTf62LrRxYY1bTTU+4iwihmGGEQFCLPoGTLSSkqqkfVfOCgr9SgzD+XA7AyQ2zOMsZdYsbUEeOe1RvJ7h3HznXHExhnYt9vNjHebFIB49Q2x9Cq0UFnmZc5nNqoqPAwfbVWgyYJZNsX8i4rWzEIcbZrL8PDREeQVhCmA7tB+D6PGWbFG6vnonSZ69wtn9Hgrn89oweXyk5ltUXq6DXV+xVocOtJKTk8zb/yzQbXprvsT1L5VFV5mfdxCVaWXSyZHkdndzJL5Ng7tdxMeIcfX4bDLeVkYOjJCHbdos0PpTEbHGBQrUoDEYWNg7YZVfPDh8lMCgL/8xW04HG7l7ttic5CZ0U3d18LsEzCvT+8s5QIcYgCKBmBqShzJKXHEx0XR1NxGfV2Lcgx+4P4rSUg4hYr1V31+Ba9u1/rbXrqXd9fOUY6zZq+BSQPHM67PYMJ0OmZtXcHavVtxCLdNF8QoC686AaMEiNJj8unIiE/m2xNvIDrMSrPTxurtG7D5XOr7jLgkhub1IdwoDrU6dZ1CEiZftckXtz9xD3QEAE8mUXOu++58AYD19TYF/tXWtpzrUzxh/WIg1adPJjk57QtB56UVp3fQrgKAQZ0Hs9VLdKqDxF7NWOPdbJ+ZjSncR3xWG/XF0dhrw5V5R2xmmwIJrd2cyv23/mAUYTFetZ/fbdCMQ1rMCiQUTcCwKA/N5ZE0HIzBmuhU5iLiMNyVIhIAIgUgeu4ff/wxS5YsQcyGTlWEaSx6o+PHj1fbb9y48ZQM5S9rV1cBQKcfFlbB2jqocUK8BXpmu9jq9ipTIJk+x+r1jLOamBxhIkyEe0+ziBbqs88+qxjUP/vZz7j33nuVmdKpyvbt25VB0pYtW8jJyeHJJ59k5MiRR1jRp3noi5sd0wMhAFCAukHToH+n9Xo/2PcRLH4aGldA7Fh0Bc+AubOpaUcAUIC+Rc/D2HvBaNbYcuK22/cK2PqpZoghacIC/HUfAgKkyU+fKbD2Hc21NzZVc+PdtVAD8MRNd+bvtDrFOKO+WPsRBt72uWATBuDVKBM4ce0dcZvGAqzaDUNu0jSZL7RyQQGAPmcptl3/jd9dR+rwf2CJLuik/+dsewG77VcEA01EJ8zAHHZFBydgaLPPpKrmIVzeOgUA9spZQcQxDEBJ/y2qWInDY6d7fAGpMdkYxWKlvSgdjOZinpr/35Q3l6vALqT95w/quKzwCr498j6SopKPA//aXG38cc5TiAFIm9t5JH34tXtOnAIsAOB6AQCFARhKLW5nGobac2n+KJ6/5RGy4r/5L+IL7eE4H+29CAB2rdcvAoBav/3nAIB7oemv4FwOkddDt9937cY5D3s5HB6V5vvOxxsoq2zCaBBTJn27ziq4PT7cbh8mo4Hbpg/jgTvGsmjlHl57bw01dTZ83oDSmBVAymjU0yc/Ten59eqRrIDCNz5Yq9iBwvJrsTlVfeII/MCdY1X6r7jXqiKpust+q5lw3Dazcz7Esf0iINySX2tg3s3vQcNB2Po67JujGYBYojXtPkkBlG0kbXjaq1BwrQbufXCLRhf69oKjNStF5VY4uFBLQa7Zpok5i3uwLM9K9F+1FXInwa2fdGrRmQKAcui2Vj8lxR7KSz00N2kuzNHRRlLTjXTPtRAVZaCi3EPxQbfSz1OMjm4msntYSM80UVMtIKKDbklG+g+KIDxcR12tlx1FTnVdCvuEqe+Epbdvtwtbi5+UNBOHi93M/byZXgXhDBgUQX2dpG7qSE03kdvTTHi4AIlOGhv8iqUnrMDtWx3q+4Le4ezd7aSsxIPI+groGBGux2bzk5FlIS5Bz+b1DhKTTQweGo7ZoqfV5mf3ThdttgA9ellIyzBRXelVAGB9vU+dd3y8kZweFjK6m9X2B/a5qanyKsBTQEJpd2o6HC4tZseOw4wd05e+fbOPXJOWFjtfrN5JVVUjUyYPISbWypYtB1VKcF1dC0aTgezuyQwblq/uy89mriErK0mlvIoG4KWTBjJgQC7l5fUq7bNXrwxGjMgnK7OzedoZP64qlVdjklTZ6nh5/vs0+NuUc2/PblncNP4K4i1WDjfXMmf1Esqaa/Do/Cqt1dee0msI6IkzRjBh4AhG5fRHZzCwuWQ3c9Yupi3gxuQPMqbPECb1H4XVEK60A+2ONpXOK+Uim+SMr2KneFxSnkUP8cvS+87eUY/WdL4AwHNxLv+udXYVADTHtilGq7yGxOk3rW8D618vIK57qwIFDy5POwLaCRswf2oZRpOf/UvS8XkMRKc4lD6gGIWUrEtWKb5RKXbSBzZQtT2OlqpIlSYcm9FK3f5Y5QR8Mg3AU6XqdgQAZ8yYoQwMvwwAlGfmtttuU3qfoh+6atWq02INyj1yIn3BrgCAAv69eQiWVkOZXTO5zI6ECYUuxQAMqdZ7XDrynBYe7mUi6hivh1Pds10BAMUYSRiUJSUlpKamKoA0Kel4Is+/67Nyrs6r7hDMf1ozrUjM0Rxw4zPA7Qjib9lH9+jfQOs2CO+OrsfjCgQ8VhuiIwAYlQirXtXMMUSZo+4AbPgIJj8Me5dBQykkZENcusagq9gBDYehx2hY+xZMfUxz7xWDjk0zIKknpBXC3Kfg+j9o7MHmClj6gnaM4vXQWKbpA7rbYO3bWopwQpbGHEzv3ckn9lx141mv94ICAIPBAPbD/w+vbQcpg/+CMawz6OWw/R6X4x2CQTvW6F9hibgVne6oLp7XW0Jx+eU43CXKCbh37nIiwjunAIsL8LNLHqay+TAmQwT3jXmCvKQBnUDAQDDAy188y5I987C77UfSc0fnTuC+sT8gJSZN6Qd2LDanjWcW/pWFu5Zic7WJnvIRUO90AEANZNTSfzsagPx08nf5wYRrSIg8NUd03779KvUmMzPzpJoGEqDu339AaSWI46+sqoqOgrxMZDVENGqkHDhwkLa2Vnr16qVc46SUlZWrlRZxkjuZgUbv3oVUV9co97ljzUBycrJJS0tTbWtqalLaDSUlZerfBQW9kJe4HF+0LUTjQrYNOdjJ8UXnQT6Xtssqj9S/d+8+9uzZg93ephyABw0apALFkMZNx+sjLzUZ9EX7QbYV/Yfzof1wEQDs2hjnstW3J3Z1bf9/l73Coo9qov67nNMJzyPQCp7d4D0M+hiwFII+HvRHnUm/iecv44yAf6+8s5qyikYFhhTmpTKgTzqpydHoDXpWrjnAohV7iIuJ4M6bR6iUXZGcOFhcx/I1ByjaWcbhskblDOzx+hQQOGpoDjdeM5ilq/YpvcCMtDhGD8ultq6VFWv3q+hk6IAsfv7DKXTPaF9ZFffehY9r0c4tH568u+QAYgYy+yFI6gtDH4SZD4KzAYb/APKvBnEKVi5qHiheBh/fBXctgJT+YK+DV8ZB9gS49qWjx5Eci7XPw7Lfa3qB4iws2oJHpCyC8PeB0GMyXP50p/adKQAYqkwRGV0BHA5haEF4uF5jxbW/vuV7rzegGHICnMp34vArRfQBxYRDtrVYRC9YM9OQz2QL0fETYE/q9XqD6js51orlNuZ83sTosVHcdmcidrtfmUgoFqJBS+X2erR3vdGopUlKnfK3MAsldnA4/Er/T1iEcgzZXlKYDXpwucW0C8VklIbI8T0e7fzMZp2qR+5DARCdDs2YS85bdAVDRbaVtF/ZT85X2iZprpKqLj/h4WZMpqMLo5qOoICSfiIixABMS9F0Oj20tjrUOzc21qr2kW0cDjELgzVr9/DYz//BPd+ewg++fy3NLXYFiMfEWBWL9ayXoA+/TjSldDh9Lt5Z+Cm7WkqR2NKKmWtHTaFfRh56g5Hth/awae92qmz1OP0esQNRJiEJ1lgK03MZ2XsQcWYrje42Pl63kH01h/EFfUT6jUy/5Cp6p+YQptPcP202G5VVlV+7OP9Z779vUIWh1GWJmZKTkxWY/HWXkwGAYqIicbAUSSc8Ucz5dbf1P/F4cg3kWkiR+cyuXbs6dcPJJsBXX301kWlNJPdqVu6+ogGYPbKGTW/nqdTfQECnWHvC/pNitPjJm1RBeIyHw2uTFLBnifIQl9lG2qAGDi5Lw+/RkzO2Sun+1eyJpWx9El63kYQcm9IVdDaJ0VSHxHmdTs2vZM4iKb0yTsulV2pmAAAgAElEQVS9LnMsmUOFUnaPBQAFwBIwXJzD5ae1tZXq6mo1jwsZOlqtVu666y5GjBjBu+++ixgDiS6oFJljhe5dAQqlDvm3fK7MjQwG9W85vrRLfn9VAFDWAmeWwT/3Q6Nbwz1NehiSAKN6uFnv9tIi7xSnjp3bzJgaTTw7WcewdDCd4LUg51VRUaHmezKPFS3TtWvX8sknn6i+OpYBKH0h8z0xW5L+kbFD5rgyfzx06JBKiRbgT0yV5O+QEZPMecV1PQTISnpxaI4sY5CkDct3Uq98LnNZKTInlX0FVDwf49T5fvbF5XbNG3BonbZGHJkAlki5ls3kZr1L374vQexIdGm3Qcxw6JDZGWp7JwAwSatPwDm5eQTw++J1uOq/oalcc9oVsLGxBPLGQnOVxgCUv1f8E677DQivS3QFN32kAYCphbDgL3Djn7UjttZpoOV1v+0MAIqEigCaEuraakHYjWOEifj1v37O+LJeUACgnK3fUYK3aRmxObdj6KD/J98Fg04IyiAmQiPh7ey/jpRhPwdLL6fFvg6v30/fHscDgD6/nX+tvpWtlfU4fQYm9bqRa/vfTaTlqNagHGvp3rm8vvrvNDoaVaDeN20wD13yUzLiso4D/4T59+f5T7N0z0psbruaCITSeeX3yQDAa4UBeGiHaqvmMqyZjYQAQIPZzHv3PMkleQMwf0mw/Oabb2EymZk6dfJJadCffTaTxYuXMHLkCK666kqllyArQ2vWrOW2225VoJgMtH/9698oLi7mhz98SGlIyID3zjvv4XDY1ctAXg5er1eBiQLUiUitBECTJ1/K55/PorX1/7N3HuBVFekbf29N7wkhDQgQunSULr0JuiCgoqBg17Wu/t11bWvD1cW6dmwooiAKKiAdQToIBEJvSSC9Jze5/f6f9zs5yU0IKTSJe8cnhpx7zpyZuWfmzPzm/b6vRMrgvmPbq1dPdO58BZKTU7BgwQLo9QY0b95MXkoHDhwE4SFfyszn3Xffw5Ahg9GzZ48KSMdBn8evvXYcOnXqJPfZs2ePOHHly46+Heh0mvVo0aL5GbvwfFmw7nxx5ObmYfToUbjyyl7iUPtSJg8AvJSt7blXo28BC73zzgacpYDfSCBg8mVdJQb2+OjL3/DTir0IDvTBtMlX4YbresLLS4Ep/PzTeZvFlDcuOgQzbuqDcSM7y+YPiYm6kMzLN2Hx8kTMXbhdQGCHtlES2XfX3lRs3nEcbVo2wR239JNNn5lvL0dObgl8fYwYNbgD/nbvMOV+2QeAVf8AGCaNCkDaUtSUbKXAwR8VM97uM5QZHM2GJ88/M6CHpRjY9i6w9V3gr/sUZSDVgO9eAfR/Ahj4j/I7uICCk8B/OwM97wJGzTrzzqU5wKw4YOQs4Mr7qnxeGwC88cU+cNC/IYBvn95yxvv4j3xASkocWLe2EMuW5qNP30DcMvV/BNjX0Oj0gbl+w148+68vcfNNg8Vf4MVNXGY64CD+cykQdOuh3fh5zzqUuSwSHbh1WDOM7DkYcSGRcLicSM1Kw9G0ZPHvJ6DUyxtxkTFoGxsPf70XzHYrth7ZizVJW1HqLIPO6UR8UCwmDh2HMG8/iV5Lgqt030qfdWerp/s5NSlt3H38uX9elz9AZX5cef+aynI2n4PuebvfX82zpnur9TvbtbWVpT7t5H5v/vuPUFUSGk9+obdUlRv+HGvURPNKbogzbdy4UTarPenStwDBDVVcTNzYJxxzT7UBQGNQCeJ6ZAvMC4o2IaZbjgT5KEr3RX5yALIOB1co9nR6J5pdlSUmw6ZsH1EGlhUYERhdirYjUnF4VSxK870Q3zdDQCAB4uGVcfDysyGyYx5StkaKmbAai4PPM58ZBq8grOL6hWshwkyuw2iiSoDFdVZ1E2Ca83KewHUXgRTXQDyXx7kRwc+4zpg6daoAQEYUrw4A1Xzp/04VghCkcc1G0EUwxrz27dsngO3NN98UkUZ9U54VeGQ7cKRIacIIb2BkNNA5BIgOcuCk3YEdRQ4s3KpD0n4DyszAfVdq8NIwIKjakoxrzg0bNuCXX34RwMvyULzBdktNTZU2UgEg22Tnzp3YtGmTCEYo+GDkZNZr2LBhGDduHKiiJLRPSEiQNqKiUvWryEjtgwYNqlgX0nyaZtfMZ/DgwbjuuutAM2KWhQCwsFAx0edamhHe+TnHhgueqGx3MfKFYjfNta7iaLX68cpNuwtehloyJDSjme7xzQqYk0BZGgdCwjPQtusmBEb7QuPfVhSA0NRM0twBYGAksPEL4NpqAHDYQ8DBNYBfqDJNPbJBMdsl6MtPUfwEbv1GUQYS+OWeAI5tUfz+8e+VrwPXVwOAf3lB8Sl4eAPQfbyS9/b5QKvegKkAOLASuPZZt33rS9mw53mvRgcA+dI1aMww+oZCo2n4DnFqxmPIzP8SVrsJV7RaB38qAN3yIQBctns0juel4lh+BDpGjcFNvR5EoHdVe/RdqVvx9pqZyC7OQqB3CJ4c/RLaRXWqohTkd1NsLsaslVQL/opiswL/KHUWJV95QI/PZ9RsAuwOAN3Pl2mcBugY3xFzpjyFhPCYOh+DTz/9HEajQcBeTX4Q+HL5z39eR2hoiExcpk+/TV4eJ08m48MPP8LUqTfLAM/B9b33PkBaWpoMjj16dJMXyuuvv4GuXbuCII+7Vtz5ICjkgEqwxwGW57311jtISGiN/v37yYtLTXzJsAzvv/8hIiObyGAcFhYqk1aqF7/55ltce+1YxMe3xLvvvovhw0fgqqt6VQGAb7zxFiZM+ItAx48++hj9+/cXSEiIx52a2bM/FajHe6vKRfX+X331FYxGL7mGgzp3aYYOHXLJJ24eAFjno+w5wdMClS1Q8iOQeQfgMAHBtwNN3r6sW2dP0ikBgFt/P1kB6Yb0VybOHOtWrDuAD+ZsQOrpfHRoE4U7bu6Lq3rEI+lQugQJodJPXexu2n4cb328BsdO5qBHl2bo16uV+Ak8dCwTXTrG4pG7hyC6aRAW/rxL7snFRVRkkEQAnji2G1CcBmx6Azi6XPEB2EJZKFVJBGkMALJwqmKu2/shJXAIA3u4m/MqFVB8BM4dp2Rxf6IS0OP0dmDOKEX9d8WNymd0nrL/e2DRdGDGr0BMrzPvzcjDa54BbvkZSBhd5fPaAODdb1yDPG7fAvjwkSUIpb3IZZKoJjx92orUFEbSNKJNW0VV/7+YOP9JT8/Fjp1HkNA6Gh06NL8EzeCUYB4SiIK+IMuK8fX6n3Ai/xRsGge87AZ0jeuAPu26ITI0Ajq9DnanAxYbAaETBqMRep0eWpdGNjyT0o7jt8RtyLEUS0xcH50eY7oOQddWHeCtZ7AANQCGAgGZaoNV7gFBamqM2kwBq59fE3xT799QAOied3V4VxcArKke7sFGqpelvsE93PO4BA/OGbcoNOXhjlmj5Hiwfxg+fnRZxTkMOECIwPTjjz82CI78EXX5s96TIoDJk5VNwS5dumD+/PlVqlobAHTpLKLOC4svFrAS0z0HBm+7QMDkLZGiDKSpr0brEp9+UVfkiZ8/e5keEe3yUZTmB63RgQ6jU1Bw2h/ZR4Lg7WeDVu+EfxMz9nzXUoKB6IxOCS5iM1fCmdDQUIwaNUpA3apVq0RRRmEF12TXX3+9KO+WLl0qgIuWUfQBSLC0ZMkSrF+/XlSC7JdcYxGAEuRRDUdgRyDGa2677TbxG8i1DyE18+Q13OjgeoxwsHXr1vj9999x9OhRWZ/xc8Is+sXjGorXUV1IX3sNAYCbsoB/7AKsVLlrgGmtgInNgGAvWdqK2npfsQPTv9YiMU0j6+XmwcCq6UDLEAL3yq9x+/btmDVrlkBMrjHZRly/EcoRwLHdVADIur/44otYsWKFfEZQSNDKNeKYMWMwYsQIvPTSS6Ie5Hr25ZdfxvLly/Hll1+KsvDhhx/G7bffLupAjj9UPn7yySfIzs4G4SB/Fi1ahG+//VbakeITrpmzsrKkbOPHj5e2utDJYTfDVHga/K3VGeAT0BQGYwCcdgtMRafgsFvkuG9AFAyU3rmFaLrQZTlbfpzy0U8fA2woANAFo5cZfoEmQB+kuH+pJVlMQNp+RT3IwB1HNgJdry2PO5cHHN2oBOggaMw+oWTE4BlxXYDiHMCUCzTvrigB0w8qnxu8gJxkILI10Kw7sH8F0GOi8pm5GEhaDnS/Xrn26CbFN2D8VUDqLsCUrxi9+IYALa+q4o3uUjXped+n0QFA+VK9vaCjx+5zSDmF3+Bk2hMos+ahawIBYNczAODS3aORXXIIJVYDOsU+jr6tp8PHUNUR9bYTG/De+teQU5yDG3pOx1+63oAA76rnlFhK8Ory17D+8G8oNpeKk3b3YCFq9ODP6QOwVU8Y3OpksVtx7TuKD0BrNR+AMo/00eLRIbfhgX4TEOZbt5PsugDgrl27sXLlSowbNxbz5y8QAEd4xkFr5sxX0LdvX/Tr1xdJSftl94m7JtxZGjx4kJjfvv/+B5g0aZIo9fjyIACcNet1jB//F3Tu3FkGZA6Is2a9IedcffXV8PevNM9mlbhD9csvy+UF17Ztmwq1C3d4+BKi9NrX169OAMjBWQWAKuzjYE0lIV9a0dFRZ5j3rlixUnaPWM91635F165dpL4cwC9l8gDAS9nanns1zhZgGHSbmCSibAuQ9x/AVQr4TwBCHrisq0SQ9/FXv+G3rcdEndezczMM6tdGTCr3HjiNTduOIyO7UGBBr24tcNP4Hkg+lYevF24Xs0qq/Lp3biaKPpoJ/743RXymjR1xhZj4vv7Baon4S1D45EOj0LRJoEQV/u/sddi666RMWDq1i8Zj9w9Hx4QmwLHVwOI7gMgrgDFvAaGtK9uPyr9jq4A1zwGFyYBPKDDsJUX9V3ACmLoMCIxVzqd354IUYMXjyjUEegSEtJM4+guwcBow4Qug3XXK+ZwNHlgELLwFGPkfoLfb90a5+965wLJHAaoA79ujmBK7pdoA4JOfzMAROn0B8PLtnyIhptNl/Ux4CvfHtQDnUr+fPIjlv69DlrVQzCu8HXq0jWyFjgltERkSjkAfP3jp9NBpAJvTiTKbBXnFRTiRnortRxJRZGPAFCeMLi3axcXjul7DEOjjr0QLrhYErq6aco7EuQrnVFyg8t80AWTiApSfc8HKzzk34VyLJmxMnJMxER5w/sVzudnLRS83YLnIpSqGVg7cEOXnBATqZiiPca7F+6kmhpyPqKaHnAsSLHDRzM+5sOa5nNvxuAodCAh4D15HlZBqAcLyM3+Wg/mq80SWiX+zPoQQrA//Ztl4zuWakjOP4rEPp0jxWkQm4LW751YU9Z577hHlENMrr7wiC39PuvQt8Nlnn0n7M11zzTV4/fXXqxSiNgBod9jhG2xBbI9sBEab4BtsRWiLIqTvC0VGUiispXrkngiErVSP4NgSRHYoQM6RIInqy+AfBINUBLbokymAsKzIiMx9dFPiQlTHfCT+EC8mwjT/pZrQSSej5abKXH8NHz5cxAjr1q2r8OnHPnLDDTfgyiuvxLJly2TNxn5JAMg1FQEgwSD7nQrIe/TogTvuuENg3U8//STjCvsnASDXO4Rb1X0Acty48UZls44Am4IPFczzflQAErRxzUT41VAA+FMqMD9ZEawFGoDnuigqQHd7PVq6PbgE+GQnYLbT/QKw4jagf7NKM2CaJT/xxBMC3Vi+CRMmSDRkjjGEfGwfjicqACSsZN+kqTDXiWxjqio5BrZv317GnMcff7wCAM6cORNHjhyR+tE0mAq+xx57TMx5OVY99dRTYLRhjoXPPPOM+FWkWnP37t3SxsyPIJIqQbq1oqqQasXzTuXR7JmPAFOHFfmZ+5FzajucTjv8guLQtOXV0OuNyM9MQs6pnXLcP7gZolpe/YdBwPOpN/eiCQ/1esV8l1F5qcZj4j6z+jenllQLckpKJGP0VSL68hw2VvLOcogYokxDGeCjVR8gpiNQWqh8xuRibJIC5W/mRRUhy8AAJFQ00n8gEwEgQWJjTI0OAHJCxd2Lhk6s1C+nzHIY+45fC5PlNLq3WYeAmgDgnmuRYzqCIJ+OuLrtGwjzbwNNNZ9+vyQtwldbP4LLpcW/xs1Cy4iEM0yNvtk+Dz8nLkVBaZEC/ijHLffhZ7ZZkWcqFLj3RQ0AkLvOX2/5CacKMsX0t9wCTNlF1gDLk3fhpeF3o0dMa+hF7lt7qgsAfvrpZzIBGzFiuMiXS0vLcN1118pk87PPvoCXl1HMYgnKCO44wB48eAgTJoxHSkoKNm7cjMmTJ8pLgak2AMjJKH3+qea1/C579uwpLyHudBEaUsXnnjhx5HmFhUUiN6cMnQBS9afAye/ateswY8Zt6NixI77//gds27YdTZpEyGDNgZcmxRyQ+QKr/vxQ9fjRR7Pl/jSBHjVqZBVfD3W174X6vL4AcMn+TMxcSd9ennS+LcAX6IaH+p9vNp7rL0kLOAHzXsD0A+A0AfSxpY8DjG0BQwvAEH9JSnGuNzFbbALzvvpuG4pKzAIBGeyDiWa5DNbBACAHj2ZgcP82GH51e6z69SDWbjwkYxb9o/Ea8U1nd8i/B/Rujbun9pdrnv/PUvEXOHRAW7zwxDgYjXrQ1HLdpiN45Z3lEhTEy6jH4H5t8PcHRsJfVwrs+xZY+y8l8EbzgUBICyW6b9pOIP+E4ruPprz07XfjQiBlI7D0ASC0FZAwCjD6A3nHgbQdQHQPJQpwWAIw6nVl5pS5D/i4jwIXO0xQgoKEtQM6jAdm9wdMWUC7cUB4e8BaBJykwrBY8Qu4/UPgvt2AX1UVX20A8I2F/8SmpJXSpreOeBhjeyuLdE/ytEBNLVDmsGP93q3YenQPCqzFoEZQ79QjwNsXLZrGIqocAuq0OpTZbDJvO5F+Ghl5ObC7bHCyT2q0aBUUiTE9+iM2nD6glT7d0HkqF5JU2nBhzQUm5yrcQKU5mTuUI9SjvyrCvm3btgngI0jjQpaqHZq4cS5B/108zs+pAmK+nDcRBhDe0YULF8JUqHCBy/O4EObnnCvRLxbdvXB+xnk3N2l5Hf1tEQQyT96TKhwuxllezsm4qCakpCqHSiLOLWlGx9+8B80YeS4XxzyPi3fmdejQIcmHgIEmm3+EH+b69pJ1e5bg3cX/ktN7tOmPv99YCZc+//xzEB4w1QSe6nsPz3nn1wKEWBQsMDGiKwGOe6oNADqcNuiNTgREmxDXLQcBUaUIbGpC6o4mYq5rKdbDlOuD/GR/8esX1ysLhaf8kHk4WGBh00550BsdCGtViKAYEww+DpzeFQ67WY/IDnnIORoEm1knkYDTEsPENJiJwJzAin33v//9rwAo1Scf+8Po0aNF1Uh146effirjBetJ6yWCMIIvdTOA+bEvPvjgg7JO4/k0i64LALLvERoy0SXTsWPHKnwO8hj7MSEh13kcXxpqAvxxIpCYqwDAaD/gsZ6AsYYoqu9sAZ5cCZRYlW/thynA6ASg3GOK1IlAlGMUx8l33qGFWYKMLXPmzMFrr70mY5sKADne3HvvvQIAqX5kH6VprjpOc1y7//77qwBAbkI8+eSTMvaxLakg5LUckxkxmICWvv2YFxWEzIvtz/GamyLc+Pjoo48ERrLNaHp8PolWkHZbGey0wqC3M60GeoMvNFod8jMPVIGAhH06gYCEgzsaPQQ8n3bjtfR2c2I7cCoRCGyiqPwIE3uMB7xqD6Nwvre+LK9vdACQnbEmv2w261bYLCvhdHI3lrCN8udbYDAk0EVrReM7XVbsPjoCBaY96NlmNQJ8ulQzJXaiqOwkOPh7G0LlpyZT43fX/RvrDq9A97jeuHvgIwj1O9PHR5m1DBa7RSY35dYfFeVIPJWEpxf9G6cLMmsEgDzRbLOIarCm9GPiTvRrnoAwv/o5va8NAHKAev31NzFy5EhccUVHCZ5BH3rTpt0ig+n69Rtk94Jgjr7+CAlppvvJJ59h8uRJ2L17j7ygRo4cIWa7TLUBQE5smzal02bF5xQXscOHD8PGjZtksCR45AuopsRd6jfffAve3j4ycVV3iMvKSpGYuBd33XWHvAg4QeYAzZfn8eMnBOxxonr99RNkgus+sWSe8+d/J7tmfAEMGNAfnTp1lJ0ywsO6QsdfyJ5dXwC4YHcaHl98fi+SC1nuxpwXAeCJZ4c35ir875Sdyr/i74CsvwLOEsDQBgj7BxDYOCCPWMkWlWHT9mNYveEQkk/lQqPVomWzcAF+TcL9kbj/NFJO56NLhxhc3acNcgtMWLfxEDZtP4HT6XT+7UBQoA9axzdB/6taoXePeAQFeIuZMPNksIr2bZqKvz91Ypubb8KmbcdEDchjocG+6NOrJdonRCphzWjmu38hkLlXMe/1CQaadgFajwLCWivQL/8k0PdRwFqimA3vW6CYETNoR3gC0GYMENdP8S0Y1Q3wLvebSyVh0gJg1xeA3QyEtwGGvAAERAO5h4DtHwDpe5TP/COAmN5A11sUCKn3BsLanGFfURsAXJ+4FO8sek76RNu4znhx+uz/nf7hqWmDW4DqvRKbGb/t3YHElIPIpl9nrWImrHMCOhdg1Omg1ephdThhddnh1GpA//96pxNGvRdiQ6MwuGMvccci85oGKv/UQivByw4JtKA6h4nzD5rp0Qcy4Rp9VBHy8d/c7KSJGudB3BRlkDeCAyp96AuZUE+FAfRRRdM2AjmqhGgyyHw45yDA49yLi2Fu+s6dO1eUNASENGfjIpv58jjnXdyQ5WKYG76cSzGQAPPlHOvnn38WCxLOpWhyyHx4HhVL9J/FzVYu3DnfYhkJ+1ge1oUwk6Z3NCdUFYANhagNfgDO8YI3Fz6FjUlKVPPqGw0EJjQpZCLQIfys7nbmHG/ruayeLcC5/7XXXitKVPYVQnF+F+6pNgDoE1GEgIgyUfT5R5ShRd8MAYJZB4PFnx9/qPKjzz+KMmjOq/e2I3lzUzgdGoQnFCKidSG8g6yiCGTAkOJMH1iKjQhvpfiGKzjlj6IMXwkSYi42imqYfZDAiao7gjXVlyTPJzyn0o/9kWuajz/+WEAT/+Z4wbGBqkH3KMAqAGT/fv/996Vf1gUAOeZQVci1FH3a0ayYfgQ5lnCtR8CmBgNh+zY0CMjdi4G9mYr5ZhN/4P1rgaiAqgpAimaeWAG8tw0os0EU2L/cClwdrwQMYWK5/vrXvwrUpEuqv//97xVum+oCgEOHDsXzzz8vY6CaagKA/JwAkepKjnU0C+ZzRfBHqEygRyUhz+HakgpA1Wya3x3XkXQHwO+TY6jqGqCej/EZp1HJV1KQgowTG2AzFwn48wuKRVTLgdDpvZGfdQA5qdvgdDrKlYADoefxzCRkp26Hi4GqRAk4qFEqAc+13XgdnzeaIeelAA47QO0UFX30Cfi/mBodAGQH5CBYfVJQWvwyykrehd1RDLtTA5tTg9CwN+HvPxlajRKpVk0HUx/E6dwF6JmwBIG+1QEgoTpNzDiHq2FLAkBmUTJeXPYkUnJPYmrvezG601/gRxVEA9LvyYl4ZP7TSMlLx5waFIB1ZZVfVAyDjrHs6pdqA4AMfkHFnOr7gQM8dy6o7uNELjc3B59/PgeDB1+NLVu24YYbJiMuLhZvv/1fdO/eDRs2/CZ+9a666sqKSMG1AUD6AOTLqtIHoEteSKtWrcbevfsEKjZrFlelYqtXr4a/f4DsHHM3hX4tKG3ndUwsI/0HTpw4Ac2bN5ddZA62fFERBvIluWjRYhkACAFpBqwm1p27RISQnJQuW/aLBCEJDw8T1SN3dy5V8gDAS9XSlffxAMBL3+bnfkcbUDgPyLwHYNAnQysg9Akg+M5zz/ISXymRZ602lJbZBOYx0byXQTq4GUIFoMPBRYsO3l4GJZqq2QaqB+12xUSQ5/EaH2+jnMMXFpV+PIfwgapCH+9KnyoMIsJ8bTbaQSjKJC8vA4wMqSfycjtAP2Z2Mxx2B2x2F2wuPazwlneprcwEu80Cm9ZfFv/2slLYSgtgt1pgszvh0Ohh0/jAqTXCbjHDDr3UgT5v7Q4HHGUlsJvy5VqnxgC7MVg26ZzMqzQfTmspHDYlQIND6wWn3h8Ou02U89eP6yk+Dt1TbQDQZC4W31x2h03e4bPu+RpxES0v8bfsuV1jaQGXywoXFHXf7qNJ2Jt8AKdNuSg1m5V5Jn2p86eiQi64nC7xBRjq7Y8WYdHo0747okIioeN/DZiXVW8j9g/CMII8zmO4+CaQ42KT5mWcM82ePVuUJpwTcXHK+TCVLZy30XKCxwgCCAS5kCco4MKU5m9cKA8ZMkTM1gjfaEqomvxS9cf5NRf9X3/9tYAIBiGgCSAVRzTt5XGqX7jo5dyLykCWj5CQczLek+dz45iKGSoIuajmNcyfm8wsExVyXBBTZcT5FZWCqskw60HwyHpQdXg5JrO1FPe8OQ4ca5jevG8+YsJbVCkqlX/0ncZEs0JVUXU51ufPWCa2t2puyf5CdVj1dFYAOG4sguLy0KxXFrIOBcNqMiC+X3oFxMvYHwrfUDNsZYq4xGHTQqd3IaZrDk5ujkRxlq9EBqYPQR4LijWJatBuVdZsAZGl8Auz4HRiKEoyfXF8QxQsJoNYkbF/3nXXXQLPP/zwQ1mLqYnrGSp46c+Qpq2EmlzrUAHIPsZ+T9NzdwBIsP7AAw+IKOO9996T8aAuAEhg2q1bN1GvUozBPkyozQ0FCisomuB9VbPghgLA134D5iUqvvDpz++hPsA1bYEwX+VvqwNIzARu/wFIylLOIyBcMwNoE1bpA5CqukceeUTMkOmb729/+1uFy4QLBQDZDh988IF8FxyzqCDkvRg8heMYAR/LQJNqloNtzE0ZjqUcj6mWZJtxjL4QAJDPggIBU5FxYn05BNSWQ0Aq/rxRkHUA2RUQkHBQOe6BgEpPomEKTYIp1K+HAeWfcXiUOjU6AMiByz16rPrNFObdDp6X2sYAACAASURBVEvpfNgcZbA5tQIBg4KfQFjI36DVVo3geyrnMxw89Tx6JixEUA0AsLZv22wrxne7n8XWk6uRXQw8OGgWejYbILvADUk7kxPxKAFgbjq+mPE2+lTzAVhXXjSbUGXhdZ3Lz88GAAnHCPKiopqiR4/uoqxj4oszPT0DN988RUDYq6/+Bz4+Skh47n5ERITjhx8WyYSSQTqovKNaTo1SeS4+ALnz/cUXcyRwCMuiqvQI7xjht2/fPrIz/MEHH9YaBMRisWLHjp0YN+4amUSrTqr5skhM3CcAkCbIykDqxAcffCT1pz9DxVRlPZYuXSY+AAlAg4Lq9rFYn++gPud4AGB9WunCnuMBgBe2PS9ubnTMsQrIewlwFAKGlgr881PUFp5EfzBOmEqtEh04v6gMRcX8MctPscmMEpMFJpMFZWY7LBYbzFabwEGrldHbHQLsyATVyMPCB8uDlIgLinJFuxKwgJ8pJ1T8rSrey/1VKAp41Y1FuQ+L8mOkK2rgA9W9BfOiipGRjMcM64QRg9oLHHVPtQFAnvfa/P/DtoPr5JJurfviySlveh4NTwvU2AIu8SeqgwZa2OBARn4Wfj+RhFNZaTBZLChzWGF3OWCHC3qNFl46HXx0RoQGBqNjXALaxrZEgN5XFu/E+VoNdTznljinIzjjApsQjYo4QjWa7tL0j0CMgJBzMCrquNCnf7mtW7fKeVxwco7McwjRCA+4aKXpI9V/BHcMUEFFGhWB6gKVVhlU9xAgcHOW51JpxM+pJiToo+UNj1M5yLkZ/VoR+rGcNBOkco+QkKocztOoKiSsoLkdFTIs44ABA6RhCDe4WKZqkACQ9ST0pLqQ5aVJH8tHv8+XY1q86Ut8tUoBSgR/BIDVE0EowR8TTbX5nVxKa5LLsd0uVZkIYGj2ykSlGp9hKk2rp9oUgHrfUoS3LoJ3oEUCdRDaURNiyvHG0XXRiGxfIEo/JodFJ4rADqOTkX/KX/5dnOkLo48drQedlk0Eq0kvZr9N2hTCJ9iC4GYlSN0ZDnORF46ujZHPWVYqfW+55RYZB6jwcweAvBfhHMcBjhWEgOyXVOtdSADINRPXQtw4UFW6XPtx3UklIM2PuTnBtZkaDKMhQUC2nQIe+wUoNCvfSJAXcGt3oGtTgPuWJwsAmv+uOQ7YHArwu7kL8NYYIMRtT4BjCmEpNzc4xlCdx3GEif4f6fOR40xNJsD1VQASANKn33PPPSdjGIUnBIAMqsJNGKqb//Wvf8n9+X0RFFJQQp/4BLMclwlIuenC9V1DFICci5lKy6qYXysbvAb4eutRWnQaGSd+hc1cLJYkfoGxiGpVDvvKIaBLfALy+GDodF4eCHipBqFGcJ9GBQA5KHGwUyGT2r5cqPzz14UYHfEM4nyPyYBkc2jgF3AjmkbMgl5X1Ty3qHQPth25CT1bf1VvAOh0OZCc9zvWHv4IhzI3o9haCrtTj4cHfY62TXpBV0cEm+rPggDAbxUF4KUCgGZzGfr06S2DkJry8wuwcOH3Yu5LgKea1B49egz0C3j99eNlR3ju3Hky+I0dO0bMOLgTzUncl1/OFTB45513iDqvMt+zBwGhXz4qB913d/ly4QuH0X5TUlIxZMggMTEpKzOLT0KCxilTbkJgYJAMprVFAWY5aJ5Mc+QhQwbLAJyTk4vvvluIJk3CZVfLfWK5YMF3MuGkaTOvpYR+06YtMpmdNm0qWrVq2WBfPufa9z0A8Fxb7tyv8wDAc2+7Bl9pTwPM2wCnopxocNJ4AeqGjsus/NvYDtDX7DKgwflf5hdYbQ4xIc7LN8kPzYPzCkpRUFAqv+lXkDCPwiUqBPU6nfzW6TQytuu0Gnl/arWKwp2grSJQqSgDlf+V/5JxT/lhw6i/lUaqycrxjMAH5SREOa74q+Ehua9WI+VhuejbkIpH+if08zUiMiJQzJpDQ/wR4H/m5lpdAPB0zkn87YOb4KDXZgB/m/QKercfcpl/u57iXR4t4ILFZUWBqRhpWZnINRWitKxU4J5Rp5egIE3DIiRAiL/RD/W3w6i7dmoAEMIjQiOa7XEexAUuEzcsCd+o3ONCksoSquq4ICcM4LyMoIOfcaFKZR03eVXwRtUK1VD0t8yFK8/lnIfzK6p8qPAhAOTnVP7QzyAVLrw/gQOPsVw0beO96XeMxzhn4sY870VAwbkTfzN/wj0V8hEoEhpwUc38uOlL01geI1ikOol15jGqnDgfutxMgItLC/DI+zegkGEgATzwl+cwsPOZG1CsH6EtgQkTYSmtVy63+tT9VDauM/jsE4gRajPx34Q3NaXaAKAxwITQ+GJR+umMDgRGlcI70CbqoaSfFAFBWMsigXumbG+U5Hij7bBTyEsOgF+YGUXpfrCU6NFqYDp0Xg7YS/U4vDoWke3zERpPsGhD3okAFKb7IWVrEzEBpp9RgiQCJroBoA9AWiXVltjnLzQAVN7vGhlrCK05VlBMQVUuoT43Hiio4JqQ5WuoD0BCvWfXAKuOAhblFS2JcC/QC1hzAjCV+/3jvIGRfz+bAPSOrQwAwvNV0EazW5p383umapnjKBWAhG4cv84XAFLt+MILL4jqj2McN0Q4/nHMJOSjGTLHOgacIXgkKCWA5mYLz2f7EEKzjPUFgKxDakYWPl+4DLsPHJWNWSYj/bS2ao5p40ciPjYSZUWnkV4dArYcBJ2B5sD7RQnogYCNawy7VKVtdABwd74Da9LNMNvpG09kB6JU+HJ/JgK0x/Bo+/fQO2y77OVq9PHw970GLo0/nDQ3KvcNaLOX4mT2t2gSPAYGfSScLq1ijiSqB03lv50aWB02FFvzkF50DLkl6SiyFMJstwlgdLh06NFsHIJ9ouCETuThVB7a7To4HDo4nUqeagAP9d/8nV6YhZVJv6KgrARjOw9HdFBT8XPkcmnAYFB2Onqvso2shaY0HhO7XoGEyGDqJmQyWN9EM1f68VMXdOp1nLTRhIPmvvytJjqWnTPnK1HGXX31QOzblwSaClM9xx1fvV4nA/9nn30uL4dhw4bKpE9NHHT5GY/TlIT34YDGwTE5OeWMQBzcvWJoeYfDjjVr1sqOS3FxiZzHHZ0RI4ahdesEefHMmfOlqAE7d76iikqQ6kEq9tq0SRC/fwwKcuLEcVARSHDMyMLc9YmJia4SXY6T2SVLlkpQE07aaN7MyWhi4h4xO6YyUI3EV9/2PtfzPADwXFvu3K/zAMBzb7sGX1n2G5DzHGBPbfClcoEuBAiYAoQou/t/psT3hNlsRX6hAvOo4rNY7bBZHbDaqdCzS0AowjKCMgN/9FqJAszfNPvV6hS3FQLZdArsI2TjuE/oJuqk8t88Sd4H5ZN9ZWHqqlygskBulK++C9ezuT9Tr694rZWDxYoyCBBUYCWDl7CsZ0t1AUBe9/HSf2PFjoWShbfRFy9M/1iidXqSpwXqaoHKuZViAkw/gQL6+My6OXRmX7qQSb0v50oEYey/XDQSkrv/zeM8hybDXKRzgUqlEK/nPIyfEcCpZnpUBbKfcWGqRu3ltQRt3IjlIpWqQ27C8hjVgLyW1/FvzvWYt+pDTYV0aiRi5stzOM8ikHD3E6aWQS0f8+B8kHXiffijAkPmwXLxHJazpoBtF7K9G5oXlcyvzHsUvx/ZKJc2DY3DW/cvOCMAoJovFZPTp0+vmKvz3/RT5kkXpwWoNr3zzjsFDDGpPiyr+/5T716rD8DwIsR0yYWlxCCRfgOiS+ETaEH0FbnIPxWAzP3B8AmyijqQij9G8Q2ONeHYhiiJ+usXYYbBm+DQhOC4Emj1Tuz5rrWYBicMOQVzkRFOmxaHV8WiMM0Pdgv9jCpBf/iMEBzPmjVLFGyqqW1NrXYxAKAaXJF9kYl9leMAQT43H7hJwPLNnz9fQFhDowAzz/Ri4J8rgQPZQJldWSdzOOVrn/4BucSnr7+oQOC5wcBNnQHvSnf+Ui62CyPxUoHMsYPjESElxxSu63iMY1FNAJBrRfoAdFeG1uQDkJsVTHTDQIUh19HqvbkuJBikIpttRpNg+llk29D9AVWRHPf4XHLMbKgJMOt34lQ63v96kQIBy13G8Pto1zIOD06biJZxNUHAGES1HCwQsCBrP7JqhIDlcJA+AYPiENVqCAxefuWzx4vTPz25Xl4t0KgAIJtu5p4CfHa4GCYb/fRV0jUTtxRcDoQZ8jCx2SJMavYDAg0lcLi8YS83CaYvI8U/IGCxm+GENxxOPWwuxWRYPndUnqOeT8fPFocdFodTPhefSOV5arQ+cDr1ldeX5yOf27WwEQbaNXCU50vJOLmd1e5EKX0qcUGn94JTQ39LhH8aUFVeBf659EBJJ1wd2x+vTOiLZqEN8zfIduNuGCdpNSX6u/Pz8z1DWVlSYpJj3t5eMiljHnwJqC8HDk7cdeb1PMddmcnJIgc+Tgh5vrr4Y542W/nWjltheJ4a3IXlJOjjDye3NEtm+ThpZL4c3Dkxdc/X/X68hgMlA4OwzISZXl7e8PX1kcmuqnJUb8968F5qNDpez/N4nao6rX7NxerGHgB4sVr27Pl6AOAlbPOydUDW/wE2RRVR7+SyAq4SQBsMhNwHhCnRFxtbUhbtfI84xdyWkXw5Vql/sz70y2cwKACMQaB4jUSCl2jwqv8/VdlXrvIThR8VfYxw3thapeHlrQ8ApH+uJz+ZgbRc5VkLDYjAP6a86YGADW/u/7krRGtB/k2QXl57MVEvXx6p87ML3dfYv1WXJeqcyf2Y3F+jmM2ryR3Mq+e6z23cr6meZ23nVb9HTfd0v19dZap+bvUNheplvxwfujkr38JPm+cqz4FGi6dveQdXxPeqtai0WKFfMDVNmDBBoEFNrowuxzo3ljLR7PeJJ56oUP4RKhMMUbl2tlQbAAyIyUeL3pkozfNCWaERXv52EXnQF6B/kzLkHg1EUYYfjP42WIoNohC0lemQlshIvzr4RZRJFGC/cDMCIsvEhDh9b5jAPvoF5FpQq3Vhy+wOAgPVLk0hBoOAEOzRbyEVYyqIU+uhBuHgcUKvc1EA3nrrrSJ0+PLLL0XxqyommTdN8fmbEI0AX01cB1HwwWeYSmAq4gi3aGrbEBNgNT9CQJr6bksFSu3caKF1AHAgC+BeZkIY8MQAYEwbqq9r/hYZUIgQkIE3uIZjuVk2KgF37twpCsCHHnpI2ogwlX4CqRikiwE+L1Q5q4lK6Mcee0zMrxmV/Omnn5bfTKoKkEGO1Laiwve+++4TUQwT/SS+/fbbYhrM9SPbixCa61Wqm9VgNA3pUxwXT55Kx3uEgPsrlYCc77Vt2QwP3zqxUgl4/FfYLKo5cIxi9kufgNkHkJWyBS4JDKKaA6s+Abcqx4PjEN16CAwNjGfQkLp4zr28WqDRAcAZ67Pxc0ppuQKw3JtjuV8i0Wa7XPDXl6BD4AHcEv81OgUlQuOy1wDoVNBX+ZvQjsq+ChhYAfPOPCbnEAa6armmHBaeCRcrAaLdpQLFcrVg9efD6QsUd0WkoS3ev3kQBiQ0hZf+LCPh5fVsnXdp1AllfZUnNd3wbJPS8y7cRcrgfABgsI8BJiqGHNVjTgN+Rh2a+CsqAPeUX2ZFYZkN4X5G+SzHZBXYwORr0CHc34isYgusDheaBnihoMyGMrviI4wp1NcAq92FUptD8RlWnriTx/vxSH6pTaInqokliPA3yjUma2VeIT4Ght9BicWOAC89grwNol5yT6VWB1hmi90pgCTEl0ES6EuEAQOq1tvfS4/oQG8E+RhQbLbhdKEZxRZlR9M9eQDgRXqYa8rWlgqUbQCctZu1nHGp9RBQ9A0Ae6MGgJewpf/Ut6oPAGQDpOel4slPpqOkTHneqAS8/7pnPObAf+qn4/wr5ywP+eH+9lHfLu7Hzt3b3/mX0ZPDpWsBh9OOD3+eibW7f6q46fUDZuDGwffUWQgqkBgkgIBKTVQHES4QwHjS+bUAA63MnDlTIJaaCP+oxKIZfG2pNgDo17QQwTElErWXJrwuh0bUgDThje2WjdO7ImSHwDvYAt9gCww+dmQcCIW5yCDRgh1WLZx2LZp2yoNW50JYy0LxIXh6Tzj8I0oFClINuPG9jsg9FgSHXdlqIBimH3Sa9jNwDk1HCbHc1zIUSxAqUWRBsUJDASDBFCMHjxo1CosWLZJnk3lxDUBIRWjFZ5SWWIRi7tZmXKPQpyhNg+nXku6TzkUBqH4vnLbvTlfMfk/kAV56gEuY/s2A4a0V/4B1bbRQiEK/poz8zO+e/kvpmoBm1Gw7qiqpXmQ9VB+rBMMEd6rwhOUhUOU1rDNdR9F6zX1NRmUp3RbQZQGFIgywwnzdBSK8lm4P6E6BrqZo3cZzCQeZP4O8NDQJBDydjvfm1gAB45vh4dsIAZsq5sDH11VAQN/AGES7QcDslC0SHdg3iMeHVAYGSVEhYCyiWw/1QMCGfkGN9PxGBwDHrcjEpkyzKOfcFYCqObB6zKCxIsRQgH4RG3BtzA+I9E4TQEA1oKLgK4d61SFdjdDvHK+plnelAtHt/uXlcDhp1Oue6DU2CjB1htEZiefH9cKUK1si2LeqM/RG+tx5in2WFjhXAEhg9tp1HfHb8VzM3XmqAtCpt7ntyjgMSgiHnttrbulARjHeWn8c13eOQu/4UHy/Jw0bjuWKmeGDA+MRG+yD19YchZdOi7v6Nkeh2Y6PNiUjo4g7bRo8MTQBeSYrFiamIbuEO4WKk/+hbcIxrmNTBHjrpTybT+SjjCpdAM1DfTGtVyxO5pVi2f4sgY6+Rh1mXNVMfv+0LwMDWoWhf8uwM8wAM4vN+Ob309ieUoCrmofguiuayjnf7U7DjtSCipq1i/THtZ2aomtMELz1OlHvsq6L96ZjT1pV+OQBgI2gO5auBjL+CjhzPACwEXxdF7uI9QWALMeBlN349zd/q4jYyWNdW/fBrcMfRmxE/MUuqid/Twt4WqARt0Di8a34ZNl/KpTErAr9iT4y8eWzmv5Wry7BAwMFUDHlnggYqCJiMBQCC8IET6q9BRhNlZCFoGbFihWi/HJPhFeM2lqb8k89vzYAqDVaoPeyQ6N1yY+1TC9QL6R5CdoMO4V9i1pA7+VEULQJsd2zlQjBWT6iGPSPMEtkYALDiIRCuR1Vgzw390QgNFqn+AAMaFKGw2tikLQ4HmVFxopQ43wOxowZI+as9LVHaEVARxBE8EfIRYUZwRcBICOEq0FA6I+zpijABGH0KUglGhP92DFSMv+mKS/NX6kmJLDm/emLkOauqopOhYB0yUTzWZ5P0MV8G+oD0POMN7wFFAiYgffm/nCmErBFHB6eMQnxMU1RVnwa6ceqQ0DCPi8UZB+EAgHtEDjYeqhYIOZlJiFbhYBBsYhO8EDAhn9Dje+KRgUAabo7fGka9uRZZYdAkpsZcMW/y30D8m8fbSnCjDnoF/ErBjdZjlBjFhwSJKTS7NcdzNWo/qsw+yU0rAYDK8yKFfPhKnCxAjTWfg3vWcWbn9MPKOsImFtA4/TDnf3a4eGh7REd7FOrX6TG9/h5Sly9Bc4VAEYFemPjw/3x494MPLooqYoaj/d4Y3wnjO3YFCsOZiG1oKzi8yNZJiw7mIVuMYF49dqOAvae+Gm/wLWHBrXCb8dy8Z+1x9A2wg8vj+uAQILGNUfxw950mG1OLJjeUxSCL604guT8UiA3BQFhkXhxQg+MaNdE4NvPSRl4Y90xHM8tler2iAvC0yPb4lBmCd7feFJAIJWEr4zrgFBfI/6z9qgoAK+ICkSXmCB0iw1CZrEFO1MLcCirBOuP5eJ0gRn3DWiB265sJirB9387gc+3pYp60Megw7Qr4zChcxT2ZxQL+OvIvKIDsWR/Jj7enCxKRjVdNgCQqjgq5LR+gD4W0FRzeKIWmFErHdmAsxBggCMGwpC/iwBdhHKshsSJXWFRCQqLihAY4I+w0JBz6oBWqw25+flikhoRHlrhEsA9/+DAQISEVI2+zptxEllUXIKiohKEhgTB358+R6om7pLmFxRKAKDg4CApKzwA8Jy+qz/rRQ0BgGwDKgHpu0s1B1bbpV2zrriq3SC0ie2MsMAIhAVG/lmbzFMvTwt4WqAeLZBblIncoizsO7kDm5NW4WTmkSpXDes+Hnde80S94Z/7xfPmzRNzyboCO9SjmJ5TqrUAVViTJ08WE8+a5tE1NVhtAJDzECr56LuP4E9V6PlHlqH5lZkS0IN++8THX6xJzmHQEP42F3qJEtDp0MInyAK7VQvfMAsi2+bDXGiEw66TACF+Ycpn+39ujrJ874qNe5qx0tSWCkb6L6T/OJqvErbR/JSAT/Vvx7oyMCMj9lIxSDCq+tuk8oxKPioKeQ3NVwlQWTdeRwUggz8y8jZ/qHCj/zpCRqrjaFKr+tKjCSzVgQwaxGupaOP5nPfRzP1cTIA9D3HDWoAQMDlNgYC7kqqaA7dpEYtHZkyuEQL6BEYjhoo/gw8Ksg4iK3mzBAbxDYwW2KfX0xx4f4WZMBWCMa2Hw+Dl+4f4BOzVq5cAZiY+i4xETf+phOJUqRJyP/vssxJM6t///rf4VmQfoTk7x1fVZJ59h2pQmmlTBcpr8/PzMXfuXFG+Mk/Ccx5noCtu0jBvNdEUnlGmN2zYIApTNRHA81qqj5csWSJgnnnQfJ9lnDFjhihjqfxmkBjen32RfZD5sX9+//33Yq7Oss6ePVt+aKo+depUuQ3XSqr5eVJSUpUHhRG4b7vtNrnPPffcIwpU5s1gNNwcIeinaXtd1pONCgBanS4MX5qOxDybQDxJFb9p/qsCQTf/gHx8XQ746koRpM9Dt5Bt6B2+Fk29k8Vn4Jnwr6pJb22qPTEBrgCAVYHiWaFiDdeImFHq4gtYWis/9kDAqceYjjF4bmxnJDQJPMMcsmFDh+fsxtAC5woAY4O8seHhAVialIEHFu47AwC+PeEKjOkYibu+2Y39mcVQLXJpMkxlnlGnxX394zGtV5yoCKmg43P51JKD2H26EP3jQ/HS2PaIDvIWqPbkzwdwOLsE39yqAMAXVxwWkKdJ2Y0OYUa8cs9EaHwCEOpnhF6jwb9+OYRVh7PFdLdns2A8PaINDmeb8N6GEziRVyomyDPHdUCYrxGvrDqCfelF8DHqMLJdE9zeuxl2nS7El9tP4WSuScyG20T4429DWiE+1BdGvRYHMkvw9vrj2JtWBJoSPzyoFYa1jcDcHaewODFdzIB7twgR8Lf2SA7yL0cAyOi4Be8qUW2D76uMdlv9wXXkAMU/ApbNgN9YwKcvULwYsGwD/MYB/uNqfNRLS8uwdcdubNq8A716dsHwIQPqfEGccWtGbjxyHMtX/irXDhrYB107d5DT6MsuMemAfNY2oSWuGTUUXl5VFct5eQVYv3ErDh46iquu7I5BA3qfUYaU1DSsWPWrRD0bOexqxLeI8wDAxjB4XcIyNhQAsmillhLMXfVfrN61uCI68CUssudWnhbwtEAjbgE/7wDcNORejOw58bxqwWArNJmkaafqS+y8Mvwfv5hQigDs0UcfFdPVhqS6ACBNT90820jWem8H/ELNKM70FT9+Bl+7mKgS/AVEmaA3uCQisLXEAK3BAZ0OsFm08PK3iT9AnkcrGSoKdTon9D52FJUHAXEvO+dXXA8w6i7Nban4I/Tj80MQSCBHgEBAQvDAc/kZzVPd/ZnTlyDNWQnqCAfoQ53/JrSgrzwCQgIUHqcakOcwqVGAqTAUP8QOh5gns72pPOT5qirQAwAb8tSd37n8LlLSMvHe1z/gwNGUiszoE7B181g8Mn0SosJDUFKQgtNHVsFhL4NGqxPFX2ybEdBq9aL4yzy5EXRhQZ+AMW1GQqvVITc9EVnJm+S7p0/A2LajoNN5nV+Bz+FqAi0CMz6XfO4IzBis5bXXXhPQzWjLVPkSOvPfjLZMcP3iiy9KoFE+82pwK4KxAQMG4NtvvxXl7L59+2SjgPCOqtlly5aJ8pXm44R3BHe8L8vAfnXzzTfjk08+kfzZD9XAXJMmTcKPP/4oPjp5nOezT7KfEuLRByXhHPvYwoULBUSy/7K/Efqxn7GM7MsEfex7rM+ePXuk7qw3P+d3wfeEe4wFKnZZLpbhiy++kD5JuM+/2fcJMunfkmNDbalRAUBCPwLAXbluCkDWzl0F6Kb+q64OpM7OW1sKP10xmvkeQ6egbUgI2AM/XQHsYh5cqeBTAJ6i3HP34Vdd4VfXNWpgkZqAII85nFq4HCGArRVgbQ44AgCnIgXvEx+GmX/piiuig2Eoj+54Dn1JLuHDrUbU5cPlno4ePSb0u7qj2SZNIqTT8SHiA5iUtF86AR9Mmit06tRRHnx3ysxocomJe+Vl1KJF84oovXxhMMoud5uCggLl9txZ4r1rCk7CFw3PpYNXdv7qifdmx+K9T59Ow/79+5GfnwdfXz907NhBds9YT74QU1NPCQ1X78u8uFvAHS+aCXCXgGVgpGPWjz4SKHOnfwcOJHVR9HP9Tmq67mIDwJ/3ZeJUuQKQ0HnN4WwkZRTL8x8T5I23rr8C7SP94WvQ46UVh/HNrtOiqhvcOlwAIAFaXLAPFu5Jx+wtJ/HepC5VAKBXaQ5iU9Zh8pBeOBLQEW2bR+O6Tk2x7mgu3t1wQlSC9QGA21LypXlGtI3AQ1e3xJbkAny8+SQyiixyfEqPGEy/qrnAPPo37Bsfig83ncSC3WnQazWY0iMWt14ZJ7DwcFYJkvNKBTgSXrL+rK+aLhsFYMliIGMG4NMPaDob0DWp+dFiBN2814HiBUDow0pU3MLPgdI1QNA0IHBajdcVFRXjhx+XY/7Cn3DduJG4c8YUcXLfkJSemY2FPyzBj0tWwaDXY9DA3rj1lkloEhEmw+2evfvx/sdz4O3lhXvvnIp2bVtXZM+Jy+5Efv4ljp9IxsD+vXH/3dOqKBEZsfvXDVvw6Zxv0bF9G9xz51RRGXoUgA35lv78554LAFRbzAP+kwAAIABJREFU5XTOSXy95j2J5Gl3VCqB//yt5qmhpwU8LdDQFvAyeKN/p5GYMvQ+BPqem2q+pntyTk21CX+oduGCkHNST6q9BWieSqDF3wR/Q4cOrbfir3rOdQHABn8X6oTqTDfcSlZnm3Cd7XwGIdJqZS3D31x7cY3l7pOvpvVJXf7T3f0JElwQIDBP5u3+GYvM+1YP8Oh+f57jAYANflLO6wJ+RzYG5rQo6yE1CbQ1GGDU62AqSkP6sdWwmYsEAPr4N0VM66HQGX1RlHMUGcfXgVHNffyjENNmuJgCF+YcRvpxRenmExCFuDYjoTeeaaVzXoWvx8V8Hgnjvv76a1mTU9VHxRxVdxMnThTlG30xcu1O2MbnLzU1VQAg3QL885//FL+YdA9w9913yzNNYNi7d2+BdvyMiet/Hqe/TRUAkoPwvgTvZB9kFzR5J9j77rvvZNzhcfbFESNGCMf44YcfhDls3bpVFH+MDv3MM8/ggQceEDBIpSLLxX7kDgDZr+l/85prrhHOQO5Bk3/CwoYAQF5HRSDLzeuomKRqkcCzttSoACAr8peVGdiQQR+A1apVhylwdRho0FoEBvrrChDtcxwt/PYjxvsw/A1ZcLkcVWCgatqrwL6zK/3c/QpWmhITIqIcJKqmwJR9BsNujYXTHgfYwwGnN+A0qFJAdIkOxszruqBX89ALEvRj3rxv5CUybNjQMx4KRso6cOCgHHd3ZkoA17dvH3BRznPy8wukUzBCJR2c6nR6TJx4PZo3b1bxgiDkI2ln5N5p026p8Gly8mQy5s79GlOm3IT4eCXqEkn7xo2bZMeKkI8dKTKyKXx8vIV8k85TpstoawE0AyxP7CijRo2Uzrtt23asXbsOISHBMikg8EtJScWQIYMlXD0HD3Y8hmlv2bLS39Pevfuwbt2vGDfuGol4tWDBd8jMzEJsbIzchWCS+Y8ZMxoRETWbVNZjHGvwKRcbAKbml0kwDCcjisKFT7ekYPPJfAnSwXadfWMX8b9H4HzzFzuxPTVfgoqoAJD++dpFBqB5qA/eWHsM9w+MR0peWYUCsGdsILqZ9+PQ1nXYaw9HTI8heH5yP9BE+emlB/HrsRwx66UC8Ei2Ce/+dgIncisVgGIKvOqI+PhjqgkAUi346OBW6BEbLKo/b4MW9/aLx5bkfLz32wmkFZrRLMQHQ9pEoF98KFqF+8HHoJV600R68d4MCRpS8TzxWXx2eIO/qwt+wbkCwMDbANNSwLwT8BsN+I2qsWjnCwBNpWVYt34z5n27CHqDQUxzc/PyMXH8NRgzcrCo/fj3D4t/wYrVGzDummG4cdK1AgqZCguL8POy1Zi/8Gf5mybC026eiMED+1RA9lOn0zH3mx+wN+kgbpp8HUaPHKK4PfCYAF/wx60xZ3g+AFCtN6ME7zi8Ab8f/g05RRnILcoGzf88ydMCnhb4322B8KCmEjG8SXA0erYdgJ5tBoIQ0JP+fC1wwQHgn6+J6lUjDwCsVzNdkpMY0ZfwL+3YGtjMDDyjg09AOfwzqPDvV7jgLId/w8QEmPAv4ziPK/CPasE/KiIwASChGH2mUqzz6aefYtasWbj++uslcBKhHiEcgTXN5KmII/giACRQoxsARqqm70ya1XJdTRNbCnsI5mgCTJUfod60adMEIFIRSOhIAEhTYoqGKDKimTs3GQgCX375ZeEFNINX/WSyfGQMZCPr1q2TMlIg9Y9//EMAoArw+W8eo6iK96DoiryFdZkzZw6io6Pl2O23344PP/ywQQCQm0n0F0o1IUVLNHOmyXLfvn2rMJ3qD2CjA4APbM7F/GMlKKse6VQFgKIAVKMDuwUKYc0lSnDV3xqXEwwYYtSWwktTigBDLsK9UhBmSEGgMQ2+ulzoNCViMumu9qsC+OoKJOIwwmwPgtUeDpstEnZ7JJz2QLicXoCL0E9XRcXYLTYYz43uiN4twuBjPIsfsAYOJZ9++jmMRnaqMaLac09z5nwpHWHo0CEICgqu+IgdjDDum2++lQeT0I2Um6CIUtZ5875Fs2ZxGDlyhHQmpm+/nS+gkGHWp069RVSC7MyEfR9//AlmzLhNHlQmymUpz3U4nBJKfvnyFZgwYbx0UgaYIHh8++13MGrUCHTo0EFAoJoIBKn8+/rreejc+QpxaEt/YhwQ1q/fIEBz8uSJIlP/6aefMXnypIpQ7czj9993CWlnZy0ro2+MJRKdqV27trJNx/IsW/YLxo//i9TBHYw2sOkbdPrFBoDP/3JIgBsj9rIrHM02SRAO/t2rWbD44aMSkJGmP9+WgnfWH0deqa0CAM7ekiz+9/42uLWoAWkqvC05XwBgSn4Z/jEsAcNb+ODV2fOwZu1auHxD8Oj0GzBpeD/8eDBf/O9FBniJD0CW478bTuB4rkmiAs8c2wGBPnq8uupoRUCPmgDgwFZhePjqlhJMhObJBERdYgKlXG+uOw6qB2OCfWDUaeQzRiPuGBWA4W0jpK5v/Xpc/Amq6bJTAHr3BCJmAfqzgGd7GpD/gQL9RAF4M1A4ByhbBwROUcyCHZlVbVe0Xig0GbHo5y3npADkyzXpwGF8/uUCZGfnYvx1owTKE9YFBQZg+rQbxBSY5+34PREffTIXYWGhovBr3ixWduAOHDqKjz79GqYSEzq0T8D2nYno3u0K3DVjisBE7mhu2boTH34yFy2ax+H+u29FVNNyFaQHADZoHPmzn3whAOCfvY089fO0gKcFPC3gaYGzt4AHAF6Yp8MDAC9MO55vLgr8O420Y2vd4F8UYlrT/19Nyj8V/h0pVwT+8fCPbUBFG81vqZyjQIgWfgRvVO6dPHkSq1atwsCBA0X1R9U0oR7X7wSABH3uiea9XOfzOH3pjR07VgRG9Jf3+OOPi6Uf86N4iACQIFBMoP385H5PPvmkAECKnlQlLFV8v/zyi0TDZtnIB3gNwR6vu//++8UdAaEfhUg0O+YaiKCPKkYVANLykDyEAI/qPZaT9WYdFf5SPxNgKhOZL02dmR+BKX0Nvvrqq5LH2VKjA4DvHSjGzN35KLRWlwDWEBCkFnPg6lGDVYWgFnboNRb50cEKg8YCo6YYPrp8eOkKYdAUQ4dSaGAGYBMwKHDQpZgM2x1G2BzesDp8YXVwURsIu8MfTqcXXE49XC49XE4CP+0ZMJLFvapFKJ4Z2QE944IvGPzjl18XAOQ5hIOUrrqnrKxsvPPOfzF8+FB5kNWQ6XyYqaIjce7atYsQdhJynjt48CDs2rUH4eFhGD58mADHmgCg+33o1HLRoh9x881TKpR6OTm5eP31NzBp0vViI89BwT39+ONPoLJw3LixYm6sSuFJ5PfsSRSYl52dI7bxtQFAnk8/AOzMhInszOyQ7Ngk/Rx43CXw5ztI13b9+QLA9UdzcPu83VVMXHk/1Qfg9Z9ux760okofmuWFCfYx4OWx7cWUds62VPkdFeSNmSsPY/XhHPRuHiImwASAVAFO7RWHm7rHiu++1YezBQB667USKKRpgBf+sXA7Nm3dAXv2SbSNDMSNV3dFbHxrfLTXhCKbBs+PaSdd7tXVR/H76QJ0igrEUyPaiD/C19ceQ2J5pN7qADDXZBW139ResSgss+NUYZn0Iyr+6G+QisY1R7Ixun0k/L30WLgnDXvTi9GxqT8eHNgSTQK88Pavx7HmSM7lCwAZ1MN3CKA9y8DtLAHMuwD6AiQA9J8E5P0HMC1WfAd69QCK5oiP04qkj0ahaygWrTSdEwDMyKLp71KsXrcRV/e/ClNvGi+w7/sfV2D5ql/Rr3dP3HrzRISHhyIzK0dUfvQ1OPH6azB+3EiUmS3i12/e/MUY2P8q8R34zYIfkZWdiztuuxFX9uxaft1P2LBpGyaNv0aUhRXmLeYdQN4swFkA+E8Agu+8mN1Q8nbCiWJbGUx2MxxwwKAxINTgD4PO0GDT6Yte2Mv8BnWZJDW0+B4A2NAW85zvaQFPC3hawNMC7i3gAYAX5nnwAMAL047nk0sl/KPyr9zsN8Ad/hHyUeFXzew3+wjST6yTW//Ryj+1/lyD08xcnf9TUUd/elS00fyXyjyCOUaofueddzB+/HhR5xEAfv7558IcyAsY8IYKwcWLF4uFI5WC9957r8BDXk+/oQyuQ1DGwCMEgLQapBqPedCc94YbbhAASBcNNPnlGp3R22+99VaJlE2xEFV3FB8R7NF8l+bKBHoPP/wwbrmFQqhOci+Km3g/1o8+/5YuXSq+/Hhv+vIjg2BwHV5LBWN9ASB9GtKn7MyZMwUA8p40jyZ4rM506jP+8RyNq7ozALcrCXv+iLQt24Jb1mUho9RtcetekJpMgcWLq5sasJ4+AxUo6IQWDhAMatQflwNUDvIz0VFRTSXn8p8aRWjo0kpYePldAfuqlYEXiC8yFzRwYUSbJvi/oe3QOToIXvpKtduFaOe6ACAVfnxISa/VRIB26tRpLF78I2677VYx3WU9qdpj56SCj7/ZUajy27RpE7Zs2YaJEycIlV+zZq0QdMI5Eu3qCkD3etUGAFkORRWotAnL2LZtG3z55VyEhoZgxIjhMiCoiWWiopFl2r//gNjts240EVYTOznNfKdNmyrmw1QSpqWlizkzyT3NhXm+r6+v3PdS+QE8XwDIgBzLDyiRrvl4lVjtYmb76riOEgRk1aFsifSrOjZmMIxPt6bghm7R+OuAlhJhlya4naIC8NyotmI2S9Pd2CAfvHBNO8zenIwFe9IkWMeL17TDlc1DsP5orgDAcZ2ait+9DcdyJepvSl4pUFYITWk+7ujdDBP7dMAvJ8346UCOBPYY2DpcgnacyDWhRagvqHxdvDcdn21LlTIyUbVHH4Bb6QNw00n4eenx+JDWEoyE/v6S0ovkvI5NAzC5e4z4CPxqxylc2SxYoh4zUAl9AFJ12D0uCEnpxXhr/XFRPqrpslMAQg94XQGgqq/Oyv5iBmwnAEYDrgkAGjsBhR8CLnvlJfo4FOIaLFplazAALC0rE798X837AZFNwjFjSh90ik+H06XDgZMh+Oyb35GWnokbJo4TU2AqaDdv24mPP/laAnjce/c0lJSYKtSDd0y/CZ06tsXylesxb8FiAYr0I5i0/xA+nD1XIOK9d01FfPO4yvI7cgHrAcBlBfRxgDHhQgyLNebBMf1AcQrW5yTK2Oxv8IEOOlicVhTaTIjyDsOIJj0RZPATJ8r1SYWmUpgtVvh4GRHgq+zqXYrE8bq41Iz03DyJWhkdEQKfcn9Cl+L+vEdGbgGe/mguzFYbXrh7Cpo1CT/vDRUPALxU357nPp4W8LSApwX+nC1wNgDI9Ugty98/Z2OcR60YMbg2pdF5ZO25tB4tUAH/jq6BzVIH/CMUTCj3+Zd9GOkn3H3+jYDeWOluqx63viinEN4R9r3wwgsiOqIQh88XwRhNepl4DvsooRshHwNf0GUYLfueeuopdO3aVSAdrQAJB5nf//3f/4k7M67peT2vZf4MIvLcc88JAGSejOxLlR/PI6gjAKTggSa+LAvn7wR59A1I5SDVgHRhRl+C5AY0v129erUAwDvuuEPAJEEiTYWZP9f5ZCL8jP4DeR/yCjIV5k2XZeQW9QGAhJfkGxRjsU68njCSv5kHQeLZUqNTAJbaXRi7PAO786xnqJykklVMgWuDftVNgusyF1ZgoHIP94jDNUC9BkJIA4MWdI/F3X3i0bYJFSYXFv6xyHUBQDrAjIqKFpNfNfXv3x/p6WnYsOE3AWWEcFTL0ZcfgSGrSfI9ffqtYvP+4YcfITg4CIMHDxYw+MEHH2Hw4KvFlx9J/LkCQAbviIiIqFg0Ezj2799PyhEXFyud82zOLqlSpB8BympVM2XWj52Xpsq33z5DYB/rxTZg0BGCQCoH2dGpLqSZ86VasJ8rAAzw0uO16zqKrzslwq/iVZgmr88sO4gJnaMxtE04dBpNlQjBBHyEdXf3i0eYr0HgWVJGEfRaLW7uEYtusUGYsz0VRWa7wD2q/3akFsBqd0qUXSrtGFhj0d503Ng9RqLzfrcnTXz4Uc2nJvriIyAk2GMAEZr8jukQKc87IxDbnU4J0rFob4bkZysPU8yAJH/pHIWDmSVYeShblH7jOjZFWmEZlh3MQk6JVW4R6mvE2I6REqBk2YFMmO1OKRtBpo9BB5vTCfo//OVAFrYm50s0YjVdUgBI811oAW0AoK3mXFf1AejVEQh9EtBVQu0qA7g9Eyj+GijdcCYADHkICJwK2JIrngG5VuONwtIALFqys0EAkP34wMGj+OzL+ZWQb4ANhvzHAU0ASr3vwbrdzTH3m0USCGTGrTeiU4c2cu7cb75H4r5DmDh+jDgmnjPve/Tq3hl3Tp+CwEB/xST4k7li+jt5wlgcPnocK1atx9gxw8T/n+o78KLMMM6SqcVhw/y0ddC4tBgZ2ROhxgDo3FwP2F0OgYMrs3dgeEQPtA9oDr1GV2cR//7eHHy2ZDVuGzMET946CUH+vnVecz4n0Mfntv2H8faCn7Fmx14Ul5ZJpEKDXodeHRLw+M3j0b9LB4GBFzsdO52BoX99GiVlZqx990V0jKfP2PMDoB4AeLG/NU/+nhbwtICnBf7cLVDbAvjPXXNP7f4sLSDwr/CU4vPPUgyNRgefQCr/hkJn8EZRDpV/6wU8yfEK+HcI6SfWSzP4lvv8uxzgH8tDGEZTXcI6rr0JyBj0g8E9CNvon48cgMBMDZxEwEbXZASAhHmEaB9//DGeffZZAXM09yXoIxBUo4XzepoR82+qWO+77z5pD4I6AkAmgjoyBgK2xx57TO5L81z6/KOJLwHg+vXr5TiBHs2JaV7M61UAyLxpfkwzZYJCchOqFxkpmGIlxltg4ndEE2Tmz99kLlyD8b4qg6AbNqr6GPyEUX/JV/g5YaEaGJV1pO9CKhgJTc+WGh0AZAO9lliIt/cXoagmM2ClFesdGfisysB6g8SzQMazqg7LAaKU04kQbz3+2i8ek7rEIjbIG/qLAP94q7oAIB9CBs5wh2R8SOlLjxSZEWZatWopxJwRy8xmi0hlN23aLACQHfT99z9EaakJgYFBssAjSOvQob2Y9fKBPFcAOHLkcPEBqCoAKZ9l2T799DOh99VNl1kXDgIMqV1cXCI0f/To0RXBR9gejPjLACQ0DaYCkIl5sX68nmVfsmQp2rdvV+4bsfZoOhfqZXKuAJCLe6rgCNPcE0EY4RlNdamaq77uZpTck3mlSIjwh9mm/FuNkBviY0BssA+ySywoNNsFvqUXmVFssUsXo8kv/fAVm+3INlnRPMRH4HVKfqlE33VPPDcuRDFpJXQ025xSHv4QWlpsTqQWlCGrxCJBR9REeBcV6IUSi0NgJs16m/gbJYgH/1aVjDyfvv6CfPTILrEKsCRkJBD089IJsEwvsiCtyCz/dk+XFABmPyLgDH4jlWi/7ulcg4C4mwCHPALwp4Z0LkFAaM67cNFSrFrzG/r27oFbp05ChM8eIOefgMYfruD7kFnaFwu+X4LVazdi4IDemDblevHp9+uGzfhsznzpX/ybed02dZKYADOxPD8uXYWflqxEXGw0TKZSCSRyzx23VIkefKH6Vl35EO59kbIcnQLj0S0oAUat4nKA/jELbSUINPhVwMAiuwlzU1eLEjDet6mo62pLj7z1CT75aRXuuHY4nr39RgT5XTwASPj3xdI1eHb2PKTn5sPHaECLqCayJZCSkQ2T2QJvowFPTZ+M+yaMRuBFLAvbxAMA63ryPJ97WsDTAsknTshii4uy/4XERV58y5aIa9bsf6G6l2UdPQDwsvxaPIWqZwtUKv9W1wD/fCSwR6YK/6j8U6P9uin/FPj3x0T7PVs1uRZ3B4A8jxaG5BCEXO+//75AQPrQo+krzWtpRss1P+Hd888/L6a1jAJMUMbzCP8++ugjUfkx8i8T4SEB4ZYtWyQYx1dffSUQjvyA+TPxnUSlH92YEbKRQ3DspuqQwiaKiX777TeBdVT+MXgJA3088sgjePDBB8UXHwEgy8DgIrwP82GgD9Zn1KhR4huQifzhzjvvFGbBstBcmT4QaYmoJqr8mB/PU6EnTYnZJjQhJh+huTKDpfDfBI5nS40OALIiySUOTFydgSOFNsWCtqbUQBWeQhJqgXl1fe5mznsGgDzLtZ2bBuLhAfG4umUYwvyMSrTLi5TqAoC8bU0+APnwvfnm2+jZs4f49qP5LYk0OwmDZGzevAV33nk7kpL2i4LuqquuqggyQukszYBvvvkmeHl5C7BzDwLiXtVz8QG4YsVKbN++HbR/b926VQUh504BbfDHjh0nsl12ptp8ADJgCQHloEFXi9KQiRLaL76YIzsRSiRg5fjFTucKAC92uf7M+V9SAHgkANBFAmF/B4LuqNqslwgA0g/fgH5XYtw1Z498HODvh8DAAGzfsRtfzfteTO0J77p16QiNIwMwbwVcGsC7OxzaaOxNOoTZn32NvPxC3DTpWowaMQin0jLwxVff4bdN2+Dr44OrenXFfXdNqwDuHEN27UkSFeCx48kIDArAyGEDcevNkwQEXuq0PGs7DBo9+oV1gpfWUHH7MocF353+FeOjB8BfX+mXMd9WjHmn1mBSzCCEGwNrNQeuDgCNej1OZeXKPeKjm0Cvq6oizMovRH5xCYL8/BAREghdufsDk9ks12XmFiA0KABxkeEIrGZSvH5XEqa98CbSc/IxeWg/PH7LeLSMJqTUIDO/EO8s+Bmf/bwKFqsdHz5xHyYO6SumyWoqtVgEFGbnFyI8JAjNIsNFKZieWyAqvojgQAT7+1Wo+ApLTDiVnYe8wiJEhAYjNiLs/9k7C/Aqjq+Nv0lu3N2NOBAguDsUCsVaoEidekvd/zXqbpTK19LSQqng7u7BnRCIu3uuJd/znssNSUgKJAESeocnT8jendnZM7t3Z3/znnNgbWFe9X1cGwCG+HoiIT1LjuFsb4tAL3c5z6tRBV5TBWDhbiDla6D4KFBRer0vQ8Px6rWAEWDdFnAZA3jcb7DTTWSBf/78E9F7995EZ3Tlp9K7b1+MGjv2yisY9mwyCxgAYJOZ0tDQdbZAXfDPys4TXqL8qxv+mSjMUZB1Buk1lH/NC/7RjIzjR4UdFXP6ogdthGcEcnoXYEK8zZs3ixci494dPnxY1H/8u7i4WOAeE3gwUSjBHuP2UXnHQrEP92d9ioSOHj0qKkLCNbML3jH8myo6xvrjOwuVeOwDXYqZK4AKQoI+sgLuywzD/D/7zsQjhHLkIqzLzwn2uMh1xx13CIhk4g99f7jPkSNHxGuRKkLmIeBP9cLsw0z2QQjIPjPjL0EnISgFXOwfucfPP/8seRmYEbm+0iIBIAVCXx3Px+fHClCorocAXrWC70ozB9flClyXS7DeXfhSqGiuMMLESE/c09kXbdxtYalgjLlr++1BAMhst7wQ+WKvLy4urhIgkzdK9+7darjSWlvbwNXVBdu3b8e2bTvQtWsXAYG88XhRrlu3QS6wRx55CEuXLkebNq3lwmQ2XpaysnLJ4ssYfiTi8+f/KUlB6LarL7zJeEETwtWXBKRnz+5Sv3omXnd3DyHqJOek8XQ7ZrtMHMKkH7xBR48eBSYx4QrBvwFAngP3YTYgvX3oCrxgwSI5Z54TM55ej2IAgNfDyjWP8V8DgHPmLYCrizO8vS7GxKxtdcbuCw8Nwpr1W5Gckobx40bgtluH1AvmqLTduHkH/vh7KXy8PfHAPRMRGOAnSUOY1ZeZgqdOGovhQxkj8GLJyc3DoqWr8ec/yxEaEoiH7p8ikPF6lzKNEr8krsFU38Gi9KteCAD/TN6M8d79agBA7rM995iozbs6RtSAhrX7XxsAnklIwdiX3peH9d6fP4G3a83kSy9+Owc/LlmLqcP6492Hpwhw23fyLP73w1zsOHIKKo1GgFmEv48o+W7r3VVUfdqKCkx47WOs3n0Qt3SPwqwXHoGHk25SoC90uX5+5q/4ZcVGtA8JwPy3n5Pjc59th0/g3V/+xu7jZ1CuUsHE2AS92ofjvYfvwhfzl2LV7gN4+8FJeGj0LbCxtMCqXfsxY/ZfOBIbD422QiBj98gwvHHfRPRuFwFzM9MaCsC/3n0B89dtx+Ktu1FYqoNrbQP98cHjd2FAx0iYm14Er/92DVwzAJj1D3BqUs0EOtf7YjQc7/IW8HwICP3h8vsZ9mj2Fti/bx/+nj+/2ffzWnbwrnvvRWT79tfyEIa267CAAQAaLouWaIG64Z8XvCTbbzX4h0pY2XrBK2QwLoV/XvAJZcy/WqGImoFBKMghZ+C7vb7oY/tznqpPRsrPCLsI8vSZeAnX9LH7CdT4NwU9bIvAjmyAgI6Fn/MzbmcdfV6D6u/hPC7zHlRXpuv7oI9BSPCob499Z+FxyBbYrh4mcn9+zt/czs8pqtL3h/XYH/IYtklFYG1FvN4udElmG3q7MAxa9Xk+2+Bn+r7VNawtEgDyRDLLtXh8Zza2pJVDWc1lsMZJNhdX4AsKQL6CtXa1xiNdfTEgyBledhZQNDIW0pXeq4sXLxGCbWqqgLHxRbUJM9ZQ2hoTcxZmZqY1grMTulEVx4tz//4DOHToEHJyclFZWSEyXAaeZMaadu3aiT/78OHDxO9dD+r0KkH6ordv314oOy9m/c3AvjM2HxV2ubl5ohYcOfJW0MedhWT799/nyg2jUwRdfIkdNuwWyXaTmJgkgJLAjjeOQmEqiTyY5Ye/eW5btmyVRCH+/v5V5jp16pSoFwcPHiRBO/fti8bBgzy/HLlprKwsxS+fsQZbQhbgK70ODPtdaoFmAwCZ2bfgF8A8BLC9BzDRPVQuKdpcoHQdwMy41kMA885AyVpAeQiwHgpY1a3sI5A/ePi4KPIuV7w83cEfKvvc3FwwsF9PeLjXr4Llvc64f1u27UZBYRG6dGqPzh3bITE5VcCghbkFBva/tA0+vM/EnMOGzTvg5+uNIYP6wtqtlOJdAAAgAElEQVSq/rT1l+t3Qz/fm3cKqgoNujqGXwLy9ABwpEcP5GuKxeVXH/evWFOOv1M2Y4J3/0vgYPW+1AaAp+OTMfblD+SBva8OAPjCzF/xw+I1uGv4ALz3yFRYWZhjwOOv4XBMPB6/Yzj6tG+DY+fi8f3itVCpNZj79jPo274NYlPSMObF95GSlYNFH74iUM3MtGb2dPaLSUE27z8uSayGdO0AF3s7HDgTi7vf/hKxyWlwdbRHp/BgONpa4+Dpc7AwNwNVi4fPxuHdR6YIAMzKL8C4lz9ASlYunhw/Eu2DA7Dz6CmJdWhvY40F77+Itq38EZ+WKTEA84tLEBXaSpT2UWFBUGu0WL3rABIzshDs44n57zwn++vVjv82ltcEADJr9m4PQF2/y0RDry9DvWtggY57Aduu16BhQ5PX0wK/zZ6N48eOXc9DNrtjdezcGXdOmdLs+nWzd8gAAG/2Eb75zo/v3yWFqUiL1bv9GsPS1qMO5V8FLOjeK/DPQtyBLyr/mi/8u/lGrPmeUYsFgNT9HcxWYvruHJzMU6FOBqgPEFYDBF5Q6/2bu28D3HlrJB+5kNm3uiuws6UCd0a64/a2Hgh3tYG1mckV5o9smouHrryk3IRb1QupsUqlFjUdv1iqF7rtMn4XgR7rkjgzmydf4EieKTfldgI91mdb1eEe2yLhJvQjDSeRJqSrXggXGTyT/eK+jB9IEMlC+k0IWFdMGAJIrgJotRXSr8LCAmnb1NRMiDcTh5CUc2WAxyXRr9632tvZf9356ag5z53nQzVjdeVh04xG/a0YFIDX2sKXtt9sAGClEqgoAoxMdXEC640rV6FzTawsB4wZG8IcqKSairGTLC9su/Q8GRuO91JZuS7D8r8VQhjGuqBajPeNlaXFZRPh8L4pVyrl+4T3MN1+CfjKypVyKIK9upLp8BiEk3SDJXi/EeXXhDUY4dEDLub2l3wvEwB+G7dUVu36OEeik2MYTKsl/vg+bjkm+wy8RDlY/Tye/Xo2flq2vioG4NUCQMK2wU++ATsrK6z47HX4urlIf776e7ko9sYP6o0PH7tLVIL3vvMVHG1tsPST1xBE1996Fpn0WQ4la5hGi2kfzMTCzbsQ5ueNWS8+ig4hATIm+UUlePX737Fg8y4UFJfi4yfuEQC46+gp3Pvu1+gQ2gqzX3sS7o728sib/sWP+H31Frx67x14dOxwZOUXCgBMyszG2H7d8emT94nrMo977FwC7n77C5yKT5bt9982WJSFlyvXBACWnAD2t73coQ2fNxcLBH0G+DzbXHpj6EcDLfDNF18gKTGxgbVvjmpBwcF4+PHHb46TaUFnYQCALWiwDF0VC1RUaKAqL4BGzXl8pQh6zC0d5X2hICsGGXHbZB8jYxOYWThAYcr3ZA2UJdmiobGy84JPSPNU/umH+EBWOZwtTJBYrEZfT138u6wyDY5eSP56KEf3DuNkboJgezPE5KtQpK6EvZkxwhzMkFyiRlKxGkywGmRnhiE+VrBWGCNfqUV0thIRDmby/9VJOi8UcxMgyM4U/jamcDAzRkqpFt3cdPPQcm2lMCZ+fiSnHO1dLGBv2vSJWm/E5d1iASCNpa6oxLZ0JV7al4NzhRpoq2cE0FuzOvyrD/pdLvZfVQy/OjIH8zhVWYEvdQW2UgDDQ11wZ1sPtPOwgau1qWRYbaml+ktjczoHfb/Yp8Zk7GU7/NEnHLne52gAgNfb4jpdadyb9cfDa9Ie/VsMwCY90JU1podv8hA0MxOlrUajFaDP5BcEeRbm5gLy+EPAzoUCwj49GGdCIIJF/s0s4hKD4sLnlRUVUo8Qkb9Zr7r8XqlUSUIhFlOBhpcHjVd2Zle31w/xy3Gnz0DYKy51hzicH4tfk9bisVZjEGTlWSMrMI8idb0Hwr6W63D1HjREAah3AaYCUK3WoPcjrwhE+/KpBzC6bzdR7SnVauQVlcDM1ATO9nb4Z+NOPPn5j5L0Y+EHr8DH1emKvg+p4hv61BuIS8uUuIC39+8hqkN94XGHTn8TZ5PTqgDg6YQUTHjtIyhVanz5zDQM7NwOjjY2KC4rQ2FpmcQBZGy/uLQMAYCEmH/MeB7DukdVufryenjy8//D76s3476Rg/DmA5PgZHf5cAvXBAAW7AAO97m6C8ew942zgP/rQMCMG3d8w5GbxAIGAAgYAGCTXEpX3ci1AoClSg2KSpQoKi5DSYlK4u0yRAYLw2SYmBjJM9vc3BTWlmZwsLWElaWZbDeUm98C1d9Xq59tQ99dK7Qq5GeflYQfhH91FSNjY1jaecG3mcM/9v3XmAJ4WSnw97kiPNPOCW0czXA6X4VNKSUY38oOh3PKsS+rHHeF2CG7TIt1yaW4o5UtFMZAgaoCa5KKcXugLRgh7lyhClllWtwTao8z+Sp8cSwX/b2sMdLPWsDe+pQSjA6wgaXCCASPPtam2JZWimcinWRbeqkG3xzPw/3hDvj0SA6G+lhjbODFMGot+Wpt0QCQhied3ZFejrcP5eFEnroqg2mNQWlKV+B/SwZSDSRaKYwwKNAJt0e4IMrTFl625jAzMbqil7GWfEEZ+t44CxgAYOPs15Da/1UAWMoAtslpyM8vkBiXjAvo4GCH1NR0pKRmSLgA/gQHBUKlVCH2fLzED3V0sEdpaRl8fTyRk5uP02diZT97OzsEBPgK6GObbq4ukoU7Jy9f4gky3l9+fiGCWulc8bkf68eeixclcatAf/j7ed8Q+P5/8Stxu3dfOJraXJLMI7ksG+dLU9GtVpw/us9G553B5qzDuM2jB0JtfKCoFl6hsQCwugswYwD+uX473vppPhIzs+Hl4oTubcMwsGMkbuneER7ODuI6u2bPQVEAEgYu+fhVBHt7XNEzh0q8W5+dIXH/Vn3+JjqGtarhikvQyNiC6/cdqXIBpkvwj0vX4sPfFgqEDPR0k/h/Q7q0x6Au7eFkayvqQ30SEMb8W/fV2+IGXN3N94PfFuCTuYsxvGcnfPn0NEkycrly3QFgqw8BW1326hrlxFhAk3+57jafzwPfA5xHAScnAKWnmk+/GtITAwBsiNWaXZ36AKCjk1NVX7UajQRQv9GFC8P0MKFHTVMWAwBsSmteeVtNCQD5alhQqkJcSh6Onk5FXHIOMrMKUVhYBqVKK4uinGsaGRvBxNgICoUJLMwVcLK3gq+nA8KD3NE2xANuzjZQmLRckciVW/+/uSfDTDHZBOe/+sLvFb77MZMsQ1JdLQhUq0pQmBOLSm3d8I8yB2OFGeycg6AwvTFeNlcz2t+dzEdrRzPMOVOI7u4WuDPIFoklWmxMLsH0to44kafEmqQSPNfeSaDeioQSPNvOURSRsQVqLI4vxosdnKCtqMTJfBUWxxXh6UgnbE8rw5kCJUrUlXitozPSSjX4I7YAD0U4iBfpsvhihDuY4XSeCiEOZujqaoGDOUqsTy5BB2dzJJdoUKDS4qUOztfVg/NqbHc1+7Z4AMiTJQQ8lqfGN8cLsDa5FGW1/YGvlStwHTDQ2UKBwYH2uC3UGW1creFlZw4Lk2uf5ONqBt2wb/O1gAEAXv+xue4A0NgGsBkLWA++upM1sgHMwgDTi7Esr66BmnunZ2Th2PHTotpj4g7CP4K8k6fOIjMzG05ODsjOyUNUh7biXr933yEJCcD/m5gYS1zAtPQs7Is+BIWpQtppExEmE9v4hGSEhwVJO+fiEnHrLQNwPi5RgGO/PjqQwlVQxgs8euwU0jMy0a93d4k3eCPUt2sz98PD3BGtbf1halwzZh5BH7/q68rSfiA/Bl+fW4QRHt0FAprCFGVKlSR1qp4Jt7YLMJOAjHnpfVRUViB69mfi0lu9PPHpj/htzWbcNay/xAAkAOQLRGpWLrYfOYkN0Uew+9hpyQjcytsdXzw9TZJunE5Mlrh8GbkFWPrxa+jTvjVMFTUzDPM4uYXF2HvijLTZIzIcadm5GP7MDOn7ys9eR6fwoBqZiZl05I5XPsKG/UckKYk+CYhGq8X51AxJTLJu7yFpMzu/CFFhrfDVMw8iMshPMv5SAcgMwpu/fRdtAv1quCV/PHcRPvp9EYb16Nh8AWDkSqDsHJC9qOZNVLATqKwZ1qIx9+Q1rcsMugFvAynfAm53AjGP0KHomh7ymjZuAIDX1LzXq/G6ACDV5B98+ikK8vOrwtbY2tkhPS0N8377DTnZDY/TOWTYMOzctk0Cu19tcXF1xSNPPIF333zzaqv+6/4GANik5rzixpoKAKq1lUjILMaGPWex52AczsSmC/izMDOBrbUFbK3pXWEKUxNjVBoZQanWorBUheIyNTTaSiiMK+Fqb4nObbxxS+8wtAv3EmWgodx8FmBG2n/++Ue8bGoXhrVibP1BgwbVSHRx81nh38+IAJDAbXNKKSKdzVGuqUC4ozk2pZTiqUgCQJUOALZzxJEcJT45kovOrhbwtlYIwBOA6GAmsxvO3SMczRDhYI4FcUUY4m2Nneml6OlhCScLE/xxthAPt3YA7+FlCcXSDiOlUUX4UGtH/BFbiGA7UxzILsfEIFtsTi1Dfy8r2dbSy00BADkImopKJJVosT6lFL/GFON0QS01YJO6Ausz++rcf+ln3sbZAkNbOaCPrz0CHSzgZm0Kc4Pir6XfH9e9/wYAeN1Nfv1dgBnrz8QJMLa/upNVBACOj+jgYROU3Dyd+o6rja6uznCwt4OlhbkAu6ysHIl/SaVfRHiwuAWnpKbDxdkRx0+cEZdegryS0jLExJxHVk6u2DEiPETaoVqQrr6MN8iYgP16d0NiUgpizsahVSs/2NvawsVFp/BguwSFBI03qmSrCrE8bRcm+PSHtcm/x6DLURUirjgNbe0DBRZmqvLhYmYHUyMF9p+OxaMffwdbK0vMfetZeDo7in2nf/F/knX3sXG34rV7xyOnsAh9H3lFoNjGme9IAg29Ko7x+Ma8+B42HTyG+0cOFgDIz5gsw9REAT8PF8nOy7pf/rkM3yxYiR5twzD7f0+KC+64Vz7Exv1HMLpPN3zz7ENwdaypqCP0e+37uRKTsHWgj/ST7Q975m1R633/4qMYP7AXLCXxkq4Q4t3y9JuITU6vcgFm8pG0nDxxFfZycYSxkTFyi4rwvx/m4e8NOzD5ln5496Epkvzj3wDgR3MX4eOWAABz1wAp39R9idr3BRz66xJVFe4C8tZf2M8IcL0dsGoDqNKAjDlAhRIwNgdc7wQsAoCKciB7IVAWW7Ntq9aAmRuQv+ViW+5TAWYqZhuu4wGrCECdBWT8DmiLdPspHAH3KYDCuWZfTGwB97sBUxeg+CCQs/zSczF1Bmw66WKMOgzS9SlzPuBxN2DuD+QsA4oP6erV1x5jmPL43F+dAWTMBbTFgG0nQFsG2HUHzH11bSmTAY/7ZeUeaT9eVFPatAecb9OFV8leXLda0QAAb9TXZZMe998A4PszZiA/L093uZmYYMLkyTAzNcWc2bMb3If3Pv4YbLekuPiq2zAAwKs2WbOu0BQAkCHfjycVYOnW01i94SjycwoR4ueE1sHuCPR2gruzDeztLEXtx5i6jF9frq4QAJhfrERuQRlOxmXhxNk0FBeUoEOYB6beFoVu7fwMELBZXz0N6xwB4JIlS8Akm8OGDZNGGEKHCSt3794tsfC7dOkCJuj8rxYBgE5mOJSjFJfbPZkMSQTkKbWXAMATuUrMiy3C5GBb0PNSVQHMjSnA+CA7xBersS+jDM+2cxL13uL4ItwdYo9jeUokFWswNtDmEgDY3d0SdqbG+OlUPsYH2WL2mQLcFWKPuQSFEQ44U6BCSolaVIMtvdw0AFA/EPT/ji/WYENKGZYnlOBkvloUglJquwJfoTtvXfUsTIBQR0t097JGT28bBDtYwNPWDI4WiuuW2belX3yG/l9qgSsFgAbbtVALnA+6kLCjAf03bQU4TAfsJjag8qVVCPWyc3JExWdhYS4uwM4XVH+EclSx0TXYz8dbEvLQZdjB3l6ycpeUloqLLwFhSlqGrGYy6QeVhFQAZmbR/SVH/u/k6ABvLw8UFhYhKTlVJsB0I+Y2FiYAYRxAR8erBKJNYoULjwZUYn7yJnSwC0aYre8lcf70h6pAJT44Mw/KCjUm+QxEqI2vKAP5j4UAja60mXkFmP3adNzSrQOonhv9wnvYcyIGnz91P+4bMUhi9zGpx/HziXhq4m14aeo4iX3HuIsrdkZj+uf/J9l1Hx5ziwDAkjIlRjw3Q34v/OAltGnlJ9CObU7838dwd3TAgg9eEiXh2r2HMO39maLyu3fEIDwzaZRs53jmFBSJ2+6sBatRUFKKr56ZJipDvlQ/8P43WLRlN4K9PfHtCw+LCtBMYSqw8uVZc7B46x4UlpRVAUC6DT/4/kw42dvgl/89hUBPuq4AC7fsxhOf/iDKQsYTLCotu0IASBfgB5qnCzAVgIX7dABPX9S5gLZQB7CYjCLlS8DYEvB/Ezg9FSAwDP4GsOkApP0AOA0HjK2BE2MAtkfX4dx1AGEXwdweHx0M1BfrSKDdWmCPL8AMxfa9gZDvgP2RQNjPgGUYkP6zbrttF+BQD13NTgeB3NVA0UHA7yUg8WMgewEQtQfI2wAUHwC8HtVByvi3at5Ftp2ByNU66Mj+B84AlClAzkqgUgP4vazrT4UK6LgHyN8EFO0HPB8B8jcC8W8CQZ8D5j46cMdzNnMHjt4C0I3abaoO9LH4Pg8U7gGyFgJOfBEy0tmG/w/7FUj6EDBSAL4vACfGAwXbavbVAACb8BvwxjV1pQCQPezctSt69u6Nrz//XHepd+ki2whWDh44gN07d8p2GxsbjBg1Cq5uboiPi5NFmAPR0Yjq1Al9+/dHQnw85s2ZI6Enhg4fjlZBQeJivHnDBvmMxdvbGwOHDIG9gwOSExOxauVKcf+lAnDb5s1oHxUlddasXImM9PRGGdCgAGyU+RpcuSkAYEahCr9tPovFKw8gNz0b/ToFYNygtogMdYe9raXE+qNLb3W3Tr560j2RP+UqDRIzi7D9cBIWrz+GlNQcDOwSiAfv6Io2we4Gd+AGj27zrEgAuHTpUoSEhGDkyJFVnWQ85Pj4eCxYsEDcgKdMmSKJLP+LRQ8AmfTj3jB7HM5RSjxAJuh4vZNzDQUgYwOuSCjG8+11goKzBSosOl+E5zvooN/KxBJEOpohrkiNU/lqhNmbIUeplSQhj7dxxJL4ohoKwB7ulvCyVmB5fLHED7RSGMPdSiGqwVB7MxSrKyRJyMxebiL+asnlpgOAHAy+YOYpK5BaosGpAjV2Z5QjOkuJ84VqGTzJdsudBAjq/3/BFaYOSGjErLcmgI+NmchQ2zpboK2rJXxsTOFipYCThQIWChN5+TEUgwUaYwEDAGyM9VpA3dyPdC/PDSlU9Fj0AizaN6S2oc5lLJCrLsK8xA0Y7dkL3pYu9ULAv1O2YH/+GdzlO1Rchk2qZWumS+wLM3/Fz8s2iIKuQ1grZOTk4UxiCpztbLH809fRLthfoOHn85fivTn/iNttr3YRiAzyF9fdo7FxksX3wOlzkhiDANDe2grPff0Lfl6+HuH+3rj71oESB3De2m1Ys+cAJg3ti48fv0fqUUE4a9FqfPT7AuQUFAtYDPYhbDXC+ZR05BYVy/PvmUmj8dyk0XC21wU0PhRzHlPe/ByxyWlwsrNF+5AAUTISUjrYWMlL9qGYOLzz8GRxAaYLN9WOy3ZEo3vbUEwa3Fcy+M5auBp7T8Xgjfsm4rHbL2YBrs8F+JN5iyWO4LAezRwAUrmmqRaHLPFDHdhzHKpTuhUf0V1hrf8CiqKBtJ+BHinAbm9AkwcYmV0Ach8BXg8BqT8ClSrA2ALoma0De+VxNa/SjtFA3GtA3jog9Eeg9LROAdjlJLDb66Lqr/0WIHOu7ruF6jsCNxbCRctwwMQGcJsEHL0QdsDUDegeB+x0rgkdCQDbbwJ2uuj6FvSpDuadvFPXXtezwKnJAOEkj3NkkG67tBeva6/NYp1KMPE9Hbi0idIpEQkA2dapqbo63eKB888DWQt0kLTNEmBvANBhO5D6PZA5T7ef1yOAyx0X+663kAEA3hTf6f8GAAnpii8o9Qjihg4bJpBv6+bNiOrYUQDd3DlzJCzFpClTsD86Gnt378ajTz6J+PPnsWvHDgF1I0ePxg/ffouMjAy8+sYb+Parr5CWmoopd98tEJAQz9PLCxOnTJHPlEolnn/5ZSxduBCxZ88KTGTMLh73xVdfxcb167Fvzx5079EDgUFBmPX1140aCwMAbJT5Gly5sQBQpa3E2pM5mLPsAA5Hn4GrnRmevas3hvcKgY3VxSRal+sgXzvPpeThg5+3YfPes7C1Nsf0yT1x++A2cLC91COBsKisrFTc2LXaCvHIIPTmb33hoi0Xa7k4S/hobW0NS0vLqhArfH7zOuf9RQUaC4ET91GrVChX6pKzVS/6GJhWVlZyz7F9tsHt+vZ5LPaLn9Glldtrh3XR9Z8JUkpkHsFjss3qwEvfPvvP7WyH7V1tfLzL2f56f14fAGQ/0tPTsWzZMlE733nnnXLOHBtuT0tLE5vzHdHf3x8ODg7yGb/TaD9HR0cwviAhIsfezc0NgYGBVcn62D63p6SkIDU1Vezu4eEBPz8/FBQUyJjxb3ruSHieggKcO3dOtvOYrVq1kgWQ61HmxhSijZOZxPqbGmKPPFUFVicWI7FYg5c7OAnk25pWimnhDjiZp8T3J/PRztlCFIC2psbCfujWS/HX0ZxyyRPBhB7M7MuQbORAMQUqeFopEFuowpQQO3EBpltxVzdL+NsoBDJ+cTQX0yIcsD2tFAO9rcHkv2WaSlEmDvKyEtfillxuSgBYfUAYDzCnXCtAMLNMi4RiNRKK1BL8MbdciwKlVgZUH6DV3BiwURjB3swELpYmcLc0gY+NAp5WpnC2NIG9uQJ2ZsawMzMR+muAfi358m9+fTcAwOY3JoYe/TcswFh/aeW5WJC6DT2cWqOdXSuYG9eM80GF3rfnF+NYUZxk/u3tHAmzWjEDqf57Z/Zf+GfTTnHTZfFzd8Vb0+7Ebb27VrnWUoH3xZ/LwGy/BcUl4tbr6+6CNx+YiJ1HT+OPdVsxeWhfvP3gZIkBSEXfd4tWY/aKDfJ/TqKZZGNw1w7iahvs41nlRkyF4ZYDxzFzwUpRCZZeeAmgajAyOABPTbgNQ7q2F7Con1BXVFRi59GTmDH7L3FlposvFZzd24ThrWmT8M0/K7B2zyG88cBEPHDbEIF9qdl5+Oj3hVi8dbeoA2lDuinThfi1+8bD28VJsgAPf+ZtlJQrseaLt9A6wLdGDECC0E//WIyh3aLwyRP3wtXh8krQ654EhIq9+lyAzbx0KjX7Xjr3W6oAU77Wqe3aLAD2trr0BrLvA3g/oXMNhhawCgeiW+viDFYvXo8Ddt2AmIeA7olAdFvAug0Q/CWwv9pCAFV3dAumSs/ECjj3XM12CPI8HwLUORe3W/gB+8KBsrMXtxEARswD9oXptgW8A5hYAuee1/3d+RgQ8yDgcjvg9XAd7UXoYGPo9zqoV7AdSP5K5+5LAEggSKDJ0uU0cOYeoHCvzpVZ1I5+QI80HVgsPanbz7Yr0PpvHRysXgwA8Kb4Yv43AEg1Hl9a+WJK0LB86VKcOHZMzvvhxx/H6VOncPTwYfk7JDQUXbp1wx+//Yann38eb7/+elX8QMK8xQsW4FxsLPQuwMxQ/+a77+LLTz+tisc1ctQoJCYmoqiwEB06dsTsH3VqVYIHAkhCQLb9+ssvy0uyK2MCPvkk3nnjjUaNhQEANsp8Da7cWACYUaTGTztTsGz5HqTHp8HdyRrPTO2BEb1DYWd95QCQJ3DqfBbe/X4jth9ORIWREe4Y0hZP3tkNQT4Xk+FwP94HsbFncfbsWYF3vA4J2HiPtG7dRsAPoc3JkycQH58AlUoH8ghvwsLCERAQIKAwKSkJJ0+eRG5ujkBErgo6OjoJEGKMzZTUFAFM9M4ggKOXCCFdVFQUnJ1dpG5SUiLUao28B7NuRESEJLJg344ePYKgoGC0b9++Bphk/wmWzpw5cwHuV8LCwlL6FRYWJrApLy8Pp06dkj6q1YypbCzxpyMiWgv8IiBrqeXfAGBycrIoAJ2dnTF58mRkZWWJuzB/c57G8yYEJOwbOHCg7PfHH3/Ay8sLPj4+2L59u1wP/J7ivsHBwRg9erTYPzc3F6tWrRJXY31btCHr8drgdqoOCRb379+PrVu3yncv2+Fvjv3QoUPRrl27lmp6Q79rWeCmB4DVz5dxAgkESzWVQoaVmgqoKyovZA6mfK8SJkZGkkqacI8x/PhDCSh/K1q43NNw9Td/CxgAYPMfI0MPb14LEGAVa8qxPnM/Ustz4GvpCj8rd5jACP5W7rBVWKNMo0RKeTb8rd0vAYS0DCdghGfZhYWIT82Epbm5xO0jxKOKrnrhfhm5+YhPzxR4F+rnJftl5hUip6BQ1Hsezo7yGdvVaCuQX1yMpIwcMKsuVYCEbFQb1l5l56KWWqNBZm4BUnPyRHXo7eokKkFzM9MamXj1fSLgZCbg8ykZ4i5MdWCAp5u0z4QjPKaHk4NkGWZ77BMVh9kFhUjKzJbz9nF1lj5bmJnKRJMu0FQVEjDSvdjCvCZUJTDlj521lcQSrG2juq62ZgUAO2zTqf+SPgaUSUD470DJcV3CkI57dao4cTkA4HEfULQP6LgPOHWXzm2WqsI+xcD+dpcCQALFrjHAuWd10I0usjYdgbbLdC7D+hL+m+6YLISJZxhXD4C5N2DXUwfYLIOA0/dcqGEEWLYCyhN00FBfCADZ/+gI3RYCQCoUz7+g+1sPAB2HAJYhwOm7L9Zl+2yPKj9lKsB4gi5jdLByb5AOeFKhGH8BltQHALmdwFPv8ut0K8DsxQeial4KBgB4U3wRX4kLMF8+H5s+XeDf6pUr5bwJ9RgfsHp2YMb1O3rkCKbrGoAAACAASURBVCbfdRc+eu+9KvsQFm5Yu7YGALS2ssIzL76IQwcO1LDjmdOnYW9vDw9PT/w9f36Nz2rHAHRydsaTTz8tsLExxQAAG2O9htdtLAA8mV6KH3ckY8OqfSjMyIG5qQkGdQ3Eo3d0Rpsg1yt232UcwPmrj+DP5QeRklsKrbECXdv64JX7eqFjuGeNEzx3LlZcSAnSQkJCRSVGEJecnCKx47p3747Y2Fhs3rwZ1tZWaNUqSADOiRPHYWdnjxEjRghAWrlyJdgWIZGHh6fMH6giJNTmPUUwyHaOHDki7vAEP/b2DvL/xMQEbN++Q8ARlWElJcWIiYmBt7cPbrnlFoF7a9askb4wzh3vXxYuWvKY69atk2Ow/4TrPA7bGDRosADDffv2YsuWrXB2dpL+5+fnCVT08/PHrbfeKi6yLbXUBwBpj127dglYpd169uwpar1NmzbJ3wSrnE/RDmvXrhVQ179/fyxcuFAgnYuLiyQPoW2ys7OxceNGUQ727t0bbdq0kfFOSEhAx44dpT3anarCDRs2iCKQKkKqDrmN48PrYvDgwTLGVBmuWLFCxmzq1Knw9Kx5TbbUsfiv9/s/BQD/64NtOP/mbwEDAGz+Y2ToYcMtQGBUoS6HkbEJjBXNUz4vK6iVFSjWliG1PBvpyjyUa1WIsg+Bu4UjjGEksfrqygpc3TJsR7BPJWSFvD7Xlar9dFHQZD/ZVk89/WdsXeIPXkaGfqX9qN53wjr+Y2xDqgzlNC7XpwsN6M+hZntUGFxs6xI7XcZGta+4ZgUAu54B4mfoXFbpctt+M5D8OZDwng6Y0U2YyUMIskJmASfGAh226pSB6mzA5xld3DwqAEtPXXpztf4TYJKRs48C2UsBIxOdei5lJpDyFWDXA4hcARzqBcAY6LDlooIu5FugQq2Luxe1AzgyRAcgCeO8nwaiw3SqPH25UgDIpB5RO4GjQ3UKPioVeR5sj+7ITGqS/CVgEQh0OgREhwM+T18ZAAx8X5cw5OQE3fm0XaKLlUiX4urFAAAb/kXcjGpeCQBkdwkennjmGfz0/fcC8qY98ghOnjiBXdu3y9kQ2BFs8CWXbr7vvfWWuBny5fjVN98UZaAoAD/6CO+/8w60Gg3eeu89fPDOO5JtmKV1mzailKGaqnuvXvh+5kzZ7uzigj79+mHHtm01sgAbAGAzupAa0JXGAsC9CUX4cUcK9mw6iJKcPHnW29uYY2TvEIwbEIbWgS6wNK8/jhufqek5JVi1IwZ/rTyEpNQ8aEzMoDEyQXigM15/oDd6RlZb6AFEmfXPP3+jS5euEkNOr97idirCmEV227ZtAtqGDx8u+1ERRmUZwdrEiRPh4OAomWgJjcaMGSOqv9oLiDTnzh07sGz5MkRGtpNjETplZmRg0eLFAh0J4zp16ixgaPHixXLMsWPHiWvvqlUrBWLdeuuIKgCoVJYL2Nu4cQOiojpKfXNzc+zcuRMrViwXdWG/fv2xZs1qcWUdNWo0OnXqhMzMTHGNTUlJxpgxYwV0ttRCALho0SJZZKDikdcAFZtU/9HtlqCVYI+qPQJTKv74f/08j7besWOHqChpG4473xvHjh0rSkDux3psj+pAgsPOnTvLMVu3bo3bbrutaqy5H2Hh77//LuYcNWqUgEKC4LvuukvGhkXfHvcjQOR1ZSgt3wIGANjyx9BwBjeRBQwA8CYaTMOpVFlAH2+GK9GVcYthkr0Xpn4DofAZBCPzy7t83ghT6hCYHnwRthlfFvrdiH7+F4953QEg3VeZBISqvtrFiQkuPtPF4ys/DxTsAkwdgYR3dSo5Qj/GD2Tm3bNPAiVHdYo21zt0AJAJOxhDj7H96DJbuzj0A3xfAo6PBirVuk+twoCgr3RqP8YfjH8byF2l+4ztEo6Z2OsUhrHTAW2JTo3H7YwlSrdfbq8NHNmu36sXlYJMcGJspovJxxI2G0j6VOee6zIa8H/j0vbYp9AfdBmOqW4kuMv8U+eCTLVh+oUMrlQtJn6g64O5HxD0CXByoi5WIu3N9hmjmVmIE2bUVCqyLwYAeFPc+lcKAHmyt44cicj27fH5xx+DqrnxkyZhxZIlAvoYp4/xARn3b9TYsfDx9cX+ffvQtl072ZfuvASAb8yYIfsQbrA9JgrZtH49HJ2cMGzECMz66it5EX/u5ZcRvXcv4s6dw6AhQ3D+3DkcPnTIAABviqtOdxKNBYC74gvx3bYUHNt3CsVZOajQMk0Y4GBjgV7tvDGmbwg6hbkLFKy9YKjWVOB8aj7W7DqLJeuPIT4hCwoLC1RaWEILI0T4O+P1+3qgR1vvGhbft2+fAEAq70aMGCnQh/MqqrQI8QhrFi1aKFBu/PgJAn1YCHaWLFksoMja2kb+JmwihCM4r2shkaBp+bJliGx3EQASsBMmEuaNG3c7wsPDxYWe7qVbtmyR9hg6hH/XBoAEg4R7VLrdcsswDBkyRI575MhhzJ8/H76+fujbty/Wr18nrscTJkwQJRrPZd26tYiO3i9uqFS6tdRCAEj4SgVndZtTecnzYnbgumCseJaoVAJDDx06JC67kZGROHDggLjxUr1XvT0uZNCmhL8EjSdOnBDYy+umeiF8pFqTKsxu3bpJJmKOAceu9n4//PCDgMv777/gYdBSB8HQ78t+/xlV8oqrpzBVtaEYLGCwQNNaoDEAkFldq9+xfBjo1TsZuYX4delOnEvKuoA1Lvabih1bG0uMHRCFvp1Cm/aEmmlrxSotPjmUi0VxxUgr1cLa1Ahf93LFUD8bWDIGgKE0iQX04E+/ismVTOXxX6A5/DlQlgZj924wbfMAFL6Dmy0IbBJDGBppUgtcdwDYmN4ThBECUoWXvaQxLRnqVreAAQDeFNdDXQCQL8CEbtu3bq2Kz8eTZYD6fgMGiPIvNSVFsvcyVh/3p+vusSO6RDyc+7Tv0EHgHqHf7RMm4K8//kBiQgIi2rRBm7ZtJZEHlX+MG+gfECAv5Ht27arK6Gtnb4/effuKGoZtHNy/X9zkmHV425Ytchz+3bVHD2zdtKlRY2FwAW6U+RpcubEA8EBSMb7ZmoyYU4nIS8lAefnFBG9WFgq0DXRB/yhf9O/gg1ae9uIizDl6TlE5DsVkYO3uc9gRfQ4ZaTlQmJrCyMZG3H+pl+8c5o6XJ3cRgFi9ZGdniVso3WwJ/6jOCw4OEvdcql3p9jlv3lxRlREAEtCxELzRXXT06DHiGrxyxQr4+Piic5fOco27ublL/MDqiTgIAKm8a9cuEiNH3iYKQB0A/EeUaQSAoaGhAuCXL1+OnTt3yH68/+pSAOqUgauwZ88eUZHRxZTl6NGjmD//D3Eh7t27l7ilElxNmDBRElkUFxdh/fr12Lt3LwYPHlJVr8EDfwMrEgAyrh9jGRL46eI1nhSoRyUmlZZ062bRxXuMxbFjxwT8MeYjAS/n1VR+Uu15+PBhgYaEe9UL4ygS1BKeUj3N+vfdd5+oBasXjh2vJ44BrxUei99r/K6tXnhMjh9h8eOPP34DLWg4dFNZwKAAbCpLGtoxWKAJLNBQALh/3xmcOZ0kcbYulkpYWpmjXYcgxGUX4LH359b6/OKeChNj9OkYitlv39sEZ9H8mzieXYaJ69JwJl+N1k5mCLQzxfRIB/TytIaFwpDOu7EjWB380Y2Ak0pOCvmjPD4b6gMforLgLGBiBiNTW5h46ECgSTNWBDbWJob6TWeBFgUA6d7rMABIJQT8v6Yzwn+9JQMAvCmugLoAYGNOjM+YZ198EXNmz0Z2Vpa4BjN+4Ptvv10DJjbmGE1d1wAAm9qiV9ZeYwFgTGYZZlIBGJuB7MQ0lBSVCpzRF6r+3J2s0C3cA70jPdEhyBUlSg22HknG1uh4nDyTgpLCYpgpTGBiawuNwkzgH8vwrv6YPrY9wnwda5yMzm0zC0ePHpNkIIREdOXVgUCq5Qowb968ywJAxhFkbD7CI8aDY4INqgX5f32pDwBSwUYYRIhHQEf1IVVkBHXjxo1DZmbWvwLAXbt2ol+/fujdu48cigk/li5dgoCAQFGebdiwXuyoB4AUHFEBSPXjkCFDWzwApO05VnTH1YM1AkCCUbpBEwzSvtHR0XLOHF/uTxdvwjm6Rx8/fvyyAJDANz8/X+IC8ve0adOkfvVCAMh4kYz1yGMwliNVgjxWXYXXDOMKGkrLt4ABALb8MTScwU1kgYYCwPvv/hh7dp2ooQCkWWxsLDFuYj+4t/bFOz+uqNdSDCMW4OWCTf93IdtjrT35kOKKUkpyMpQqFWxtbBEQGCCuBwwg6+3lDStrXaBfus9w4k0XHK5IMpMXIRADx/Jhk5aaChcXV9jZ21VJ1tkO9+PDhVJ4ruhzBVC/jQ9AZsLi6iaz93Fln3F6amcD4+SIkxHuq1apZBWL+7JN/cpmqVqLVecK8OLOLCQXa/BYWzuMDbFDZ08bSfjDF4hCpQapRWrJEs5iZ24MHztz2JgxHYSucJ6XUqSEthJwtzaFRTXlYFapGkVKLdysTaUOS2aJGiUqLdxsTCW2Gv9manp3m+YZC6+htxUnpHRVqA3+9O3VAID6jQSBZnYwce8K09b3Q+E3GDBrnq7BDbWLoV7TWaBFAUBzX6CiTOfuayhNZwEDAGw6W97AlpoaAPJUqNIbOny4zBU4d1mxdCmOX8gefANPtd5DGwDgjRmVxgLArGI1ftiRim2nMpCTlo2ivELQE6d2ofLP19UWnUJcYW2hwPGzmThxOlngn6nCBEZWVtCYmqPCiBGGARNjIzw4LAJ3DwmDu0NNYKObe+rcQTkfPn36FA4dOgxTUwX69x8AFxdnUX5dVgG4cqUozrp27SYKQM6x+VO3ArCmCzBdkOPi4hESEgInJ0cUFRWjrKxUgFT37j0ki+y/KQAZA5DqRcJDmRtnZuLEiZMSX64uAKh3ASYMGzr0lpsCANJ2VPvpC99bmHyDKj8mTuG7C8eR8I7qPn0cQL5DHTx4UH4upwAkAOT7GF2Eea0wyy/HuHrhdUJVJpWGdCkmWBwwYIDEF6yvtOQszDfmm6Z5HtUAAJvnuBh69R+1QEMBYIfW06BUXogPVc12JgoThEX4YcS9gxsMADnZ4MNh9apVskpUUlIKVxcXDBg4QBSFlP1Tyn/riBECz36bM0cy8Y0dNw5cudu6ZavAwUcfe0xWszZv3CjuORPvvLNKZk7Z+Z/z50t8iUcefVTk7YxZIdscHNCnTx9s37ZNthHycaWKq2SdOneuClTLBxldBPbs3i395d9c7eJqFmNbdO/RQyY6/5zMwepzhVidUIoCVQUG+liis4cl7mvvAl87M8TklGNLQhEOpJchvVQjky0PawU6eVhiUIAdWjlawtTECCmFSvx+LBeEfXdFOqOtm5VkCidg/P1oNo5nlWNksB16+9nJiMw9noPT2eUYHmSLvDIt9qaWwt1agZd6ed0EV3slKvJikHN8MU5mmMEhZJDEHam+mqw/yToB4IUPCysccULVEW49n0JI1MAqiHgTGMhwCk1ogRYFAJvwvA1NVbOAAQDeFJfDtQCALc0wBgB4Y0assQBQpanEosOZ+HNfKjKz8lGcX4iyUpUkCatdCPaszBVwtbeAi5UplEVFSMkuQonWBGoThcA/ffF2ssIzo9vilo4+Uqd64UI847vRFZMuuYy/x3nv2rVrEBoahi5dOosLbUFBocTQqysGIOfFVOwRuBE20X24riIxAGslAaELMAEgF/6ZsZeuw4RVbm6uAhTZFhVlTOrBefdtI2+D1QWXVr0L8ObNmwQehofrss0z22109D4BUD179sKG9eslVJFeAfhfAIAUQVB9x2y7tCNtwTiNtDEzK+sLlXx0h6b9rwQA8j2IbRHKUnXZtWvXqrb4bsNr6ddff5X3Kr5TrV69Wt6veO1cLsHcjblrLx6VNissLq6zGwTZdtY2usx617AUFhXL/W5rbXWJIOUaHvaSpsvKyxBzLg7aikqEtgqEzQVBzr/1wQAAr+cIGY5lsMBlLNBQANgu/H6o1ZeuPBIABof6YNQDQxsEAPmA4APnvXffxaKFC6X3VNMxrSkfGFaWVkhMTBBA9+tvv8HIyBgD+vVDQkI8Bg0eLCCOcXeMjI2xZOlSfPbJJ9ixcyf8/fyxdPkyAXIsM7/5Bt/OnClxRdauWyexfWbNmoVZM2eKyrBjp06IPRsLI2MjidvD1U+uUL3+5puS4p6KQT64vvnqa8lERiWhjY0tiooKZUWNE+zpTz2FgQMH4oUtmdiSUIzUYg00FYCLlQmcLI3x7S2+cLUyxVd7M7AopgClmkq4WCoEAOaWV8DUuBKTIhzwZDcPBDpZYN3ZPLy6JQ0xuUp8OcQbE9s6w9ZcgYS8Mjy4MhG7kkvwcJQTnu7uCZVGi8dWJ2FnciluCbBEXIEa5/I18LE1wYnH2rXg+6ISFfkx0JyeC/W5pcjLzcWqjI6IVYcLeO3Vs5fEiNFnE+OJ1gUAC9TWOFbUCocKg5GjccKocZPRq3dfGWdeZ6xfOyZJCzaaoeuNtIABADbSgDdDdQMAvBlGEQYACJmfPGyIq3Xdr+fGAkB2+HRGKb5YH4fjCbnQlJahvKwc5aoL8bir4ENNIOhqZ4EgFyuUqDSIyypFsVJTde4KY2MMbueBh4aGIcLHQdSA1QsX4bdv3y4LrMzuSphHF1rG5aNXDFWAzPbLLLHDhg1Hp04dZaGeWWD37t0jUK2ysqJRALB2DMDaA0fX1YULF0icu9GjR8PZ2UXm6ISVBJV0dWXf6ooBKArA/yAApA35rsWMyIzvyLh9dPWlUpKJW/iuRPUfY/4x2Qrfca4EANKTiolZmBGYbdDtmIBR/25H1SHjElJhSPdtJmhhBmGOA3+o9uO+PDbVgQS3hM/XqhCm5ZaUIjGvQDyleOfwDuBv3goedjbwsLOVPqWkpWP+4mU6d6xaxdfLG+NHj4CJybWL6c6j/r1kOYpLSjFq2GC41uM2fa1sVb3dpNQUvP/Ft1CqlHh5+uMIDaqZ7KWuPhgA4PUYGcMxDBa4Qgs0NwBI+LJ+3To8/thjAmK4GjV4yBD5Mt66ebOsKrF07twFf/39t4C+bl26ICsrE5Z053VxkTT09o6OeP311/HU9OlSx83VDes3bqgCgB99+CF+mT1b4pmsWLUKERER+PTTT/Hr7Nny4PHy9pbJAt15Txw/jq1btsj2+x54AE899ZSo/R579FFx86HEnW4CDOydlJgoE46MzEy0i4zEJ599hgyFC1afzcO8o3nILdPijtb26Bdoj1tDHTF7fzp+2J+NAmUF+gbaoqePtTx9Np8vxMG0MnnovDfIG+MjXbDxXD5mbE7F+XwV3hvohSkd3OBoZYqYrBI8viIB+1JKcHd7JzzXy0smeM+uScTelFJYmgA+DubwsDFDhKsFPhkWcIVXx7XbjaCtLDcO5uosmDsFwcja8zIHo+LvDNSn50JzfhkqixJQqS5Bvtoay9O74WhRKwF2egVmzx49BQRSEVgdAOrB3+HCIGSqHKCsMAWMFBg/fjwG9B8g9uZ1pweBnKRcFgRWaFCReQBxiakwcY2Ej29ADbeWa2dFQ8vXywLXBgBuBw73vV6nYDhOYy1gAICNtWCzqG8AgAYAeKMuxKYAgOXqCvyyMxlL9qcgN78U0Kih1VZApamoUgLq8ETlBTESsQbg5mCJQDdrJGWXIi2vtGpfT0crPDg4GMOjvGFvVTMRA1uhSoxJJAjTQkNDJGEEQRFdPOl+2717N5w9exYbN26smn9xEZ3eMw4OjgKAGFqHSUE6dux0QQFYd7gVevcwCQjjC9Jdtb4kILXHj+o0LshTCMAYg3RjpTKQSUYOHjiAvfv21gEA5wv0+q+6AMsVUlmJxMREMEYgxRD0iOK48jehG99zOB8m6KUS80oAIPe/5557xHuLylAq4/TJXqj+c3JykmuIEJAuwiyExYSRfB/l+xTn39nZ2VKXbfE6uFaFYol1p87gq037qDPRAcBKoNIIIBy/t3sHTOzcTmy1a98B9Bl+B1xdnODl4VajS52iIjHr0/dhVjuZSbX7UF9BDxl1f+thYm3pYM299HsOHn0nUtMy8c+v36Ft67AmMMulx6nZaHXYebGPcUlJePGN9yU794dvvozWYZfviwEANsFwGZowWKCpLNDcACAfQi++8CKWLF4kK0Q//fwz+vTtK1++XOWbOnkK1GpVnQCQsOell19G//79BdzxITNxwoQGAcDHn3hCXIO5gsXJxYPTpknWP8YZnPfHH9KXd2fMQE5ODu67/348OX26PDAJFN9+6y0sW7pUgOHMWbNEBbg9vggvrEpEYr4SHw33w4QO7rLWdOe809iXVAx/RzPMHBOMzr524ta7+WwOXlmTgLPZSowIt8ebQwJwLK0Y725KRlyuEjOG+GByR3c4WpkhJrME05eeR3RyMaZGOeOZvr4oKVfjuZXxiE4ugZedKR7p4YnBwfbwtjeHjfmlk7ymup4u1w4f7BxjrvKpMw+j8vBHUKiyYBo6CSZBY2FsXds9WQf+RPEXtxyVhfEC/lCpU5/ma+yqAKD+2LVBoL9qB4oP/x+OJmtRHfxVVOpW6rhSrAeAVQ/oWiBQH1+wxvlVaKDN3A/1qV+hTdqIjSkBOFjWGcGhbdCjZw9RnVaPb3M52xg+b74WaDQA1BYDOUuB7KVAyTGgPA6oUDbfEzb0zGCBa20Bcx/AzBMw8wCcR+p+zK59eAoDALzWA9vy22cYGM79OD92c3dHeOvWCGzVqtEud00BAGndE6lF+HV7InadykRpmRLGlRWoYDYPYyMwL58+sUdV/GhmtDYxRns/BxSWq5GQVSpeIowPeGsHT0zpHSBwsC4XTII/QkAmAOH/uQ/n43TFbdOmtfymqy2BH2ESFWBU/FlZWUuWV8bdi4uLw7FjRxEQEIC2bSNFTVZX4XGYnIKL+B06dJD9CII432a7VCASRtUuBI4EVFQmMimJsbGJQCPCQEKnuLjzAhXpvcNCIElVIOfsISHB0neKuuiuSo8jvfqMkIrQS1+vJV7ZdOE+ffq0JNngonjtwncWjhvjIjIUEs+dtuQYM44663AfvgcR5DF2IO2mz/asb4/1mF2Yhd5SnOvT1Zq2ZWgmLs5z/KnSpKKU3lr33nuvjBO9pliX48L3A77L8VhUnRIIXkvX4HK1GnP2HsSj81ZcdN+9wMTMjBV4d/QgPD+kt9hj9wUAOH7sSDx076RqpqyEg50d2ke2hbGRMbKys5GakSn3i0JhAncXF3h5XoghXwkkp6cjIzMLrQL8kJefj6LiYoQHB8s7b25eAVIz0iX0Fd8f3F1d4OHmJjE32a3LAUCNVot0xqXPzoVSpYalhTm8PT3g6GBf9f1VUFgoELGwuAjmZqbSt7z8ArCun7cnbG1sJMN4RlYWcvLyoFKrBWx6urvBxclZ+mIAgC3x28DQZ4MFqlmgoQAwqs2D8gVRu1ypCzCzlYX4u2PNrKdrNMGHxoQ7xuPIkcNwdHTCvv3RVRCFK0s9unVHZmZGnQAwMLAVVq1ZXSMOXEMB4D8LFiKqY1TVF+aLL7yA5cuWiXvw6rVrsXjxYvw+Z4482OiKzFVEvVJsxfLlePedd+RB+cKLL2LK1KmITlPhpeXxSMpX4v0R/pjQ0QNp+eWY9mcMzmSVYUxbR7w+LAi+jrqMaOUqDSbNOYFd8YUId7PAN+PDEZddivfXJwoAfOsWX0zq7KkDgBnFeHpxLPYnFWNylAueHuCHEqUaLy6LQ3RSMUa2dsBLgwMR5m59w6796uCPdiJ0K03eC+2eV2CcsRMws4WxYwRMwyZBETQWRhdAYEXuSagOfgZN3DJUludVgT/9idQFAPWf8TicLEa55SEvMwlH081QpLGEHvzp96sLAOo/q55dmJMSGWM9+Dv5KzRJG4HSNFRqyrA2qxO25nSAsamlJK3hBElAoL8/FCY14+pczUBwQsQkM5zIEZw6uzjD2clZbMiJN3+sbaxhbVX/+HIiwok0V3Q5yeNksC5lI+8xxr/hvnwBsrC0gLJcKSvCPH99O/pVXU7MeHz2j+2xDseakz39dwvrFBYVwtzMXNrhRJ6rvTwf/s2+8FwKCgtQVlomk0ueM4NJsz3uoy+sw/Y4ObyegaEbDAA1BUD8m0DaD0BF+dUMu2FfgwX+exZw6Af4vw3w9zUouTk52LRhA04cOybfW4ZisMCVWkAy17ZujX4DB4qHSENKUwFAqv12ns3Fr1vjcDw+RzcXr6iQWNEEDpUmClQa6xLMiX6nEjBGJSK9bFBeYYSEXN2zqHuwE6b28kNbX3uYVUsqV/vc9ElAOH/g85u24E/1BU7OHfhsLi8vk9A8hHf6RBLcRkBkZmYucwM+7+sqrM9jsB7rcz/OuXmvsg9c1K/PI4Ofc1/WJ7Di/IBtVFRooVTq5iT6jLScoxA6sf88D/aNhe1zG8+F29hO9XoNGfMbXYd24ZjxWqhvzsTz5Y8etHF/Ftpf75LLz/m3fr/abem9Z1hP/xn31QFhnYqM22lXJhvh/O6xxx6T8dT3kfvri/7Y1wr+0fU3Ja8A8bn5WHvyLOZHH4OTlaWoAPVFYWyCR/p2wd3do6oAYO9bb8cLTz6Mj956tdbQMookcDY2Dv8sWYHte6JRWl4ChbEp2rWNwMRxt6Fzh/Zyf373y1zM+2sRHrx3EvZGH0JGTg5mffyeXG9LVq7F9t37UFhUBCNjBdqGB2PyHWMQ2TocpmZm/woACfAOHz2OhStW4cTpWJSVlcPSwgL9enbD2JHD4O/rjbyCAqxauxEr1m1GTl4uHB3s0KtbF0QfPCLuy8889hA6RLbBzr3RWLZ6HWLOnUdJcalA9e5dOuLOcbchLCQYiSkpBgXgjb65Dcc3WKAxFmgoAJx4+wzEnUuVWB/Vi7GJMVqFeOPWuwbh41/X1Ns1KwszDOvVFjMeG11jHz6Yx4wag3aNdAAAIABJREFUJSt5hDc7d++umizwIdGvTx9ZJarLBbhLl66Y98c8+ZLUl3oB4Acf4JdffqnXBXjVmjWy+qSfqMyYMQN/zZ8vDy+6DC9csBB//TlfJiYLFi2S1Ur9Q4/xMl59+WWkpaXhiSefxAMPPIADaWq8suw8kvLK8d5trXBHJ0/EZ5fgib9icDarFJM7ueK5oUHwctABQD4Ip/x8BNtiC+DnaIbvprRFYk4JPlibgPjccrw+zA+Tu/nAgQAwvQjPLojBgaQiTOrkhukDA1CiVOHlJeewP5HbXDF9UCACnOtedW3M9XO5unWBP/0DnQBQs/tlGKVtkWaMjE11INApAoqQiVAEjYOxpQsqS9OgiV+jU9plHQK0F8FzfQCQkIvu4106d4FLwUaUHf4O5zPKEJ0fhvgyD6gqLgK5+gBgVd8VJjBVmMIYFajMOgDVyV+gSdok/YKmDKjUTVrWZnfBlpwO0FQws54RzMzNYGdrJ9dRjx4XQKDi6kEgJ0qbNm3C+bjzAvkIx7gSztVqrqwz9g6DKHO1u3bhhPj4iePYtXOXXLuWVpYyQXaw1yW6YXwV/TXOFeAdO3eIawYnvZ06dpJzyEjPQFRUlIC43bt3y6ougbeLq4uszB89elQmcQz+7eLsItc9M3aHh4VLd+hSwqQ7XMnl8fbs3SPuIaxToa0Q93v2JfZcrKw8hwSH4GzsWWmX59S/X/+qVX8GH2d7DFJdV8KXy12PDf28QQAwawFw9nFAndnQwxrqGSzw37QA1YDBXwMWuqydjS18Tm9ctw67d+6UF1JDMVigoRbg/KVDVJRkfXauleH0cm02FQDkcYrLNVh/LAPLopNw+HwWiorKYazVwNyEcyljmCoUMFaYiCKQcFChVaN9kCsKFZbIKa9EOx87jOvsiSh/+0sSf1zuPAyfGyzQEAvwu1eX1OUfmbPefvvtDWmmSeqoNBp8s2UXfth+ANqKCkzr2xkjWofWUBuK67ytNdxsdTEAqQAkALxvyng88+iDNfoR4OsDbYUWjzz7MjZt3YWe3bqgdUQwklNSsWXbbvh4e2H2rM8RHOCHtz/5Gl/M/BHBQf6ws7ZFu8gIvPT0Y/hq1s9YuGw1enbriPZt24hKcOWaDejQIRIfvvUKfH28MGT0pHpcgCtx9nwCnnv1LSQmp6Jv727w9fLC8VMx2LF7Hx6ddjfumXQHVq7biM+/+RH2dnbo06urQL9DR05gz/5DaBXoj09nvI4eXTviy+9+wr4DhxDUKgB2NjbYu/8Q9h86isem3Y1HH7gbBUVFBgDYJFeioRGDBW6QBRoKALdtPYqtmw5LIhCVVosyFYMKc4XJGG7uDmjfpy3mrTtQ51nxS9Xb1R5P3N4HPm41YzsQbjxw//2SgZerd2vWrRN3AD1IGDxoEEqKi+sEgF27dsPceXMvAYAH9u8XVdHGTZtgd0FN9L9XX5VVqPpiAP7400/iSkxIQYjyzNNPS2xCrg4uX7kSK5evwE8//Z+sYn3z7bcSL5BAgg+J+X/8gc8//xw52dl4/Y03MH7CBEQnluLVRbFIzivHjDFBuKOLN3KKyvHQnBM4lVaCgWH2eHtsOAJcbWQFKreoHA/8chT744sQ6W2FT+9si9iMInyyJh5x2WV4abg/pvTwhZONOQ7H5+LVRWdxNLkYd3Zxx5NDAlFSrsIrC8/iQEIRJnZxw/QhQfB3ub4AkEoywiX9im/tlbzaAFB/sehAoB3U9u2gjngcNkFDYWlmhMrSDGgS10FzkiDwMFChusQF2N7OXgf+unQR9wUeW3NqDlT7P4S6IA6lGgsBgASBcRdAYG0AWBtasl/5WcmoPD0b5ol/AyVJNcCfvt/VAWDVuehBoJ2dJCjp1atXlTLuSm95qt6Y5Y6r04R+Bw8dRFFhkUBFKulOnzktasOw0JoxOAiRGf+SIC00LBQR4RFy/XKV/djxYxJ4mXaKbBspatXtO7bLtU5o6uTsBAtzC3HfSEpOkn3oJkII2a1rN4mdw7g6hHGEkd5e3pI4hXCQrhyc3NF1hoXbDh48WKXaO3HyBDpGdYSPj4+0SUBJ0Gdmaibw0dvHW9rlcionjFwI6N27t7TFLIHJKckYM3pM8waAie8Dcf+rFt8FgG1nwHU84DgYMHUHzBumIrnS68awn8ECzdoCymRAlQ4UHwSyFgIFW2u6xZs6A63/ARwGNOo0Ys6cwbw5c6pUPvrGHBwdRdEVHhEBuwsun9XVxo06qKFyi7YA53XFRUXi4REbEyNxoDmfq1644Dtq7Fj06NXris+1KQEgD1pYpsbB87lYdSAZ0afTkZZZCGVpOYw1apgZcUZeKW59RlotfJys0DoqBFo7e/i52GBwhDPaeNvC0szkivtv2NFggSuxAO8bJhfh4jfninyP4gI0Xbzp/sv3PIbd0b/bXUmbTb2PUq3GjFUb8cGanbC1MMPMKSMxpWM7Ua/yvhEv4GqZsvUAsNfw2xHo5yPwrnp5/41XkJ2dg3FTpoEuwl99PAMOtrbQVGjx6Vff491PvsYbrz6HJx64Cx9+9T2+mPl/6N+rGz57/00EBvji+MkzGDt5GtpHRuCtV56Dm6uzvE/O/OEX/P7XQsz/5Xv06NIRw8ZNqRMAsseffvMjvv5hNh6+bwpuH3Ur7G1txc33hf+9K3Dyfy88LeCRKsWP33kNA/vqkq5s2bEHL731gbhAEwD27dkVqekZKCopAb312I/9h4/iy29/QnhoMF555nFYWFkYAGBTX5SG9gwWuJ4WaCgA1PdRra3AqdQ8JGQXCQAkvLI2V8DIVIFFRxLqPRUXawtMiPJHuHvNYMB84f9u1ix8/tlnshJz73334Y477pB2mKKemXtZ6lIA1gUA75o6Fbt37ZIvubnz5kkMP8KTl158QVRJPF5dSUCYner+adMEHBKUPP/sswIyCJe+++EHnDp5Eq++8oqonUaNHo1pDz4ogYfpVvDhhx9i+9atAr9mff+9gJodMTl4fUEMknPL8fa4EIzr5gtzhREe/ukwdsTkws7CGG+ODUeXYCc5v20nM/HN+ngk5ykxoas7nhoeihNJ+fhw+TmczyrF+C7umNrbTwDgmsNp+HVHClLyyjGhqweeuCUYJeVKvPbPGRyML6za5u96fV2AaVvCNL3LSO14ePUBwPIKM8QU++BAURsE95yCzj0GXHAnMYUpVKgsIwhcL2AvJ/UclqdGId6og6gwO3fqLOCP8FivyKydBVhdoUCJVgcC9xeEIrHcG6NunySATqVWibuu3i2Bq5VUrGk1anSL9IWH6hAqzvwOk/yTMMLFTHocszoBoJGRAKxu3bohqkOUxJepz/2lvpuFAJCqUrrKEiBu27ZNYk9SNfdvAFDi3OzdI8q7Ht17CKDTx++hImbb9m0yKevbp69kWyN069O3Dzw9PKtsd+DAAQGMHENO2rp26SqwkQCRKl3anOBRP7aM68K26gKAvJdKSnUuy7eNvK1qUrh5y2aolCoBgvosdJlZmfDx9kFefh7ycvMkkDhhbosAgLFPAim67ykpVDEFfQG41FQ7X8/vecOxDBZo9hZQpQJxbwAZv14M9WBkCoT9BLjf3aDu8zm8ctkyUdTrCzPgDrv1VvgHNo26sEEdM1RqcRZIT0sTFemRw4dr9L17z54Yc/vtV/Rcb2oAyI5otBU4l16EPaczsPt4Gk6ez0ROThFUpUpo1SoYVWrh62aL7h1bITDcH56udmjnYwtvBwtxGTYUgwWa2gKcs/7+++8yv+Q8nPNDLi5zHsl3TsZFZ2zBq50LN2U/GQPz5517MWfPEViZGOOFMG8M9fOsygJcYWICk9aR4vrKUh0AhgcHok0bnYcLKxAY/u//2TsP6Kiq7Y1/k957I0AapBCSQOi9V0EFKQr2LhbUh8/e9dl9tif+FTtYKCJNem/SS0JJD6T3OmkzyeS/vj25YTKkQEwQNXutrCQz95577rn3nnvO73x7738/ijXrt+A/736IVT9/g/Ejh9ePo1MzMxE5dDwmjBmFz/77Bt5fuEgA4LeffYCpE8bCwtIc3//8C554/nUM7B+JsNAgibPHklNS07Fl2x58/M6ruGbCGFx74x1NAsC7H34Cv23ejikTR6OLNxMr6vMZ7zt4FOXlZXhi/jwsXPS9xBV88anHEBLYXc63VF2G2+5/FBnZ2Xjv1efRL7IXDh45im279wsI1NUyNJBa3ISHDOiH5xY8DHt7Ozz5UkcSkLa8JzvK6miBK9oCfxQAqqu0+H5PLFIL1FJvExMVXO2sYGJtgcdXHm7yXBiQeHZvXyy5bfhF2xAC3HP33UhKTBRgERQcDFMTE3F1VDK0GgLAQQMGSFzAAQMHYsmShgrAV155BT8sWQKtRoM+fftKMN/YmFjEx8cJPGGnrrj7GmYBptpq0ODBApMOHTwoyiRCoX8tWIA5c+dKwOAF/3pclIoEI6PHjEG3gADExcfjwO+/y2djxo7FSy+/LGXsiMrAi0tjkF5QiRdnBWHmYF/YWZvj573n8PnmZKTmV8LPzRKDA50Fou46U4CMIg1c7c3x0uweGBXmifj0Yrzw8xmcSi2Fo7UphgS5wMJMhaiUEtlfWwPMGtwJD00OEgD4ws9ncSypGLOHeGPexO7w9bC7oveW8tJUrhlf/oRQSgwXYwBYWWOB2LKuOFYciPRKN4F0o8ZMwNix4yRuHduUgwgLizoQWJ6FouR9SMw1gb3PAFlpNAR/yskaA0Dlc22tGcqqrZCqCofL0Kfg12viReAvNjZWVJ4MZD1l8mQE+HqhujgVFYnroYv7AWbFF0BgAxfgOvBHYBYeHi7wjufemgEPB1PrN6wXZR1dgAnRCBTHjxsvCrqmFICHDh0S9R4Ve4Rrhsb7PjYuVsp0d3NHQWGBtPHIESMb1JEAcOOmjaKUJSgcOXKkPDPbd2xHZUUlJk+eLOelGAEgFYc+Pj7i2ktj8GhCQWZ/I/yjApEuvDTeEwIiyyukjRUAmJuXKwGjTU1MQcWgAhqvegCYsVDv9quY8wSg5wrA1P6KP3sdB+xogb9kC5QeAU5PB6gQpBECRmwGnEZd1umsXrkS+/bsufAourjghlmzEBxSN3G7rNI6Nu5oAX0LpKWmYtUvvyDl/IUF7sDgYNx1770txqVtDwCoH2cBpRUanMsqRWxKAc5lFCK/oAw11dVwsjNHD393BPh5wsnRFq72FrC1MGW+kA7raIF2aQGO+Tm/oniCSVg4buc4kYvRHIs2Nk5vl4o0UyjBV1VNNTS6WtSWFKP2qYdhE3O6LnM2UOXgBJtVW2BioQ/LdMEFeCb+/ch9eEuJAagE2QTw1oef4uU3/4uVPyzCxDGjYGZqKoAwKS0VA0Zeg0njRuPT917H+wu/FCXe2uXfYmj/fjA3M8XiZSvxr2dfQydPNwQFdpN5jhjXrlQqzLv7FvTvE4kps25rFADqUIt75/8bq9ZuRHhYCDp5eFwInwVI5uJZ067FG+99AlMzE7zyzAKJ9cekJYznd++jT0kiEAJAxg18+pU3UFZRgcED+koCkdy8fGzauhu9I8Lw3IJH4GBve/UAQE4kOElXjBMtTgj/SJwgTq7279+Pm266qd3uzQ8++AAPP/xwk4FNmzswz5cB5q9kMPTWNsQPP/yAESNGXFHJLzshthHVKFfa1q9fL5NgxQ2urY5PVQ8l1HPnzm2TIv8oACyrqsY3u2OQXnh5AJBjj0B3B8Q+P+2i8+B1Y8yzjz/6SNwu9NDHQlx1CCwy0tPrFIBLYWJqipkzZiAxIQGjx4zF2++83eBZIsB44bnnBEIomYyY1Y1Kvl07d0oHuXT5crkvDQHgqFGjERcXKy8v9u92dL8cOBAvvvSSKP0IJqkgpFKRSihK3qvrstsycQHvOWYk7hkWJqtfxxNy8erPp5FRUInnZodiXKS3xF2pqNLis9/isOVENnKKK1Gl1SsVLM1N4GxrgZnDumDWMD+4OlhJYpD3V57BlhNZKC7TyqDP1toMvf3tkZJTgZxiLWYO64xbR3cD41u8sewMjicWYfawLrh5dAC8XK6sC/CJEyfAmJCM6cZ+mNdVgXj8X5N1VGIAVqXtR1xZFxwtDqoHf9W1+lW3cWPHiXs1M4XxBawEo1ZAoCmqUaWpRnWtSuL08T4x7g+bAoAqG3eY+U0BAm+DqUc/qMytcT7lvGSHi4uNQ1FxkSgYeUyuVlKFxnOp1elQqy2FtjgVlUkbUBO7BKbFZ7AlL1KSgLh5dhZXXbrNEnrxXHnehGis3+W+kwgAt23fJnEFCbAZ949gj663BIJNAcBdu3aJgo4x9Nh+xsa+hK65NJWJXqlIYGlofH6OHjsqqtmuPl0F3BHK7dq9S+7riRP0IE8xAsDNmzcjIzNDXIhp2mqtDPgIIpnog64hjI2oPzCgLlWjT58+CAgIuAgAUgXIuIQcPPJY3PeqdQEu3gucHAPUavXn5nEzEPItoLr8uI9t0rl3FNLRAn/VFqBr8KmpQGldGBG6A/c5fMkxAffu3o01v/5af/YB3brh1jvugK3dlV8E+6tego56N90CHH+sXL4cRw4dqt+ISkAC5uasvQCg4TEVGFhaViUxuh1sLWBnYyGL6B32z2wBJQmHcvb8X/EG4W/lb36vbMuxL8d4huNpZT/DfQ33aXgf6pOy0MhnONfifhQA8LeSVEQpU0lUYhgqyPg4bXr1OJ/QaKArKYSurBTa99+EZVK8jLNrVYDG3hGW3y+HiXkjAHD+fXj7JeMkIMCmnbsw586HMPP6KXjm8Yfh7OSEqqpKfLf0F7z53v/w4jOP4v7bb65zAW4IAI9GnZJ9IyNC8eyCR+DbtYs4Imfn5MHWxgZenu4wMzOXJCCpaRn44qO3RcGnJ5a1sLO1weffLsEn//ct5t17B2ZfPwUuzk7iXZOTny8uxU6Ojnj2tbex5rdNeODOWzFxHMNcmeG3jdvw6ZffwdnFCe+9+hzOp2bg7Q//h9vmzpZ4h4wnuv/gUbz+3scSy1APAK8iBSAn4C+88IJMimjMYsgJznXXXSeqhdYYJzOMvXTvvQ2DPbamrKb2efHFF/Hcc881UFFcavlPPvmknHNjEOdSy7hS2/3f//0fJk2aJKqOK2VUmjz77LMSj+1K27JlyySuFdOht6URaG7ZsgX3339/mxT7RwEgFYDf7YlFmqIAVKng7mANWJk3qwBkn9Xd3QFxTQBAAju63J5LTpakBYQTVORNnTJFAOCw4cPx3fffy0uF7pEE9ZMnTUbvyN4XpYxnogJCiZzsbBD+XXPNNaLK+/mnn8Qlc8bMmQJl3nnnHXz79dciW1+77jccP3YMhw8fkhgq4RERErCWK1iGKi66AG/atAmnoqP1WUvt7RHWM0yUUV6dvOq3Jbz7ZU8SSsq0mDbUD14utvXZprTVNdh3Kgv7z+QgPa9clnO93WwwMsILfQLdYWNVtxIEIL+4AluPpSE6uQg1ulr08HHE+L6dEZVcgNjUYoyK6IQevi6ixNx8OAUJGSUY1asTQnycZZXpStrKX1fi+PHj8Pb2xqCBgyQeiAK/OLgoTj2G2J2LcCIu6yLwp9TTEAAaDl4UEKjR6KEas8uJm2q1Vp+AwwAEGgNAlbUe/JkFz4GpWwRqzByQkpqBAwcPIjZOrwxVwJ9yTEMAeKEeOtRqSqEpShEQeDKxABr34QgJjRDFnwL+OAjiQIp15r3Dul2OKS7AhImMhcd+jW6zLI+x9wgDG4sByIQdBHF0bebzY2xMtEGIzbhXfH+6OLvIIo2hEQASOBIgMtMvwTbh+ZatW1CtrRYoavg88J15/MRxgeRBgUFSFOMLMvYLnzWqFwkTGV+TRtcCAleW1RgA5LP0+4Hf5V1OxWNMTMxVCgBrgSO9gLJoffM5DAZ67wRUl3etL+e+6Ni2owX+1i1ACHis/wUlIBODhK1t8ZTjYmLw9aJF9W6/kX36YPbcuX+JhfIWT65jg6uqBbZu3ozNGzbU12n6zJnNxgS8EgDwqmqgv0Fl4jJS8OOuTUjPz0FJeZkkjBgW2huPXXdpwqBKjQZ5JUWo0mqgqdbC3sYWXVw96kEbm+hcTgZ+2r0ZSVkZqKrWYmhIBB6YfEObtB7HssqYlgupDKXC/5WwLVyc5ViV4Yto3J7bUPzAsC3clqIGjjc5dlV+M2kc5/Mc3zIkDedp3E6Bdgr04zE5vuTciWNIbsNyOK7l3xzPchvOuzjGVeqhLPiznvy8rY0L+Zq4GGDZd6g1NYG2ewgsbLlAJNH/oDO3hOW4iTAx1c+/WJ/9h45gxDUz8USjWYD1bXfbA49j5979Atcie4UjJTUNK1b9hi5dOuGHRZ/At7M3Xn7nI1EArlv+LYaIAtBMYvT969lXsHodk4D0w6BB/aGt0mDz9l2SUOTBe26Hm6srxl1/I6Kjz2LM6OEC+PSmw/WTJ8DLyxMvv/EeTsfEY8LYkegREojMzGzsP3AYD9x9G66ZMBYJSefw5nsf48SpM/Dz7QIzU8a5r0HU6bPw6eqNd197XpTDr737MSzMzeoh4dbtu7F7/yGMGzNSXIAdHOyvnhiAvMFee+01mcQrRojw7rvvgm6AdG+6XPunA0CeP2NgjR079nKb7qLt/+kA8Pvvv8fs2bMvW/1j3JBXGwBk8o/1J8/jXF6dAlAFdHK2RValttUAkG6C8x95RF4a8x58UOAGXyp0D7x57lzoamokNiATbLTGpbKpm9kQAG7fuVNebu2Vgv4PP1B/gQKWLlsqMdtodKlme1IFxuvJF36NthKp5+KwZ99BRJ+Ng1pddtFZNQYAuVG1phzl53Yi79QqnMp3kUQhdBMlzOLKIgclfGHzOIwVqD36FqAp0oO/oJsE/OksnMDcNVUVZSg+/DGijuzCodwuyKuylyGAoTUGAOW1q9PJCl91eRFqubpp7Sgwksen6o+rncqKJ/9XVkAv5/IZxgBUAB1dcJlkhQCQijjCNqoDDY19BbPmSrsPHNjgWWFdlFiCQ4cNlWQfPA7bm/BSMQLAlNQU9IroJVl6ORgcM3qMuOPz/cBswHTdVay5GIBcbCivKJfMv1OnTtUPW3Q6bNu2TY7dGADkcXksgmQeh4PEq1IBmLsUOFM3ITBzBPqfBSwYg6XDOlqgowVa3QJ0Bz4+6EJMwF47AaemF/Q5dnjnjTdQUV4uh6Ty79558zrgX6svQMeOLbXAsp9+qlcCUi31xNNPN5kduAMAttSaV9/30ecT8PHapTh1nh6GtRgcHIHpg0dheM/eUlmOMyu1GmQW5iG3WA/6LMzM4e3ihs6u7kjITMPSPVtQoC4RMcGw0F6YNXQcMvJzkV6QiyBvH+Sri/Hh6p+w5/QJhPr446FrZtWX/0dbhGNRwjklDiqBH6EbP1fUfYRs/F5ZWOc2BHEcT/M351n8jtsrcyICPgJClsNxGX+zDMI9bkOPFyWWNr/jtkpZCgDkvEDZjvvwf27Dsgkh2Z+zjNbwm5barbamBlV7d8HsmUcAOztoP/gSVj3D612Ajffn+R+PisbN9zyMO2+5CU8++mCjh8gvLMS7n3yOzdt2oFRdLvUf1Le3xN8L7t4NDCn48eff4Nsly/D5x2+jT7jeS4z3VnFJKT5d9B3WbdyM/IIicSGOiAjFw/fdib69I2BpYYnb583HkWNRqKm5ENeW+y54+H7MmjYVqRlZ+OKbJdh38DDKysphb2eDsaOG457b5qK7v35Om5yShq07dyM2IRHOzk4YOrA/3vnwM5SWqfHOK8+iT69wLFn6C35Y+ivSM7NgZ2uNyIgwZGTlIKh7gGQBplfcOx99JnHTn3j4AXQPaFnc1Vz/p6o11qkaNC9hQHPWGADk9lTXzZs3r0EMJGVi1lR5imKjKQDY3P48BT4EzbnlKuXz+I0pAJUHsSXX3ktRALZ0rs216cmTJ8Xlcs6cORdt1lK5xt8bAsDm9jVsm+bqdinbXaoC8HLPxbheje1vrAAknP7Xv/4lHdyl7K9sw/uJnaGyWmMIAA1l1cZlXkr7cJ8/qgBkGQymWlyhd3ujss/c3BTfHExoNQAkuGe8NcIGrkwNHToM5pYWOHzwoKw0OTo5YeHChRg8ZEibAjq6AH/95ZfyciQApHt9BwBs6TXa9PcKAOTzQeOLkCt+fr5+4iJLRSA/4+CErrfMWEsQxZe+YsYAsLqqDJWpe1AdsxiqnAMoLCnHxuw+SKjuISo3ZpclCKRiTUlcUX3uN5iXxMK8U/8G4I/yeroNa6sqoNn3b1Sd+R55GgecUfvhREkACjQOqK0bDhgDQEN3Zp6DMjASF+eaainX1IxxdvRuD/KcaDRtAgAzszLFRZ4rqr179ZbsvQSdo0eNlvZVjMdjHEC6qIdHhAvE46CqVF0qbU2wFhkZKZ+zTIYWoHsvISPbkvVWACBdgzlQY+ZfhjYI7REqsfuYoIOqRMI5tkF7AEBJWLJ7NyqrKuHk6CTJSqZPn/6HF1Mu587+5OT0+s0f6XXBtbD+wyNhQNlp/b9+LwO+LzVbfFWVFkdPxyMtOw81Nca4+XJq1vy21laW6NGtKwK6el1xBXDbnUVHSf/oFoi7F8j8Ut8EjiOA3ruabA66/dL9l+bs4oL5TYy5/tHt2XHybdoCHGv/3//+Vx8TsHefPph7662NHqMDALZp07dbYbraWgEb/M1xzcmkOCxc/wuyi/LxwOQZuH7gBU+JQnUJ9sdEYXvUUcSknUNxmVoA4LjeA3Dn2CnILMzH278sRmz6eVH+PXLtbPQPDBUouPHoAcy/drZAwbWH9+LDNT9jzvDxeGhK867kl3viipqO+ynjUUPcYjjPMXYPNsYyhu7CigCjqfKNtzUsy/g4St2UsoxdlC/3nFvangrAyqjjwGfvA9a2UD36NKz8uzW7G591dXk5LC3MYW1l3eS2tdChskqLwsIiSZZha20tcwHFXbeyUgMqQ21trEX9d8GmxuucAAAgAElEQVQY5gio0mhQWFwCG2sr2NnYSiglJhphAeqycpljGKsUrKwsYUn4WpfDuERdJnG67e1twXGgktG4uFSN9IwM2NhYw97WTpSHew8cwhvvf4qePYLwzOMP6pOD1AJl5eWSCZguyDxfelzRrBj3W6VCZSX/r5WYgZcixrliAJA3EdUPa9aswcsvvyyV+/XXX2WCyUkS3fUYR00JVM5J6M8//yxuh4pMlu6b3J4uwKTSP/30k7gzccLHydU999wjroQ0uplGRERg69at4vbJFNfGRldFuhRLNsSyMoltxcymigsw6/Djjz9KHVhfTvBuvfXWBpM6wzKbAoCG50LSTqBx9913CwRdvny5TNYUV2nGqiM8vfHGG6VoThbpksVj0z2M9fTw8JBMppy0U4W1dOlSWQ3gcfr37y9qDqUD4YRzw4YNApbYxnT1Gj16NAgAOYkmVOTEnMe88847612CWQ9eL9aXkOy+++6TuFHGRlky4wmybJZDdQuvo5JYwHD7lgAgg9WvXr26Phslrwcza9J4fnQbpYKJihiWRRdmXsPHHntMvue+VKZwdYKwipljOaGmKQCQ7o/8m+3GOHO8tx566CGp+y+//CLB8XmeBHy33HJLvasez4/3G13Z+R3v2ZtvvlmUMhs3bpR7iO6n/J9xBpXrR3hGtSFfWqzT9ddfL9etKWsLAGhcdoW2Bp/vj2s1AGTbfPq/T7Fs6c+ysqTEhuA5EWDMnDULj8yff0kdTksvAcPvmSyEGYjZsS1fvkJceHlfa7T6OBZ0oW0JCOpfcPrMS01tq4e6+kWCOjbUoJocdLAEZX/Ks9kf0K23NcYscUzl3tr9W3NM7mMMAJVy+IwT5AztG4yBvQPh6BWIahM76U8Yd5Uu20z8IH1kXQxAJkypTNmD6tjFUOUehKo8E6qaChRq7bE2eyCiSwOkPfks0f3UEARCWyqZ8HSm1qL4oymxTWSlsqIMmr3/gipmEXS1JmAWYgUEniwJQL7GAYFBweLu2i2gW30cQ/Y5LEeuSnEcks+nwtSpG7w7d9V/bnRx/wgA5DNPBR7BJsshnKZrL/tmQje6wDORh8Tdq7tNGK+Q7zf2E8eOH5N3GOtVU10DZxdneU8xgy8hOwcUGekZAvySzyVL3fv36y99I92ICQB5LPaHdP0gJJTYlseP48zZM/KMUoHo5uomgZ8bywLcWgUgnxe+i9j30oWYLsiTJk5q8+e/ufu8WQBYEQccCtbvbuoADE7V/27CGJfp1y37cfxsIpJScqEu19S5nbT2SWt8Pw44Pdzs4OvthqmjBwoIpEtHh3W0wF+qBZgd+GAAoONkQwUMTgMsvC86hYL8fLz75pvSF9Huuu8+iRusWFYZsCbuL3XmV1VlXa2BGR35Uxq9JkwM8skHH8i8gO/O+QsWSAx6Y+sAgFfPLa2tqUZpeRnKNVWi2rO2sIS9tS0SM9OQU1yIorJSONnaYURYH6TmZuPjdcuQkJHSAADyep88F48PV/+M0spydPPqLAKg40lxsLKwECXfhMiBOBh3Gu/+uhjW5pZ4ac49Msd479clOHUuATcMGY1bRl2DH3ZuwN4zJ7Fg+s0Y0VM/j+ywdm4BCrZq9Uo6PaBr3RyrnWvZZsVzdrp15x68/8lnsLCwkmQjJaWlOHDwsMDuV559QrISGyb2a7ODA2hXAMh4bwQjNAIbqhgIZZS4c5xEhIaGykSRMYUWLVqEV199Vbb/6KOP5Lvx48fL/5zkfPbZZxK/igCQyg7GMVLcrAjJCLOUWGxPP/20KE8I/hpT7nGCRsBFNaJMuKqrBWQxCDtdD9ng//vf/wTmKPGRqNLgZJj7NGZNAUCWzVhJSgIKTuoYD4rJRlge6014yc7rzTfflKKfeOIJgW+EewRehGHGCkBCKYJO7kuYxYEWz4FAkeCM8HDFihWYP3++SIepGOGxCQ8///xzacMHHnhAJpU8bwapf/zxx0XRwbamGpJtx7oyc6ahmoV15PHeeustTJkyRdqaxokxYWJjwLU5AEjQQFD24IMPSnwBbss6EvJRmcS6sf3Z9oQKPJevv/5a6kqXchrhHd0ZORHm/cKELm+88YYMAFpSALKdeD4zZ86Uc6arNdvyqaeekoktXdfptqfEr+S9y/uZ58p7lfVmPdmmvH8IADnp/uKLLySgPgEv4y0QCHLC3JS1FwBc9Hs8Hv3lQoBk4+MTSAV5OODss9c3WjXem4SmR48cQV5+vrSJh7s7+vbtJ8kI2sMInDZt3ChxAglNeZ8WqSuQkpkvAZSD/bxEki2rgiYqiQXC1RbK+hmPz9KcST00kpTC1toCZnUx93iuCgzivlT/ZOaVoJO7o0BFlq28dwjrcgtL4eJgC0sLxoXQISktF56uDnCwtZZVGcJFlqNXl0FfDx5DYqrp+Q9hn/J5Rk4RnOxtYGOtj99xpYJBNwYAqYzjfTpw0EB0tVXD7txXsFRVwTRoDsx8xgkI5HWg2yn7Kg9XJ/TurIF91roG4E9Z/irUOtQDQOWeMASBBPIR4RH1yls+qwqcU65JZbm6HgAqZRAEVugsBP5REVjhOQl9R8+En1+A3Bf1gK8oFtq4n6E9tx47UtwRpemPkB4RsjDCCYDhqlhrASD3I8Tj4oecm62NgDY+u/yffQAXAggAqyqrJHAwjZBVif1Hd2FJalKlj+/C/pkLF4bxCNkfse25cECVIPfne4nKO1cX1/rYMXwP8D3L/pmAntuzfPaTEtOlqhJ2tnZyDBq3Yf0EPtZNzpWFM96P2TnZAjW5DyEw68f+mGUpZfB/9rHshwkilc/box9orMxmAWDah0Di4/rd3GcBocuarda5tGx8vHgNTsakIzYxT/qL9jDe3452lugV2gkjB4Ti5utGw8WxIwlCe7R1R5nt3ALRk4GCjfqDBH4GeD9w0QFXLF2KQwcOyOfdunfH/Q8ZZOMGEJsPvKaPSNFhrWgBP0fg9ctLxNyKo/x1d1ny3XeIOnFCTqApFWAHALxwfRkPr1BdKoo5/u1oY4eu7p5tegNwnKyuKEdGQa4chx4OHk4u4p7LzzYc3S8KPXVlOSL8AjEkJAKf/rYc204ehq2VFaYNGoWHp8xCRkFeowCQlWU5v8dEw8PRBZHdgnEuOwPfbf8NRxNjcPf463HzyIlIy8vBl5tX40DcKdw3YRqc7Ozx1i/fyRjd190LN4+chGV7twqM+s8t86SOHdbRAm3dApwbMNPv2o1b5SchMVnmEBE9e+C2m2ZgYL9I2Fg3rWz8o/VpVwCoxAAk+Hj//ffxzDPPXDRRIMChio8TCsIuAi0q7gh3mFDD0KhmIwRTkoCQ7HNbTkQ46eEEleCPRhhHgGUMrZTyCNqo4KL7lGKczHB/Qi2WR5XcI4880qAOPA8qBBtTwzXnAsyJFZUYbAtCIwIt1o8TLELP//znPwJB+Tkngoy/RFD00ksvCShkwHZjAEh1IxVpEyZMqK8jJ6ZUyhHkEagSzHHya2w8N4JABUbx3JV6cPLI+lBJSGipQFzjMuiOzDpQKacYYSddNw1jPyrfNQcAqbTkORom6SBk4/WlovD1118X9SWVNorxXHkeCgDk52xffs5JLhV9PCcC3uYAIOvM6/7vf/+7gXJx8eLF0gYEDPyb193Y6ALM43Bfxajq5H1FYMjjEhQQZBN8t+RG3h4AUFOjw5roVNz5435U1qnnjM/DwswUY4O8sObeMX+0T2m3/csqqvB/y3chPLAzbK0t0Tu4K8orNSgtq4SHiwMKistgZ2uF+PPZyC9WY1B4AGKSMxEVn45rR0YI3KMM3N3FHlYW5iDc4z6JabkoKatAiH8naLXVUpa9rZWo9OJTsrF+TzSmj4kUaFesrsTmA6fRJ8QHPQI6obxCo8+cWl4FGysLgY4sy9rKQvanS6ydtaW4YZeUVcrfpxLS0dXLRaAkz8m/s3u7tZlhwYYAkOAvMDAQ/Qf0R4B/gDzjzAJcc/BZmFLRZ+UGU89+MAuaA9OuY1Ftai8wqqbkPCzOLQUSfgDKUiVBiqE1BgCV7/kcEZJT+UzIHxIcclESF27bGABUytDBDBrnPtCFPAC7oKmwtnetU/wR/C1F9fkN0BUlAJoSbMyJxK6CSJhZ2MgiCheUqKJTQGBrAaASBkBxjSBIM5bbK6EnlDgvrD8BkBI6wPB79gnNyfWV4wlUVqnqk5cof/MY/NvQ/UMBe0qsGOPvlX1YLyWWTH0b18WeMXQXUepvWE/DY7SkxG3rG7xZAHjqOiC/LjlB8NeA153NHn7HwSj8uHYn1mw9i9yCMuNbuk2rzoWK/hGdMaCXL56+fxY6uXdMLNq0gTsKuzItkPk5EFcH/dxuAHr+0uC47F9ee/HF+vARDz36KHyNEs51AMA/dqk6AGDz7ZeVmYn/1sWg5yLWi6+9dtH4+58EALOLClChYSZiHZxs7eFif0EVLwv8OZlYc2g3YtPOQ1NdjSEh4bhr/HUt3qSEZFVaraj2CPRYfmpeNsqqKmFvZQMfD0/YWdnIInlOUT52RB3FjuijSMvPkUXz/oE9cOPw8QId3125BNHnE6Vud4yZgin9h0kyjm+3rcOg4DA8NeM2cdtlHL/GFICsLOtDkEnlYHp+riT0OBx/BllFBbhr3HW4ZdQkURmuPbQHn6xdiuE9I+Hn0Qm7Th1D74Ag7Iw+il7+gTidkizHfGbm7S16GrXYSB0bdLRACy3A+1a8zVT6uYIKdDNuX7siAJCnQPdMghC6mcokr7JSVGYEaVSgENQRlhCwUS3HQOR0zTQ0whZ+TgBI0EN1FUELf9jpUNGnAEAF5DXVfISRBDrGgJDAjcpFKtK++eYbmTQaGzMZNxYEsykAyPMmqOLEU4ljpgBAlk2l4cSJE0XBRvDHsvk9M5d+9dVXUh+aMQBcuXKluJtRFWlohEh0NSVMZV3ZvsZmnASEkzkCVyrmaISRjEHFa0E3N7osG6s8qLqk4q+x8hmn0Bh2NQcAeS8ogUkN60pYQAUmr6cxQCa0ZH0JAKm6oWKQDw5dm9mGq1atEsjKl39zAJCueM8//3y9G7bh8elaRyDKmFdU+RlbY0lAeK/T7XHQoEFyTtyXMJOwmxlvFbfmxu7N9gCAPE5plRZvbjmFXQlZFyVUIKjytLPCy5N7I9xbyWLUvh1Pa0rftP+0QDaCt9SsAqhMVNh5KBbFZRXoFdQFiak56NPDF4dPn0f3ru5wc7ZHcnououPTMbp/CPKK1EjLKsCUERHo2c0bx2NScSYpA7HnsjCkVzekZhcKvBsQ5o+BYf7inrd43e84n5mPW64ZhJ1H4wTwURFIZeGkIWGIT82Ruvh3dkNeoVrUQ94ejvD3dsPJuDQw27Croy3Sc4vg4+WMIF8vHDt7XsqmopAw8JV5jasuW9NGze1DAHjwwEH4+OrhNPsaRVXG/crTDqL696ehytwpxajMrMEMvSbufWEeMgemXcYCZjaorcyDLve4ALealE2orcirP2xjAJDQiApluq0SAFK5fejwIf1KV0SEuAcT/ivWKABUmcDENUwShpj7TAAc/KGysEdtUQKq45ei+twG6IoTAU0xanV6BdemvP7Ymd8b1Tp93D/2A1TO0Q2XiyI8JuvQWLiCltpeVN2xMXIuWo1W+hsulrC/4rH4PmIcRS6SsH+hKrtnaE9R3DGMBRWVfMXznaAow5mtN+V8ikBRKpm5YKAANy5InTp9qkE4Ci9PfSZhwlT2N4oR1HKxKT0jHR7uHnK+hn0xv6NqkOU3FgO1pXO/Gr5vFgAejQTUeuUH+p4A7JpWXHOT9buOYMWmvfhh1UlotHp3xdYaA0rXh5YxKERCxNSx8tBAdwzp44dX5t8Mb48OANjatu7Y709sASYDYUZgmn0/oM/hBpU5l5SEhZ98Ip9xcemZF1+8qLJ/JgBUYsZy3Mgf9sv6WN/6alKxzz7TzMwcFhb8sbiiIQ4u5cr+HQDgpcRov5S2aGobJqDJy82Vr++bNw/dg4IabPpPAoDvrlwsSTEIGgYGh0ncPMbGoxGIrTu0B9yGBCIyIBg3DBqJSX2HyPd8NkoqypFfWiygzs7KGu6OzrA0M0dqXg4OxEZDXVkhn2u0Wmw6fkCUeD5U042ajHG9+osL76+/78QPuzbB08kFXdw8kJKTJYBu+uDRePCamTgSfwb/W78cDMvxr+vnok+3YKw9vAdfbVmL20ZfI/COFp+R2iQAZIbfNYf2YPPxAzAzMYWdtY3UhfVTAKCEJIs7jRd/+FzKC+rsC3/PThgYFIb/LPtatnW0tcP9E2/AtQOG/ZFbsGPfjha4alvgigFAwhoqAqni4iSQLricPN1xxx3SOHwJU0X14YcfinsSVWQEO4pigtts2rRJwBwBIFVWBFOKizA/p4rsUgHgxx9/jDFjxtRPvlg+ExrwmHT3JKyiSpD/G/pfN5fMoSkAqMS1I/yhUaFGdR7hFI2AiOfMiSFdfzkhpQKPk3S2m5Kh0RgAsg2VmIjKHWaYiILtQdcuxvwztpYAoOH2VGYS1DLmlqHRJVRRxhkqQ5pqo+YAINuIE2cCS8UMy2GSCaoVhw4dWv/9iRMnJI4krxFjXxFIKu7ZbAe67/KeawkA8mVAGPzoo482mEgrx6fKkvclj2MMNVsCgIbtxfuLSkbeX4b3teE27QUAr9oe6DIqtmzTEQR0dYeXqwO++nWvKOjMzc3gbG+NUf1D8Ov2Y4gI7IITMamYc81ArNhyFNNG98aaXSdQXFqBOZMH4ERsKrp1dUewrxe+WbUPk4aGYcvBM5J2vX9PfxyLOY9xA0Ph08kFv0cl4WBUkqgAJw7pKRMAHy8XpGQWIKewRNSAA3r6ITO3GJE9uuLImfOiPpw5vh/KKjUoq6hEXmGZuCdTbUiwaGFuKkCS4G/cwB6IPZ+N2RP6XUYrtH5TJoyo1dUKjGLfaWGpD1CrmDEAVD5XQKDOfQBqgu6Btc8IWJqrBPzV5B5HdfwyVJ8nCMyFIQAU8Nelq6gMqfZzcXWRwLX79u+TvpzPgxIjkCEG+vbpK1CuAQA0An8qB3/AwgHqolzUxP8E83PLUVsc3wD8KfU2BID156KAQFdXURszC3JTCufmWjr6VDTycvOkLQnRCPeVzLl08yXw5yKVLOg4Osh5s39jf81g1owHSOMCjpm5Gbp07iJQkBNNRwdHifvn7uYuoReqNFVSXrW2WhZbFGhJJTnfe+4e7pJ1WDEq4uPi45Cbkysux+w3DRXrDA1BoEh1OPvGv6I1CwB3GaybDs4CLJp3Y1q/8zCWb9onAFBb3XoAaOeswoCpJrB1olKzYasmndAh7rAOmgqgR3d3DCUAfLQDAP4V772OOjODUgbwe11MNcb/G5zeoFnWr12Lndu3y2dDhg3DtBkzLmq2KwkAOcbj+JOLMczESA+RqioNdLoaPfSrI39KxGCpLJUY1GGYmMi7kn0lg6/b2duJV8mlBFlvz3ulrQAggZC6So2q6iqYmZjBzsoO5iZ6MNRexuuhLlcjtyhXAtmH+F+IDXk5xySYYtB8M9OLY/yynHWrV2P3Tv2C5vCRI3HttGkNiv8nAcBZbz+D5Kx0gX39uodgwbRbROnGa8GEGJ+sW4btUUcQ4OmNedfMxNT+evBFoHcuNxP7zpzE8aRYlFVWwNvVHaPD+6Fv9xAcS4jB2ysXo6C0GM529vB0coWNpRUI4hIyUjG57xC8dssDEpvvjWXfSsic+yfdINl2qQT8ZN1S9A8KxVu3Pywg/qfdm7B83zbcNHyC1OHLLauRnJWB52+8C8Gd9R5gTQFAKqiYAOT5xZ+hq5snnpt9JyzNLcTdd9/Zk5g7chJuHT1Z4gtSIUgV4dYTB6VcJvrw8/Suczk+hAFBPfHsrDvh73lxfNPLuUe5Le9TepwoIW8ud39l+/xKLX5Lz8Oi2DQklpShr7sT3u8fhCCHi+Pzt/YYHfv9c1rgigFANiljuFExRiUXlRFMCMLkEgRs/JwuvnS/5UNCxRZVCowZSJUeY9fRtZWKCQJAbk8ARfdQQrJ169aJ6kFxG25JAciJF+EV9+/WrZvsS0UdY7QRvrFOdO2ke/KMGTNkkseA65zoKdDS+DYhAKRbseFki/tRRcfzJfwkVGJdmfFRiXfIyRiVbFR93HXXXVIsz58uzYzfR/UMjcCU+xJyEZhyEEJQyrhaVJVxcEMgRnULY85xIvjJJ59IPD6qQNhehGR02VXi6ynxGA0VgFT/8drcdNNNci0YC4/7NwYSCTI5MGIcQBpdgtl2hiBPaScOwHjtjZV0AiMsLORcWA4nrKw7wSPrQIUnoSkhINWA/J/Xie3DSTDBnHI9GdOQEI33Cs+V9wP/N1YA8lgEsgSkBACMc8ig9rx+irs1r/eCBQtk4r5kyRJ5OfG8CGiZWIWx/fjdli1b6mNP8lwNFYBUcPJ8OJHnfcB6EAI25TLXAQCb7nzpqvv58p0Sj8/D1QGd3BxxJjlTXH0rKjU4lZiOyGAf7Dkej97BPkjPKRRFD39TNVhaXgVdjQ5zrxkINyc7/LL1KHIL1RLTr0+oL3ILSgQQPnXXZAR0dsd3a/ZjVP8gnE7IFHB3LCYFJepKjOgbiE7uTsjKK0ZYN2+s2xMlrsSj+gWLuq9KWyNuyvHnc3AqIQ1TR/QSiGhjaQFfb1e4OtkhKi4VRaUV0NbU4Ok7J1+RNw4TNlCtZm5hLunrjSF0UwCwutYU58o9cbw8Al0H3o5eA8ZIf8jn3BTVAv50uSdQnbAcuQn7sS4lEEVOI6QfYlILut+yj1Du+b379goAJCCjcSLF8hhLjs9Jzx7BcIx9G2a5B0TxZ9p1HEwcAwT8ZeXk4uiRoygvL0UvPzt4lu1FbeIymJadh0rV0B25MQDI4/F557NLRSLfJ03B+KYuCiePTFjE82d9CeT4Djpy9Igk/aAakIk6/P38pX9RFIbJycny/mCfy88l3l52tvTLzFBMo5rPp6uPbMftqexj/RiXj9CQ6kClHbkNVdp837Bv5m++X/iuJAAkVLS0shQISDdvGvswKg15Dkxa8mdPYlt7418yABxJoGfS7GHaAgCaWQDDZ5sisK8JMpNqUc08IkxAHKGCg6sKm7+uxundOmgqWwaAhJDJaVkSy9S/s6dkjKMVFquRlVcIe1treLo6yeJHibocqVm50v8pZm1pCd/OHrCzsdIrUTNyUVhSKqoKUcJaWqCThwsc7GwaxB/NzitCdl4h3JwdJNYnY6YWl5YhI6dAFjMUY/iFzp5usr9ijJ2UX1iCvMISKZP7O9rbNproqKy8Eln5jGtZDns7G3i5OcHW2kqeh9yCYqTnFNTHplTKd3VyQFcvt/o4rq29bzr2a6MWqK0BdtclsFGZAiMaxs38+osvEHP2rBzsjrvvRmhY2EUHvhIAkP1hSXEJCgoLxZNDw/efqhZO1iq421vA2c5SngdTczO5b+kNwbcInxvuyxAj+aVVyCmpQnElYZMK5hYWcHCwl/eIPm5r+8Kypq5YWwBAPnPpxen49eSvOJN1Bp2dOuP68OsQ7h3RRjdK48Voq7X4ccMPWLjsU4R3D8eXL3192ccj+ItJPouSshL08A+Fo53jRePqM6dP49sv9Rmre4SG4s57721wnH8SAFx/ZD++2rIaZ1KT4WBjh+sGjpB4egyN89uhvfh0/QqBfYR4CgAkUIvPSME3W9dif0w0Ojm7Ciun+y5dcedfeyNCuvhK7L5vtq6TDKr3TrheoN+uU8fxwg//J260/7n1Qew9cwLPLf5MIBsVgXQZzirMR1xGCsJ8u+HRa2+Cu4MT9pw5gdeXfo0eXf0wbdBofLN1DQK9u+KZWXfA3FTf5xBYMkNvSm6WnAOPJ+MbnQ6bjx/EU99+InDz/knTcT4nS+L5UQVId987x12LcN9uokikGzAViZEBQXj0uptga2kt9dwRdQR9u/fAjKFjREXYGmMfwkXhrMxs5OTwJw89e4aiR2hIi6GgGjteVoUGq1Ny8FV8OlLVFRLnfICHM/47oAMAtub6dOzTjklAOCEiRDJOBkG3TCoPOAmiOy+VDZxIMclFbGys/CbY4ouJAIYTLcIuunVyskXFFRMx8DOWT1jFlzDdZfft2ydJHGgELbNnz272GlM9wToQNBJC0Q2X0IhKN066lDpQecfBAOswdmzTGVmoSuR5GxpdwoYNGybgjhM9wkyCJ9bVsG14LoRsjMtF43kRShmeA+vD8yIMoxKOE2xO5AijeC6caDJZgmHMP04SCUsJGQmXqJgkQGP2Y7YnJ5Q0lk3gqbQfJ5bKedMNmufdWPw6TijZhlSVcDLJpCy8Po1tyxUQ1t/YCD4JLOkqzboS/nEyS/dbfqcYB3C8J7gdYQHPkwk4mFWaxjpz8st2IChk/ECqKOm6TFhIsKcAz/j4eDDTMcEjoSEnRrwXWT6vIcEAYysqbs/szNlmPE/eC0qbsC5U9SiJYlgPJlThPUm1DiEHM0uz/fkZ77HGspEp59gBADu65fZqAcXdhr/Zf/I3738FgBkDQD3488Lxku44V+GJYq0dho+ehDFjxsq9zOeAP+yvFRCozj6LtELAyrW7gCdD8KeclzEAVD5n/8H+MSI8DCPC3dGlkztUDnXgLztXnm1mI+YzxUWRyRPHI6CzK7T5sahKXIPa5JUwVZ+rB4HGAJBwrVdELwHyDJugZPu+3Pbms8x3lZOzkwBOxRSFJV3T2Z/QtdkQLrKf4CINXX4V11v+zz6lvKJc6sM6MrMx25UKZ/4mxGOfFNk7soEanX0724NKSsbe4XuU15XGa8J3D/dnH8V3Lt9x7Pf4bgnpESLqzL+qXToAbAiFGzvfpgCga2cVnD0bqvny0mtRlFOLukR1UhzVfr3GmGDQNFOc2KpDwlGdAMBO3VUYNdcUGfG12LOsBoXZ+v1aUgAWFJdixca9AvxunTYG3h6ucpxDUbHYf+wsfGlzOEcAACAASURBVLzdMWpgBFwc7bHv2BkcPBkrIFAxgr+ZE4fBr4snMnMLsHH3UaRk5srzTvWFhbk5PFwdMahXCIL8O8v/tO0HTuJwdBwigv0xJDIUjvY2Uv6BEzEoLauoL9/VyR7jh0YiJEB//6jLKnAyNhlRsckoKlbLOMDd1RF9ewYiJKALLOsAicRBzsqTYySlZgm0tLKyQEBXL/QPD0JnT1c51rbfTwisNLTQ7j4YPyQSzh1JU66eR9ZQaTuy4fX66P33kZ6WJnV99IknGh3ztCcAFJfFkhJkZWWjIL8Atboa+LhaI9DbURYPHeztBDrbWZrAxhywMAXMmHSS8A8AhcCVNUCFlj86lFdWobS0DFn5xYhLL0Zafjl0KlM4OTnC08ND3gWXu5D0Ry9kWwDACm0F9ibuxde/fy3JqsxNzdG7cy88PuZf+iyc7WRUwX+x8gt8ufIL9Avt1yoAeD7rPO55+S7kFeVh/tzHMGfiHFmAMzTOAT567z35qHOXLnh0wYIG3/+TAODplCT8d/WPOJkcL666Dja2mDd5Bnw8OkmMvfS8HHEJzi0uqAeAxeVqrNy/Q1R4Q3v0wh1jp8rC1OIdG7Dr1FHMHDoW/77hFhxLiMUby7+BrZU1XrjpbgR26iogj0q8nj4BeGXufZLI47WlX4l6kC7GLnYO4mZLGBnk3RXhvt0lUy9jEX624RfEpJ5DmG8AYtNTcPf46+ohX0l5mSgVv9m2ThS8866ZgXG9Bkjd+Y6hSvGtFd+DMQ8JM13tHWBrZYO8kkJ0dfPCtEEjMTgkXGAhYxVGJcfD36uzQEg+//q8fvrFstYY+x6OzeJi4hAVFY2TJ6OQlJgk47S77r4L9z9wL6xtLt3zQiB9hQbLz2VjcUIGMsoqJVYcrZ+HEz4YEIzgDgVgay7VP36fdlMA/uNbtqMB2r0FqNokdGXCk7+LdQDAv8uVvHrPoykQyCQgjAFYk7GnHvydr/BEkdYOGp0ZaqHCuLHjZJGGMIkDHUUpwYUAAigT1KCmphbVulr5joDROMZeYwCQ0IBgvF/ffrIQ4unuCgtLS2Rm5Qj4O3P2jIA/LnjwWFyM4UINVXG6Gi10Ffl1IHBtPQjcnN9PYgA6OLkJ9GO8Qe9O3gLf/shkjau6VKtz4cgwdiH7I7rjUhlib2d/UfxYxnilipuQU2kTLoowERTBH7MJKwCQdw8VwzxGdU21LPo4OzkLXOG+jCXL34wzyD6DsRwJ/3hebHduT0hLCEhYSejH73lsLqoQoP6RNrhwdzdwmrtiN/2VAICjbjZDl2AVqjX6wbaljUrg3qF1NdAarPP59DTB+DtNkR6rw76VOqgLakF34HF3mMLGEdj1Yw0yE2vBOIC0lgAgod1nP65HVl4Bnr5vFgK6dpL9Nu05ik17j6GbjxdmTBwGLzdnLNuwB3uPnoYpMww72IpCwt7OGteNHQS/zp6ISUrDsvW7kZ6TDzcnuqJborBEjYrKKiln2rghAuA42WEcxJ0HozCodw9MGt4Hbs6O+GXTXgGDhISOdraiFnF1dsCYQb0EHtbU6ARMsl5U7xGqUJlDuMdyp4waIKCQcymqA3ccOIm9R88IbLC3sYa6XK8sHNo3FKMGRCAxJRO7DlFRXSo/LM/Z0R4RwX5yTCeHjqzJV+wha+lAzQDAJw3GZC+8+qr0UcbWXgCQ/Vx2dg5SU1LF7TeosxP6B3lK+A4HW0vYWQBZaiCrDLAxA6zrBHzKdN8QZZJDl2sBZyvA3UYPBEsrNEjPLcTxhBycTSlErcoUnTp5oZO31xWNqdoWALBcU449SXvw/cHv5bklAOzVpRceG/WYuAO3l7UFAIyKP4knPliAEnUJZk+4EQ/MnAcbq4aukPQQYjIaGt+Hz7/ySoNT+icCQLrqhvt1x55TJxDcxVcAHTPkDu0RgRNJcZI1V1EAxqWniGuwKO2mzsL43gOhra6WZCGMn0fl3bt3zsexxKYBIMEaXYB3Rh3Ff5Z/gzER/fDCjXeDSnWWey47E907dYGvh/49x0Qlvx3Zh/+u+kHeS738AvHSTffA01m/EMY6vvvrEsRnpsLa3AJDekRgYuQggYoEiswgfDj+LPaeOQkbS0tR/fl7eKOsqgLOtvYSE5Bq3/YwLjpEnYzGzh07sW3rdmRkZDZQs1973VS8+vrLjfaHjdWHfVFyaQV+TMrCT0mZyKusapCkjC7AHw68WgBgy4utzbd564Bre1zHf0qZHQDwn3Kl/+LnSQUlJ6yED/xNEED3WrryDRmil3//HawDAP4druJf4xyULLZKQPTStCM4v2chouMzYQz+lDMyBIDKZ/rg6XpVIeEcoR8VwMpnomKzZCZk/UzLEAASaFGNp4A/KpKtLC3F5fXosWMSOsEQ/CnHNASA9fVQQGDeWVQlrcPhhDKUOI9Ez/BIcbn9o+BPOQ4B4MmokxIfioBNMSYFUWL4EbQZJ5AiACSY4/lSoUejso/uwszK3BwAlEQifv7SrvwhgOXklmCPSkvWQ6/wgqgMqfTj+TLeLrfjsYuKixDWM0xU361JfKKcJ49SWVODyhottLW10NWqYKoCLFQqWJqZwsLEtN3zl10JAHjT8+YwtwSid9UIvBswxRRUAG78ohpVdYI7J08VJt5tKok/diypQW5qLeilNGymKbr3NcHeFTWIP6JXBCrWpgBw/R7sOXoKQb6d0S88UNxumWDI29MVNlaWOJOQguUb96KoRI2Jw/qgayd3AYA7D0YjIycf148bjGF9e0pW9cYAID/bcSBKIF7/8EBx+7WyNIeHixPsbK2RV1iMVVt/x7HTiQgP9kNkj27QaKtFyXcuIxvjh/TBhGF9pPyjpxOwdvtBVFRUoX9EELr5dBIlIBWBVAleO2YgArp4ITu/CEdOxWPPkVMI9PXGiP7h6OLlJm7PdEvusKukBS4RAL71/vuNhhpoDwDIEBepaWlISkqGjaU5Rvf2wYBgTzja6vvbympAUwPklusVf76OgJWZHuxpdfpQgCYqwJJg0AyoqgFYT+7XyQ6iFuT23K6iSoszKfnYcSIVabklcHN3g7+/r3iNtFY9dDlXti0AIN8ZyQXJWHJ4CTKKMuBq64pJoZMwvNvwy6nKZW/bFgCQwJJuxBm56bhp4lx08ewiSnhD49jk6TrVH8cavBcN7Z8IACuqqiTr7pGEM9h47AAcbewwomekxNuji7AhACTYe2fl93I/P3XDbZIllwpAAjq6907uMxhv3v4QjifGiQLQ3toGL829F77u+qy6hITc59W59yEm7Txe+XkRTFWmcnwvZxfsPn0CJ5LjJLkHY/4pFn0uAW/98j3O52RizogJEp9PMcbuW3dkH8qrKpCUlYGEzFTYWllh9tBxGBQSLvH9mKyE8JIqxwm9B7ZbqBM+PwlZORLqwlKrxdYtW7H0p+US4ov3nrH16h2BL79eBGfnlpMtUuUXV1qB7xIysDI5G4VVBoOIuoKvBgBYW6uF+uSPqE3aCWg5MLo8EFirMoHKNRh2Q+bDxJpJ0TpA4GV3qK3coQMAtrLhOna7si3ASS0hIFUx7FgJFBj3kG7CfyfrAIB/p6v51zgXBQRqK0uRHBeFnXsPIiYhFZVG4Qx4No0BQH6uq6lGefph5J1Zh4QiRzh1HyNKM7q1GsNBZmvfsnWLQKj+/foLpKKSjs80YWFlRRkKjizCkUN7cSzXHUVV+hhohtYYAOT3PFZVZRk0pdnQVtfCzNYNtrZ2baR209eAAJCqOk70DDOgMwagklSFkw2GKDCcCBLCsR8jGFSSb9D1NzYmVhY0DAEgz4PKRyoEuS0hHlWMbDOWyR+CUQUAKnFiWT+uQisAUAmh0CaJP2p10OhqkavRYHd2JrblZONsSQnUNVo4mpkjxNERk7280d/FFR5W1jA3MWm3odyVAoDqolpsWlQtir+ZT5pBUwX5nwCQisBRc0zQNdRE4N+5aB1qaoDeY00w6DpTnNymw/GtNagsa3jvtgcAHBQRgskj+8HFqaHSSgGA5RWVuOOG8ejRraskPFq6fjf2Hz+LoX1CBdAx7l9zAHBwZAgmj+gHxuIztPhz6Vi97QCycgsxbfxgDInsIarAdTsPYcu+4+gXFoipowdITMCt+09g7Y6DAvmoUPTv4onz6TlYs/0AEs5nYOrogeJaTOO+yzfuQb+wIMyYOBR0O75U8/HxFVXtgw/OkxjArYHdTEj3889L5bm8FHv//fckfIphVm0md3vssceQkpIqMYIfe+zRBorhxsr99ttv8cEHH0oYFCYeu/baqQ1iSnOfO++8Exs2bJQkdi+99KL0n83Z999/L7Ggz59PkXApt9xys6ihmjMqp9h2S5cuk358xw59Qo8GdokA8J0PPmj0UG0NALn4lJqahtiYODjYWWPa0EAMDHIDQ1kQ7pmb6H84PS3T6OEe/yfU44+4AKsY/0//XZm4/wI1tXoYaGsBUBFYrQOYLJwiIu6XmqPGb4eTEZWQJRP7oOBAWaBpb7tUAMh3SbWuWn74N98ddO+lwo/AjElASipLkFmSCUcrB3g5dLrI/ZfbaGu0otyl8T3HfVmOoauwcizCOe7DF4AJTGRbHk95H14KAJRxQ7VWxvuifDfTv/sMTVn0ag64GqpRje/FfyoAXDD9Zknm8c7KxbAyt5BYfh6OLpKQwxAAEs5xG44FGSNvZFgf5JUU48ddG7F07xaBdvdNnIbdp47jv6t/gqeTM56eeTuc7Ozx0+7N+GnXJoR29Ze4eyFd/LDqwE6sPrhbsuyamZjAxspaXIuZmIMxBRWjay4Td5xNTca/b7gV/QNDL3qceCdmFuRh9cFd+O3wXtBdmYlFqBRkZuLc4kIBlMwuzNiE7WHJObn4YN1mWRFwKsjDmsWLoS5VN3koT08PrPh1Oby8PJtdJGA/c7pIjUVx6fgtNQelmoYxVpUD/NkAkP2BJvskylbfB2RFAzrW8wIApNdQy0BPBZ2jH5zu2ABzZ/9L2L49ruQ/s8wOAPjPvO4dZ32VtsBfHgByafz8aWDNQiB6D5CfAVSUQiQy9i6Ahw8w8BrguocAB72kv8OunhYgaKLbaWJSoiRtYsxVfqaYMQAk+KvMPApt3FIgYycKCwuwOTsC5xEusUYZB48uvYYgkAl7CMKoXDMEf+KCZGYOraYClXufQvnpH5BZ5YJTpf6IUfugpPqCe48xAOREgJMKZspVMq1x0tAeSgwCQLryOrs4N8i+e+jwITmeq4urxHtlhmD+KEYASDDB2Kv1ALC8XGKI8nNDAMgswMlJyRKzlBOgnNwccXc2dDlmnJkrCQCraqqxNzcX78WexvGSYmh1ynTwwv1L/cVoNzc8FhyKPs6usDJtH8XWnw0AtZVA38mm6DfZBIfW1iBqp04goW+YCmNvN0NGnA77V+pQWlDbwGWHLfVnA0DWYeXm/eJq2ye0u4BDArrWAMCYpFSs3npAYgROnzAEfXt2l5th096jWL/rCEK7dRVlH+MY0oWZCsBePQIEAFLRRwXh2h2HcPxMorgLU6VI+yMA0MnJGWVlZXj88cckoVtrAODDDz8CgrNLBYALF36KOXPmiIu9YlzMeO655/H1118LeGHSuTFjRjeI42nY87NPufvueyRe8W233SYJ0/z8fC/qw2688SasXbtWYhS/8cZ/LlIaG79NuFDwyCPzJWY2E8a9887bEkO6OWOs5jfffBMxMbFSjxdffOHiza8yAMjzZMwtzj9njOiB8eGMW0vQpQd4BHo0KvxKNXUQT8XEAY1rVrgdYR+nsA6WekBIGMjPWR6VhHQPdrEGcorLsWxPEk7GpYk7cHBIMGwuI85Xa0YALQFA9s6EdvnqfKQUpiCjJAOaao24+VLpx4QfnR07y72ZWpQq7xmCOmcbZ7jbuUuV+E4urSpFnjpPtimuLJbPrc2s4WzrDDcbNzjZOMHRSq96zC7JRkZxBnLUOZJZuKa2Btbm1ujk0Al+rn5wsnKChZmFvKubigHI+pSWlyK/KB9J6QkoLVPD0c4J/p394O7sDhsrWzkWt8vIzUBNTTVcnd1gY2nT6Pu+AwDq7y4lBiAVgE/OuBVd3Dyx+dgBAWe3j5kiaruP1i6VZBkPT5mNsb36i4vu5xt/xZ4zx8XN9pq+Q5CQmYYV+7dLpl/CNarsFm36FXtOn0AXNw/MHkZ1nys+XPOTvPsszc0xLLQXHrtuDgrVpTgcf1ri+tENl9l3mUnYyfbCAg+Vb6fOJ+Cz9b/Axd5BMvEytmBTRpj4e0yUJPTILMyX+8LV3hEDg8MEAHZy0ce5b2vLL1Xj7VW/Ycnu/bLoZZGfB7PziTAtKanPKm58TL6LVq5egaCgwCYTgdTU1uJEgRqfxaRiW0Y+yrSNwz+W/ecDQB0qz+9B+dIbYVKWbXS6KuhcgmDmNwwmpkpszkbUfexQnfxhHXkHzKyd2/oydZTXTAt0AMCO26OjBa6iFvhbAMDkaGDJq8D+1agPfKW0MSHg+NuAW14E7Ds6+6vo1mtQlXoQmFgHApP1IFABgAyiXg/+MndBVZoMlbYEhRpbrM0eiOjSAJl4U2nCrLZ01VdAIN1emShDYJ9Wv8JPaEfXVkK7qooyaPb+C6qYRaLeUFdbI6sOBJ6tA4EKAOzerbuUIfHvzM1gZmomZbQH+FMaqCUAyEQjBKf8YTxAxuujWpBuIWzDpgAgszNTTcEBLBN3+Af4S0IQKluYkImqHKp92KZsLyYjIQQkSG1vBWC1TodNmWl4+Uw0kssrJFB+Y1arqoWqVoWednZ4LbwXBrt5wLKVWfSaezb+DAB4wwIzgXzM6Nu1hwpjbjVD4jEdfl9Vg/JSwMVLhfF30fVdH/eP7sA6JiE2sqsBAC79bbe42A7qHYKJw/vC3cWxVQDwbGIqVm/7HaVllaLU6xPaTc52895j+G3X4YsB4I6D6BVyAQBWVmmRkJIh2Ye7de0kiUtofwQAOjo61QPAN954o1UA8KGHHhYASEXX559/DheX5her/P39JNu5cfIzPp8333yLJHRjorMvv/wSgYHdL+qfqPR95JFHsHz5Clk4+eyzhZLQrbFkarNn31gPAN98840WASD7kxUrVuC1114XZfAzzzwtikRmGG/MGKbgqaeelvjKTGBHlSF/X2RXEQBk+0VHnZKYW0Mig3DPaD+oa9ifAvaWQHElJPYfTa0BzhXr1XyBLoCDBVBRrf/hZwR9tnWJQbhdegngYQu4WuvdfylCK64C7KkI1AG5FXpX4uSsEny1JQbp2QUICQmSxR+6BraXtQQAmeDjeOpxrIpeJQDQ2DPPy9ELM3rNgJutG97Z9g4qNZWwt7LHuJBxmB05G1XVVUjMS8SGsxsQlRYl/xsa37F83/o5++HhkQ8L2Ht327tIyk266JS5rbeDN2ZGzsQA3wHyTmsMAPJezcrPwvfrvsPa3WtEAc/3OYGhg50Dbpo4BzdOvAlOdk6iDpz15Axk5WXhtQdfx6h+o2FhXneRDWrQAQD1jRF9PhH/XfWjxBR+asZtosjjdeH4ixl5d50+jq+2rJG2ZnKPAUE94e/pLQk3Fv62HAXqEoF+3MfN3gnTBo+ShBqHYk9LkhDG23NzcMKAoDCE+3XDyaR4AXj8obrQw7Hl8X6lRiOJObacOCjKvumDR+OOMVMlOUhzRtitrqiQfZlAiu7FrEt7maa6Gt/t3IuXl62SkBeKmRUVwOp8MkyLi/SdQyP2f18sxPARwyRcTGPjVLW2BvMPxWFreh4qq5uGfyz6zweAtagpy4F6y7PQJW4Fqg0V8yrUdhsvYE9l6QATM0uYWtjpxSANOxL991ZOULVj4qH2uhf+yuV2AMC/8tX7E+rOFzfVO0p23D+hCn/rQ/7lASCvToUaOLAW+O4lID3+wvUyswDChgK3vwqENTKhMLqykqyC7ivVNTII5IohB9T6JBa1EouEn5uZ6l8o/N84eyRfsNzP1FQPVoy30Q9iCZ4uDNSVshX3EqVaetdLiDuB3j1FP7vnZyxD2e/iY+qTZRiWwzqz7samr6N++8bqdqVvfgIrgibCLLq4+nTtggHdbWCTvRmqrN1AaRJMtFzx1LdFodahHgAqdVVAoK+PryhQCLHE3bemWiCgAv6UwVBluboeACplKCAws8oVp0v9UOM9DoPGTJO4eAo8ZDntCf6UulBdxEmyrZ0tOnnpA1fTqGzkNQ0ICBDQR4iXnZ1dnyxEqSdhHc+fRhjK5CH8rS5To7CgUFR+nJwTKDBWIO8JqjK5XV5+HjRVGgGL/J7fsS9WsrnL41dRgcysTFhaWNZn30xLT0N5WbnASOXYl3ovEWidKSnCQ8cO4VRpscT8a874NSHgWDc3vBwWgR4OTjBpZUa9po7zZwDA0KEmqNECJXm1kuCD0G/HDzUozKqFpTUwcq4ZugSpsPPHGpw7pZNtG7P2AIDhgX4Y1q9nfQxAJ3tbmJub1ccALFGXYdq4wfDv4iWqu817jyMxNRPXjh6IkQPCYW9r3SwAZGbgYX1DJQkHYwwyFiDj9ikAsKikDOOH9hHgR9t77Ax2Hz6FsECfhgpAIwDIbZWsi/q+VH9vXS0AkC5bO3fuFMjenPG5b6w/Zz++fft2PPjgg0hLS8eCBQswf/4jF7kC0/WXsDI3Nw8ff/wRpk+f3kBNaHjsywWA3JeLB08++SR++ulniUH64YcfYPz48Y26VH7++Rd4//33pf969dVXcccdtzee3OIqAoDM9nvixElRmj80JQw9ujohJl+f5IPW1UGv2CPkI7grrLzgAkzgRzjIbTkMoLswIWE5gWCdOpCKP7r7FlXq4wOyjIxSfRnc1skK8HesxdqjGVix6zRsrG3Qq3d4u46TmwOAfC+czjqNbw58g/SidLnOVP7xhw8c3YG9Hb1x24DbpH3e3vo2KrV6ADg+ZDymR0xHTHaMZAema7DiNmxppn9vUVnIHxrVhE+OfxLO1s74fN/niEqPEiWhEg5DW6NBta5GymD5T497Gl0cuzQKAItKivDkx//GoeiDcHNyQ9/QvnB1ckNCSjxOJZ5CWUUZ7ptxP+6Zdq+Ud91jU5GZl4k3H3kb4waO6wCAzXRSqw7sEsBnY2GJm0dNQo+ufgj09pE9mDn3/VU/ICEjTRI+KbHz6BpMheD+s1HYffo41BXl6OzqLok1BgT2lHEvoV2lViPx//j/H7H4jFR8s20tjibEyD0zomdv3Dt+mmQOvlqMz9ap1DTc8b+vkJKbd1G1zEqKYXE+CWaFBVAZjfu58S233oyBgwZIX8X5nqurCzy9POuBYG6FBtN2nERCcVl9XOemzv3PBoD6etVCk3sGtQVJgM4wTqEKVblngawoQKeFyqMXbIc+BhNLxxYvJYGuEq5APyJou4WUSq0W+4/Fw7ezK3w7uV3SPZtXVIoTZ1MQEdIVbk527ZohvcXGacMNOgBgGzZmS0Uxc6SHh4e4df1ZRrcUTkqZcbM1xkEhV7E5mOywtm+BvyIAZIB5wjCqSPTvg1og+xzw68fA+kWQIFic2NH99/qH9e6/nDHXQTs109rrdBfFr2K2saSULByOioOTgy36hHUXV7Ky8kqZ2MYmpcHD1RFD+/aUVbhDJ2MlE6WhWVtZoEc3H4QG+kgg/IMnGm5D8GdnYw3fzh6yDQeumTkF2HvkVD3gU8ojSOzSyQ3D+4dJWXsOn0apuhwebk4S1J5B9Y9GJ8gEOTigi7i6FZeWYc/hU+AEWTEekxNuH2/9MQ3jk3A7ZsrkOVpZWiAixF+ybf7ZJiCwuAi6khTYpC6DSfJyqMrT68GfUr/GAKDyHVc8GTMvwD8A3p29pR9kZltjaNcYAFTKqNaZosy2B6qD7oVTz5mwc/IQgHglwJ9SByVpipKRV/mcEI+mADZux3bjj5IYhfsYrvyK67JGo8+mXFMNBrEn9GMZhuofiW1YVVWfBZlQldsIbDY1bRDjsLH6KQlalH0u536iS8pzJ4/h5/Q0lFQ3QbWMCqQS0Ky2Fm+GR2JWFx84cLW7DQdxfwYA5PqFjT0wco4Z3LqqsO27aqTF6uPd9Jtsij4TTHDotxpE79KBLsJNWXsAQGbLZVZg9j22NlYYNyQSnT1d6wFgVm6B9HHs6wqL1cjKK5RsvrMmDkPPQF9ZAGnOBZj9laebMyzNzQQCDu4dAv+uXvUAMDUzT47HjL00KvqYzZiKwAYuwI0AwMba6WoCgHv27JEkQq01Pv9vv/02Fi78TCDhV199ibFjx9b3E4xrfP/9D4CxUefNewCPP/64KHqb6tNaAwDZfzAm4TPPPItjx47h/vvvw2OPPQ4qFw2NSZfotrxhwwbMmHGDuP/27Nmz8bpcRQAwOvq0LMBEhoXgmWsDkKcxF3iXqQa87AA3Gz28o4qP8I+gj8Cvskaf4IOx/iRmnUxnVTCrWxA0NwWcLIGSKj2ophIwsxSws9THD4zK1pfJtTwPG0BbVYn//haPxHMpshBEJWBjKs7W3kuG+zUHAKn+2xG3A4sPL5aJtJ2lHcI6haGHVw9xy6WrLu/FaeHTxGXXEABO6DEBwwOG4/tD3+NY6jG59lZmVuju0Q2hnj1lLn4qIxqnM89IdRQA6G7rji2xW5CYmwgPBw9xE6ZqMC43DvE58fVZhscGj8XcPnMvAoB8b33xy+dYuPxTeLh44J1H30VkSJ96ldrCZZ/i27XfyKLhz28ug5ebF65//NoOAHiJN9ON7zyH1NwsAXyeTi6i3pszYqLsfTI5Hsv2boG1pZW4z1I9R4VguK9e0a2YAmUu8ZCXvdnZ1HMSW5AgkfVgduBBweECF68Wq9Jq8cLPK/Htjr1NAjrTMjUszyXBrCAPJnUQ0ETGqYCNjS0srSxlAY0Lvd0Du2PgwAHo3buXjIsLtbq/GACsvzsuukTqg59Au/0loLIItT4j4XjTMpjaXoj12NQ1rdRo8fGSzbhmRARC/DuJ0ritXgSJiQAAIABJREFULDktB099uAKj+gXilqnDJF5sS7ZlfzQWLt2FeTeNxIi+wS0qUlsq72r5vgMAXqErwcDsr732moA3Bob+s4zB65csWSJ1aY11AMDWtNql7/NXBICrNu+XGFAzJw+DtVVdwgaCglN7gW9fAM7+DlhYA4Om6tV/XYKkQTiYIGwj8GLGyukTG8YlKq+owuotv+PJt76Ct6cLnp43G9MnDEVyahbe+WI5Vm7ch5EDw/HZ649IOU+++ZVAQEPzdHPCg7dei4duvRZnE1LwxBuLBAKKaq8uoyRBG6HeU/fPRlBAZ+w+dAr3PP0BStUNA8Az++Wkkf3x5VuPSVn3PP0hklIzMaRPKN588i5s238cL32wWCbId984UcpjkPy7n/oAZ+JTRIXIl77EC7Eww7B+YXhm3o0CAWn8/PiZBNy24F3k5BXD2dEO826Zisfvmn5FAVdzd6tOW4ba/2fvOqCjKv7u3ZLeew8hhUAIIfQiXapUpVoQRFFBBUER/FtABUSxYS8IFhAUCwIWqgiE3kJNSAjpIb23TXb3O/e32ZggkIABg1/mnJwku+/Nmzfv7duZO7cUJUOXFoGKc99Bm7YXqCis3uVyACAnEGS10Q+QARgJiQk4efKkAF3hbcMRGhpay5T+SgCg0rY51P4joPK7AwrHUCgsXKAko6Gp3NAeSC8rw4S9e3CyMO+K0t9LG8D1Wk6Yh7m544XWoQi0sbvlAUCOQbuNUqFNb0O679m9OvAxF9RJib73qhB7RIf9PxvkwFcLwrsRACBZ0lxI4GfNzsYSE0fejiA/z2oAMCktUxYUVEoFOLjms4YhHOOG9EJgMw/Z72oAoKR7VwXQcNGFHn5tWvhVA4DnEy/CVK2C0sjGrtSJLJ8LI//fAUB+NigFnjr1YWETUtr74Ycfig8UQX0Cfgzb4HOQYSJkSZMtfKVyPQAg6yIQuWjRYlnA5ULAG28sxciRI6sl0lwcXrp0Kd5//32YmZlj0aKFGD16tCxYXLY0EgCQ9/7Bg4eQmZGJ4X3a48HeXkjIN8hyE/MBLxsgvcQA5BHso8yXEt+4PMNve1UuFPnHYF56FgpdKSrVzii16oB0ZTAyy0zhYA60cATSiwEzlSEMJLUI8LUFUij9N4ekoGeXAc1sgc8jMrHr4ElhrZAFWJOd3ZAP6qsBgAz12Ba1Fd8dWyeH9HXwxdj2YxHmGQZTlUF6KAoHBRB1MaoWANivRT+EuIfgjR1viMyWrMEwrzBM6zFNgMRiTTF+P/s71h011G0EAH3tfatZOwRTjT/0DXxj21Ik5iYJcybYLRjP9n/2bwBgUUkR7pw9Ehm5GZh931O4f9ikWuOektJijHpqJNKz0/Hiw/MxuPsQjH76ziYAsJ431fOrPhYgzcnWHh4OTgLwBbj/+4vL9Wx+o9iMn5mYi+m48/X3kJFXm2xwaQNVZaWwjDoNdWGBKCAIuHNMpNfrQDBQr9PJ54Wv2dnaYvCQQbhr9J1w8Q/AuD1nbyEG4JUvjQEAfAEoy4fepwfs7v6hXgBgXmEJBj/8FuY+NAhDeobB3PTvQYDXe0Nk5xVg7W/7ERrojS5hgTIuqqtExaViy75TGNAtBIG+HjCpmjvWtV9jf78JALxJV+jXX3+VD/vx48fF4LmmZ9NNakKDHKYJAGyQbrxiJbciADh62isoKinFoqcno0No0F+DtsIcYOvXwNpXAQc34J7ngF5jDWxAShXLyrFl91EsfP8bhAb74aNXnqj1MCYDcPve45j+wvsgGEgQ7/nH78aRU7GY+fJHOH7mPMbe0ROfvzYbp6LjMf3F97H/WBQc7azRorm3HMPZ0RYThvXB3SP64NS5eEx74X1EHD4tbEOy68jkizx7AR4uDpg3bTwevXeogIjzXlshyZYE+Pi5dbC1QVBzT/TpEiZgH+sa/8RixFxIQe8uYXh3/nT8vuuQAIxkwTx+/wgsmHkfos4nyXYno+PFaP+2DiFIvpglxyCjhufDbVl4jhu378eD894WBiCZPKMH98Cni2cKcNiYil5TKECgNm0fKmPXCRCo1xTUkgAbgb924e0E+COLhimZ+/bvw+bNm0VaTD87b29vSbhtHdJaJFOXAoAK2+YwqQL+VI6tBfiDqu4v7cbUX7dsW+hnl5GGWSeOI77kkjjbepxUoJUFPuzQBR0cnG55AJAS4N53q3Bqlw4HN2klCdjVT4FBD6rBtGD6/uWm61FFJLpi79wIANDbzVmYfNaWZI+aoJW/jyxEGFOAc/IK0TU8GO7OjuAA+MjpWHnGjBnUA13Cg+X5cjUA0NfTBa0DfYVBaGlhjgBfD0nmNUqA07PyEN7KHz7uBqnW2bgknI5NRNtgvyYAsGqxi0xCSoGZxjt79mw8/vhj+OWXX0T6W1hYhGXL3sGwYX9P/b30RrpeAJD1nDp1Gk8//bQAkePGjRWGH71ZWSIiIjB//gLs2bMHjz76CGbNmo1mzQyLU5ctjQQALCkpxcEDhySp9N4B4RgU5oKcMsDF0sAAJABIoI6/+T+ZetmlhtdUCj0cctejm2YZmuMoTFGKArjgEO7CftNpcHFrLdJh1kUJMIE/HxsgqRBwszKEgDAR2NsWAjp6WAPbYjXYffwCYmJi4ePrjdatQ67Lh7Kux+vVAEAy7/bE7cEX+78QqS4ZNL6OvugT2EeYgAzuIKuPrGxKfWsyALv7d4ebtZswAFkI8I1rPw69A3vL/1cDAMsqy1BUVoSskizkleahsrICCqUSEXER4kfIMYGPgw8W3rGwFgD42Yuf40RMJO5/YaIcY8WClfByNYzhapZn35uH41HHcPfgezBt7DSMfWZMEwBY143S9H6D9YBWp8Py7bvwwpofBci7WlGWl8EmPhaqrCwooIeSXshMGa+yLjLaAhmthsgU7tmrJyY8PBXzUssQX1x+i0iAr9wL1wMA0qYpNTMPw6Yvw6yJt2No77ZwsLUWAkV2fhFKS8vh6eJYTeDg0Wm/FB2fAm93J1ANwQXLcwkX4efpjLTMPKRk5MPa0hQhAV4wM1WLqszf1x2OdjaIS86Am5MdbCwtai04aCoqcD4pA828nEXVFhmdgNaBPqLeouItLikdzTxdYHEJgJh0MQumJio42tvCRCTxeqRnFyA+JRPlGi1cnWzg5+UsY66GVMVcz03eBABeT69d4z5cWV2wYIH4v5D5kpCQgIkTDV90xkIZGD2euDJbU55r9IhiaiS9W2oWevHRi4rvcRJ9aTHWyZUHGkvzNz8Y9LDixNtYsrOzxe+Fr13OGJrtoq8U6+C+l0qAU1NT5XWudNKbqmZh+9hOyv2uJ43vGrv6lt/8VgQAfbrfJxLcKWMH4ZlHxgpzTQpXmBPPAD9/AJhZAvc+B1gb7g95YMclCZNv1U870K19K6x4fTYCm/11j/OLkemQsxd+IoDZmCE98cmimdix7zgefe5d8Mt4xqSRAtxFno0TAPDwiXPo1y0cbz3/iBxHrVbKQ55yNyMAuO/oGWGmLJw9WRh3z73xhYB2MyaPFEYeZbjclnXNf2eVSDP7dGmLuY+OFdCuZYDPNQOAnIjzmB8vnIFtEUfx1CIChdaYdu8wAU5ZOEl/76uf8dKyVdJ1ZPR0bdcS3773P3i4OjbOe1tTCF1RErQX96MyZh0yE05iU0oo0i26IDw8XCaX9MljOqZRCrUnYo8AgExtZDF6BPp4+yAsLAyB/n6wOPkSlClbDYy/ZkOgcg6FwrwJ+LvZN4FWr8Pq+DgsOReFizXSoOvbDhcTE6zs3B3dnF0aUAAM3GwJsIuvAoMfUiMrWS8ef0z3tbQDbp+ohoMHsONrLVLOXT7049K+qh8A+AvSMnMxd+pYYeix/L77CLbuOSoD19GDeojk97tfd2P3kVPoGtZS0ny5sFGzGAHAktIyTL5rAFoF+KCopAzf/bZLBsF9OodhQI928oy8nhTgfxoCQvZWRk6+WCUwFdjY/v+SBNh4PcjAe++99/H222/LM+/xxx/Hjz/+iBMnTuCpp2Zj2rRp4jVYl53BPwEAOSakxx/BRoKOBB/vvnuCTDRfeuklrFixEv7+zeVvegRejYmIRgIA0t/w0MHD4hc8eVBb3BbsJL58dmYGoI+y3eQCgHJeSnmDnQzgH0tBmR4uaW9hKF6DLQzfR5yln0EfbDF5EX6BfVBeCRSWG6TEZ7MNLEDKiQMcDN6B8XlACyfDawQI43KBC2k5OHniNMrLyxDWtk2dHpL1fZ7W3K4uD0AGeKw9uhbR6dHVfn1k4LnYOKOrXzf0DOgBNxt3xGbG1gIAu/h1gY2ZDX6K/EkO52bjhkd6PCKsQJbLAYBz+s+BrbktdsbsxB8xfyCrOAt6Ui2re5QQiF7ubaYPLx66uBYA+OmLy7F57++Yu8xgLeTuQs/Nv/t+5RfmCWt2WO/heOb+uRg3twkAvJ57p2mf6+sByn+nfLgCW46T4XuVotfBIuECrNNToauslPteAi6qAEB5ypAIQSZuFRNQfDaVKgwYNRJbQ7ojW21+NSGBHLxxeABeuR+uBwDcceAU1u+IxE87ItEmyBPN3B0xom8b9O7UCpv+PIGYhHRMn9APDrZW1QfOLyzBs8u+x/0juqF9Kz9czM7Hok9/QTMPRySk5qBCq4O1hRrPTLkDLk62eGbptxjWOwzd27fAks82oU0LH9zRsy2sLck0NOhX9h2PxZrfDmL25EHiu/3Oqm2YOXEgAn1cEZeUgXe+3mL439ethse1HstWbYOVpSnu6t8RDraW2Hc8Bj9sOYb84hKpuqJSh44hvpgwpAtcHP7CYa7vjvxnezUBgP+s/+q1N73/mOI4depUkWHMnz8fzz33XDUIFx8fjy+//FJSwwiYEegjQEhPk9WrV4uXSEpKirw/fvx4OSY9Wg4fPiyvUV5MAO6hhx6qBuBOnz6Nb7/9Vt4XqWVamgwwKcv55ptvRHbC1wnmEaCjRC8xMVH8XigLYWHaJd8na4fgINvACTpBTHoA8ov4nXfekfcIXJ07d05WsClxYd0ff/yxeFvR7JTnwmPeKDlEvS7ELbDRrQgAqgKGyBdVeKsAvDRrIu7o00lWa6RUaoCMREMwSEB49RWgD9WajX+IZDYrtwDhIQF4838Po1/3trWuEuW+iz9ci8+/24xenUOx/NVZ2LEvEk++8hH8vN3x6pwHMHJAt1oA4PDbu+Lrt+ZIPeK5ZmKQxtUEAOkbuOzFaThwPApPvvKxmOcTAPzf9AmGZldqsXP/CYx7YhEqKrQCPn766sxq6ve1MgA5Ee8S3hIrX5+NbRHHhNXIyS7Zfy89aVgMSEzNkLas37JPPFC4EkZA9Jt35qFjWFDjvnsrCqErTEJ+8nHEZatg5toaBPRqAn/GE7gUADS+zkkxGYCtW7XCbUEqeLk6QOFExp8rFE2Mv5t8/WnCrEBhZQVmHTuE3zPSUaq9TKRtHa3yNjPDZ526obOT8y0LAO79USsSX0tbBbaurERGvB7KKjlwSA8lItZpEXVAJ4+6+pS6AMDcgiK8+9UGULY7ZfRAdAgNlNXutZv+xL7jUWjfOgAj+naBs6PddQGAbOOPW/biz4Mn0b51IIb06iDs5H8DAMwrLEbEkdOIiksWdnTXti2lCxsLAMixD8dr9vZXTpR0dXVBt27dZJxTV6EUeObMJ/H777/Ls46Lr7179wbTfCkBro9f3D8BAOV7JjERc+Y8g02bNqFv37546aUF4CLuwoWLQA/AuXPnCgOwzrFaowEAi3Do0GHotDpMGhSGHi2dDQCgOZBVYmDqEZRjYAd/2rsbmIBk9RG0Ox29D2GatQg0OQNLkwoUwRnxpgMRqRiO1j4eMFcBSQVAc3vgTBZQXGFIDjZVAf4OBmkwC4NACDRmFAPZxZU4fS4ekaei4enpgTZhoVeWUtd101zh/bpSgLU6LWKyYrDh5Abx5aMvICW9BOLodRzg4o/x7SbI2Oj1ba9Xh4B0bd4V9ub2WFclH3a1ccWUblMQ7mUYv10OAHys92OITI7EhhMbquu3MrUS5iHnAsXlxdBoNVcFADft3oTn3/+fjNn8vPykjVcqvdr1xpRRD2LsnNFNDMDrvH+adru2HuB9nFNUjAEvL0VSVvZVd1aVFMPm1HGYaCvl/jc81xVCwDEyBykDlqLXy+sE5/maCX16Rz+AUh9/oA7vu/8iAHj0TBx2HIzGh2v/RK+OgWjl7yl+feEtm+HNlVtw+Ew8PnxhItyd/woTScvKwx3Tl+HFR4ZicI/WiE3MxL3ProC3iy0GdA+Fj5sD2N19O7cSklWfSUvw0F23YfyQrli64jdEJ2Tgtdlj0MzTSa5DhVaLZ9/6Hhez87D4yTFIzcjFoy9/jU8XTEL7Vs1w6HQcpr+8Gp8smIQOIc0kaFIuJfR4eMFXsLEyx5wHBsPZwQozX12NwqJy9OvaCrY2FjgXn4EzMUkCRoYGede54Hdtd+m1bd0EAF5bf13X1jSAJqjWsqVhcLtmzRoZ/N1xxx3yPwE5SoJ79uwpDwIOxvg/k+G4T9euXQW4y8jIEHbgsWPHsG3bNsycObN6UEGQkRITsgwJCL766qviNWhk9BG84+pyVlZWNQDIY5P55+hoYBdxdfj5558Xf0B+SAjuEczr3r27vM+2ffrpp9WJcnyNIKGR9cfB7SeffCIDZrIGCWoS6GRJSkoSYLM+A9zr6uT/yE63IgCo8B8svW9pYYaR/bvhtXkPwsfjyqldBNcOREbjuTdW4s8DhpW00BZ+WDznAQy/vUutK5mdW4AV67bguTe/QEigL+Y+MlZYgW989oOw41a8NlsYeUYG4KHIcyJpIxORhTK4jm1agGEg/yYAeDomQUJBFj/9APYePYNX3vtG+oiA6eTRA4QRyfbdM3MJYhNS4eXuLICgs4Ot9MsDYwbeEne4VlMMTYUWWr0hFZP+UZeySK4EAHLCSSlw27Aw+Hi6wtzCqgn4u0FXnYA9GTP8MRYuSCurYLpKnU4CPz6LPYcVCfHIrqgnunVJe7s4OOD1tu0RaudwSwKAmlK9yHv92yrxxyotYo/qQBy0dQ8leo4zyIEP/WKQA9e31AUA8vm44oetwk7ms23ckJ5iD/DNpp1ISc8W2W63di1F6nI9DEC286et+/DHgUh0CAkU5uBNAQD3HMHGHQfQpkVz8RCk7QLDSPhaZNQFDO3TCUN6dZRubCwAIMddVFdcLuHXeL27dOmCpUtfrxfLi5PB7du3C/svNva8PB8ZCsLxYX0ARB7znwKAHMd99906Yf9xnMaFaaa8b926VcZ6L774AnhOVztnOfdGAgByUf3A/oOgFHjCgHYY1s5VAD6m++aWAq1dgAt5BkCQgB+9+ygRpqRXqwNW70tFasJpdPIuQ6+WNsiodIPO3BcKtZWwBr1tgPj8qrAPBZBOGbCtgU2o1QM2Vd6CTApmIeuwUAOcScrDtv2nUVxUJCzASxU89X1eXGm7ugBA434E7KIzorE/fj/OpJ1BXkmepADT26+9T3v0bdEX7/zxTjUA2DOgJ7ztvfFZxGcyoWVy76CWAzG8zQjZh/6C9ABcH7leDuFo5YhJXSZh+b7lKCwtFOCOcuPx7cbDzdZN6v3h+A84nHj4qgBgxLE9eGzJdJkj/P7BFrjYO1+5ixQKUFnVlAL8T++ipv3r2wNFFVpsT0jFjM9XoaTMEPh22aIAzGPOwPLcGSj0JCGQ/UdWmYEFW834U3K0RS9O+mUyeggCAFIiXHLbAJT3GAB9HeEn7ZztsKxLMFra/cWGq+/53IztrocByO+ntOx8DH30HcyaNABDe4fBwcZa/IsXf/obDp+Jw4cv3A+PGgBgalYehk5fhhceHoohPUIQm5QlAOD9w7rggVE94GBnJf3L61Cq0aL3pFcFALxnaDeci0/HrNe/xWN398Ww3m3Fjz7yXCJmLl6DqWN7YlS/DjgZk4xHX/4Kny64H+1C/HD41Hk89tI3+HjBZHRozfDIvwDAqQu+gq2VBeY8MBCO9ta4a8Z78Pdywsz7B8LXyxkFBSWSKEzWoaujndER62Zcjr8dowkAvMHdTuYbgTCCcUZpB8EwsvNefvllmRyTybdhwwYBACmZM8p59+7dK1I5vk4PLeMAgqw8yus6djQMlo3lhRdeEJYdmXhnz57FAw888LezYwKwkQHINznAPXXqlDAEKfNlEh19YVjeeOMNLFq0qFYdbDsBTGMKMJmHZAQSSKQU48iRI3j99deFHch9g4OD0aZNGwEyr2gmfYOvwa1U/a0IAJoFDxMJMAuTJmc/OFq89Mi8u7RwAsS03A+/3oTXPv5OZLwsBOnenT9NpMA1S2mZRnzxHnvxA1hbmQvbj6zA33YextB+nbH67bkCPBoBwH1HzwpLj/55xno/f22WgG3/JgBID0B+sTTzckNuQSEys/PRuW2wyJ6ZGFyuqRBm471PLpEvE57nlj1HUFBYiqkTBuO1uQ/JQOJWKWT+8oucP/y7JhB4KQBoBP7oAUifQH4Grio9u1U6oZG1k5+0cm0FKnRAYWUlUkuKcLG0FEX0iFIo4WhqCk9LawEBT+ZlY3XiBRzIy0MZZ8nXXPTgkGha80BMCwyChyUHYA13/94sCbC9myGw/MAGLQ5v1qGyHPAOVmDgg2pkJOjw51odinLIlqx/B9UFALKmyKg4fPfbbvEoHd6vq7ABT0RdECuAu4f1Ee8ZAjRGALBTaAsM7NFebAXIvuYzhOONy0mAWf+/AQDuPnwKG7YfkET3QT07oIWfF2ISUrF59xGxP2BYSO/ObaQjGwsAyLYQDDMme1/uKpO5N2fO03Uz5qp2pgSXYyMu9PIazps3VwBBV9e60xFZxT8FAFkHF4JffPFFrFmzVljaJSUlIkvm4u19990rz+A6SyMBAPkdc+DAIWRkZGJIr/aY1tcL0TkQ7z5Kdzt5Glh5DPMorTQAg/y4kg1oYwr8uC8eP+46Az8vVzx+RwhsrC2RXw542gCpTPw1NST+sg7Kifn8ZN1MEeZvhoKYq4GsUqCswvA/ZcJxOVpsPBiP4yfPCguQ6hnTBvTyrUsCTJDPCPSpFCr5m0Dgt0e/lVReliDXIPRv2R8r962sBgD5fzvvdnhz+5vILzUEHThbO2No66Hwc/QTeS8Ths9cNKQAO1g6iEfg8r3LJenXwsQCQ0OHYnTb0fIMIgD41aGvsCN6x2UBwA6tOmD5/BVIzkjGXbNHQVOpwZIZr2Nw98FXZcdoKjRNAGCdH9KmDRqiBwjQnSsowYN7ziImLc1gb3SlolDActNamEefhEKnq7beMiYoG6S+BjsuSn4VSkW1LyBlwlptJcoCQ1A68l7orK8uEW3rZIf3urZES7u62ecN0Q/XWsf1AIA8RnZ+MfpPWYpnHhyMkbeHw9LMXIDSxZ/+isNnLvwNADQyAGsBgPNW4O1nxqJX+2CY1JiLlmkq0asaAOwu88V573yPvIISvPL4nfB0s8crn2zAyehkvPrkaAT4uuPgybi/A4Avf4OP509Ch9a1GYA1AUAXJxssX/cndh6MgoujLbzdHYVl2CnUD77uTmLz9G+WJgDwBvc+wTqurl46oeWAa9y4ccKwYyGwxoAQ+sFQjstVWT4oKA+mfJg/9OCbPHkyPvjgA/Tp00fkujXLwoUL8eCDDwoASEBvwgSDnLFmqQkAcuWUIB8BOgJ1lPJ+/vnnMhglG5BsP4KKNQslK9yGACDrYprdbbfdJlJjDhrpb0PGIwsBRQKClJXwPGiAfTmvwht8CW6p6m9FALDVgKkSdsHCyScTdd94dirahwb+bQBXVq7Br38cwuxFnyIhJV324Zdhv25tsXLpU/B2r73qyy/NvUfP4pH/LZNJcIvmXsKGIXPkwXGD8eozD8hk1wgAMgSEk+CgKi/B1i2aYeFTk+Hu4vCvA4BMSKZvF/2uaMTv5+0mwSeDe3dEQVEJvvpxG2a8RGmzG16ZfT++/mm7yJAH9GiPNe/OEwP+W61cDgjcf2A/tmzZItKIsDZh1YsbTcDfjbm6HKpqdFpklpdjc2oKtqSn4khODvIqddBzibqq8C81c371SmhlxdqQUHe9xdvUDO916ITuzq4wqVohvd66Lt3vZgGAzdsqELldi4ObdPAIVEBtAgR3VkJlosC2LyuRmaBH1RpGvU+tPgBgeXkF1v2+G/sjo2FvYyXPDF6L0YNuQ5e2wbKYwGIEAF0c7MQugExnvscwJrKHGxMAyEAlsv1iE9JkocjLzQmpGTm4kJwuyXoEABkuwtJYAEAHB3tRYlxNDmtpaSVhGfXxOOZi6YwZM3Ho0CFZ7D1//rwoMN5++y30799f/JzrKg0BABqZiC+88KK0heXuu+/GvHnzJLSiXqWRAIBsa2TkSZw/H4d2YSH433B/ZJapJJmXIB+BP/5N8M/WDALuMRGYLED6BCZkFOKT388YjOe7tcDIzj7I16gF9LM2Ay4WGZKDyR4ksEdgkCAgJcCUApPtV1RhABPJ7jmfmov0zGxklehxIqkQcQkpsLK0Qni7tqBcvKHK1QBABn/EZsXidNppBDoHCoBH9l56Qbqw944mHZWxWZBLIPq3HIAV+1ZUA4ADWg7AgOAB2HhqI7ZGba32D2S7JT2YT6IaXwyOlo64r/O9+DTiU5RVlEOtVKO1Z2vc1+k+WJlYgcEgZAAyCKSmB+CKnz/Hx+s+QsvmrfDFS18K82/a4kdx8NQBtA4MxVuz34ajraNhkixeaXqRMLMOUxNT+bvRMgC1pIdWscSUJoCaC9INtABWmAh9bhQYjgb7wIart6FuzP9gPQQAT+YVY+jWY9BUGsgOVywKBay/+wzmZADK4IBjBJ38GLwAFVCp1cJgNbLS5OPEUG56BOp00PgFomT0ZOhsrmw9wV3+qwBgTn4xbp+yFHMfHIwRNQDAJct/xd4T5/Hpi5Pg4fJX36Rl5WLotHfx/CM1GIDzVuD9/42hPdS4AAAgAElEQVRHt7YtaqX2XgoA0vdv7/EYPPvOT5g7ZRD8yNZb8i3GDeooPn0M/dh/4nxtAPD0eUx/6RuRIncObV5tecVn49T5X8o+z0wZJDJlWlztORqLs3GpyC0oQXZeMWyszPDwuD4Iae7ZJAH+Dz4v5JTIiuNKLyW1l8o7jh49KpIL+q0QbOPgkQ8GrgoQdKOUlyuzxpVnPizIzON7TGujzNfoB8hjUX777rvvyrG4srxixQqR8xolt8bVh5oAIAeju3btwmOPPSbtJRuQx6BslxJlHmvGjBm1gkHISCQYSQCQPjYEEUeNGiX7U6JMQJEMQBayAI3tZwoy/7/zzjv/q5e7Qc7rVgQAJz39Blat3y4yVhZ62026qz/mz7xPvPWMhfcgJ6RM/f1205/Vi2jchjJYBndcjuV2NjYRz76+Ehu275cHObdxd3EUv76pE4ZI9TVDQIb06STJuSz00rOztRKQ8N9kAFIC3C4kEAufuh+//HEI7335s0yAlz77EO4e0VcSh196dxU++eZXSSdm8Mfyb3/Hm8t/EOnz718uhHdVwmaD3Gg1KuF14TOIcn7+zYUAel81ZKkJBJKdnJWdJWw/WhrYWDcc44/JwmdOn4Zf8+YNLrlqyP64WXVRyptTocGa+Dh8ER+HpPIymczeyMJBrblKiWdbhOCeZn5wNDOwcRuy3AwAcMAUFexcFPjja630Wa9xKphaAqamCuzfqEX8CR20dcwFLnfO9QEAud/5xDR8s3EnEtMy5NnaLiRAAEAuIhjVBATUduyPlAUEY+Hz9OHxQ9DS3xtRcUlY99seMATk/jv7SwgIy/pt+7DzAD0AA0R26+Johx82R4gvINOCydBzsrfFj5sjpH768w3q0eFvISOs/+ft+1FUXIq7Bt4mbWQhgPfLn4fQOsBHgD0+r8lypn3Dn4dOIjGViXgVkoTHhOFendqgfUhAddr5tr3HsO73PegUGiRJ6EwBrG+xs7MXT+RZs54UmWt9gLlL637sscfx1Vdfwc3NVaxV+Kz6p4VeyxzvkXVHq4MZM57A8uWfyxiMPoCUEVMpcSNDQGqeAxUbZAF++eVXskC9ZMmruOeee2BuXs/PayMCAJOTU3Ai8iQcHB0wbUgIgjxsxKuP4F8m07otDb8dLOhhZwDvWCjjzS/XY+fJNOw7FgUzExVG3dZCLCjKdCr42xvYf+fzDNs6WQDOloCViQEEpNcgwUXWS0ZgTLYWv0VmICY+RSbyBqxMDwtzC3h5e8HZ2emf3kbV+18NAMwvy8eWs1sEeKOnFcE//iZDj+Ag22SmNkOnZh3Rw78n3tn5lwSYAODY8LG4WHgR3x37DqdSTwkrT1eVesp6ZMygNdhCMCWYISEbT27AqbTT8h7vYdZvbWYt/UDZMBmIRgBwyfAl+D3iNzz/4XMC5j0zaS56te+NC6lxeObtOcgrykNYizCM7T8egT4BMDExRXFJMWKTYmBvY48+HftKvY0OAKwshT7jMPQZxwA9/d8I++mgcAgBPLtDYXZ1QKf2zaEHKvhcZyIcx2OSIAFtxFzoL+6Dwj4Yqj7vAib1fzY22M33/6wiIwNw0NZjKNVUXP3sFQpY/PodzA/tgZKfmapngNELkIQH/q3VEhA0ECB4n+h0WgPArtejrE0HlA4eA73V1ZnY/1UAML+oFH0nv4bH7umLCUM6w4oLY3otPvthN774eR+WvzQJwX7uhr6DHkfPJmDycyvx0vThNSTAn+P9/01At7C6AEBzlJaXY9Zra2V+aWdtjshzKcL+C/H3lGPUBADbh/hJcvB9zyzHrPsHYkTfcFhZcEFWj+IyDe6ftxxebg54dupQuDjYCNnDzsYSZeUVyMgtRNSFNCz57FdMHdsLE4d1lznqv1WaGIA3sOd/+uknYcFxUHVpMQJ9U6ZMEdktv8woNaFX344dO2RgtmrVKgHQOnXqJAy6PXv2yOsEA+nPFxQUJMbRBAN/+eUX8ZGhNJiFEmPKPGjyTGCPoSFkB/I4Rgkw2XxLly7FXXfdJWAjfQQvXLgggCDlKAT61q9fjyFDhojPH5l8XLHm8QkAciK/du1a2Z+FK8mUPC9ZskQYjWQKsk2U//38888YNGgQOnTocAN7/Nav+lYEANdu3CmMvrSMHLkA/BIj8+7FJ+7FXYNuq14dYfAHgUKm7hYWl8q2ZAwyHff1eQ8Jc/ByJTU9G8u+WI83Pvu+GmRs1zoA77/0GLq3N7AVagKAI/p3w+p35la3RckVN9WNAgBT0atLqASKbN51BHNeZbqvIdxjwcz7hBk5/onFAnwyBOSTRTPw3S+78PK7q6sBwAnD+8iE4YE5b4nvF0NMmHa8Ydt+PPDMm7Ld8iVPYmDPhv3scKDBZwc/q1FRUcJA5nOJz5V27doJW5fMl7ompNfyqePzh+xnFk40G1rqm5qSim1bt6JDp461GNLieafTVXt1XEubb8VtddCLvP5Ebh5ePHUch/PzUaEnWlUVznODToqTYWuVGo80D8Tk5gFwrwej6XqacjMAQM8gBXSVQEaCHmpTBTxbcOUeqCgDUs5dH/jHc60vAEjQb8+R00i6yERNnQR2kOVX01ohJj4Vp2Liq56nBoaJlYUpenRoLYnlmTn5OHTynEw2OocFw83ZMAE9dS5BwEFaEoQE+oifIGXH5y6koLmPuwCFhtcuyHZk5oUE+IrdQs3C+gnqMR2xXauAagY3Qz3YLk8XJ7QJ9pMVcZbSsnLEJV1EbGIaikvL5BhMOfb3dgcZ0sYSfSFZ6vX1dJV6yWysb2msAODKlV/IgnBJSbGMu0aMGIGdO3cKKJiamiaA5aOPPlprwfVy59wQDEBjva+99jree+89eQ6/++4yaVO9SyMCADnOPnnyNPLz89G/aygmdnNDRgngbAEUVAF+fDYRsCMLkD59ZP+VVAKJ+YBSX4lj0SnYdey8AMatWviha7Argl3NQG8/sU3QGOTDrKdMW+X/Z2Kor0IL5DJQJKUYB2MyoVSbwNnJqZr0RakfZWgN+V16NQAwvTAdm05twq7zu2S8rhNmtwFDohyY4Fxz5+Yi0+UE960db6G8slwAu9uDb8edYYaF+hJNCU6knhAmYV5pnmzrYOGA7OJsHEowMEfJLnz69qdRVF6ElftXIqc4R8A+go3GIqwn9oHSBN4O3lgwZAEy8zIxffGjSE5PlnHHfcMmYsaEmdi4awM+/O5D5BfloVxTXg0osu0MFbmjx1A8+8CzIp8cM2c00rMv4qVpr6Bvx74CJl5anpk1q/ql199+u9bbV5sA1/tzYNyQ4F/8r9CeWSlubwqvvhx1QJ+0TYA8RdBYKEIfhkJdN8tXqqwogu7MF4C2DIo2j0JBoE9XgcpvO0OfGQlYuMLk/jOAmcHDvancuB7gRyettBwDNh9FZklZnQcyOX0UVutXQUnv5CoAUKS/VWCPwQeQ8x9VNaOWAKBabSIf04IBI6EJ7wp9HYun4c52eLfLf08CrKmowIQ5n8DW2hz3DO2CAG9XNPNwwunzKXhi8Tfo3SkYQ3uGSYpuZm4+1v5+GD9tP463544VADAmKQv3zfsc7z874W8MQAK4DAF5UDwAu8O6yi5q275TWPzZr8jKK8LkO7tjyqieor5gqQkAdghpjjKNBjMWrkapplIAypbNPcA2R0TG4oNvdqJH+yC88OhwVFRosHJ9BIKbe6BtCx8ZxySkZuLZt3/Ag6N7YtLIHk0AYJ2fplt0Aw7uKNOlpPdyhQw8DrxatGiB/fv3IyEhQSbcDP0gC4df3Pv27ZPUNgJyfN0IEJGxQ8CNwCBfox/gpSbDBPCio6PlIUMQkRJirkLT8491sbBu1sMvdibZEYAMCAioTr2jlJjvc9IeGBgocj2GkFD2y8K6CASSMdSjRw+Q2UjPQh6T50N/QxbuR8lLU7l6D9xsALBSo0FZSQkKsrPlt42DA+xdXGBiVnuid7VWU5q7bOV6fLhqk0zwWMzNTDG0b2e88b+pImnlBJRpj88s+VySd1n4hUhvvicmjcDMB0Zd0Q+hqKQMBBlnvvyRyH8J5vXp0hZfvvm0gGMsRgDw4PFoScydOdkwgOUDlx57NNNvaAbg3TOWyOSYE/P5M+/FroOnsPTTddcMAI4b2hsHI6Nx56Mvo6KyEjMnj8K8aeOw72gURk97RfqJoSZzHh7TIB8fDrYzMzPl2cHPJ9MgyXIxAnNcdCBDZfjw4ejVqxf8/PyEAXM9TJoGafA1VJKakiLM6o6dOsmzt0KrQ1xOCQ4k5iPYxQJdfP9/DJYrdDpsv5iKZ08eQ1JZOad/N6wQYFeT8aEA2tja4ZGAIPR29YANWe036KgNDQB+vzkCq36OlMTvG13qCwCyHQRxK6r8VU1NTC7LkNZoKqDlbKLKl4jfvVzJNrIJKiq1ch2YJGwEIFgvw0b4LDWuQBs8O3VQ1npNJ2nkZFBz/8sVto+TFuMxuQ3Bdh73SvsJI7gKkL9c2ATfrxSGhKKWfKc+16YxAoAciz355CxZZH344al4+umnZbzG8diiRYuxcuVK2NnZCjA4YMCAqwaCNCQAuHTpGwIA8p4hAMhnfr1LIwIA2ebMzCzEnb8AKysLTOzthyA3KxRoFMLaMwJ+lAEbWH8GFmAzO8PHhp+PwrIK7DyVjj8jE1BaXoEOgS7o0doD7k62sLNQC/jHVGGChtYmhvAPegDmlwFllQZ87Uh0CjbuPgVXNze0a9e2QQG/S6/L1QDAkooSnMs4h2NJx5CYl4jCskIBGgjAUbLbyr0VOvl2grutuzD9KPUlaEdgsKVbS7TzaieMP4J4ZA8anxusg+Dfd0e/w67YXfI6gz4I6Nma2yKzKBN7L+yV1GEChmQbUhJMX0AHKwd42HrA39lfEoVZf2JaIr7b+i3OJ8dibP9x6N9lgJxmQmo8Nu7ZiBPRkcgtNCgTbKxs4e/lL0Bft7DuctE+WkegMB+j+t6Jls1aXjZk8GYAgHquFGWfhPaPx6HPOwdV98VQBt8DriDpzq2Fds8cKCxdoLr9cyjcu0AvicgcBKsBAoIV1JlXGNh8KjPDTZkXjcqf74C+shzqsXugsHQWGbTu+FvQp0ZA4RQKZffFcgwIO1MPBaXGrLOiUPpRb2IDBSPrydbka/zbxEa211eWGr6f2RC1pdSj15bLa3qFUoBK2UZvSK5VsF1KE+grigTglLZS3qzVyGvgPqY2gOLfYzTV+9l1HRsWVWox9o8TOJKZV+feiuJCWK/+EGbpadBVyQT4jJXgNa2B6ScBIBICXDU6M3oDOrqgcMwD0Lp6kh541WN1dnXAW51boIXtf8sDkJ/3n/84htWb9sPERIm2QV54dHw/mJub4ov1u7F171lYWhjsTmTcotfjwInzeHPOOPTp1BIJF7Mx5bmVeHPOeHRs3bwWyFZWUYnh09/GA6O6Y1S/jtWLmoXFJZi19FvEJWbgjTnjEdbCp3q/49EJmPnqN3j72XvQNshHxmG7Dkfhi58jUFZWIb6xvJoEAS8kZ+O29kGYOXEAKis0eH/NH0hKz5OFWY61qMbgQgZDR8Ja+N7Q74i6btQmBmBdPdT0flMP3MQeuFkAYFlxMTKSk5ASE4OslBSkxp1HYU4O3Pz8ENKlK4LatYctV7DrUfiwjo5LxuufrMOajTtBnz8Wbw9nzJg0Ck9OuRPpWbl4Z8VP8sOJnwwcne3xwJhBmPvo2FpS4UsPSSbMjn3HMXH26yKVJZtk3NBewrozhn0QAHxs/geIOHy61u6ebk6YNeVOPD11TDUAuP/oWdzWMQTvvDBNwMgnX/lYjj9j8kiRFbNwckz/vXFPLBJQYMyQHvj01SerJ6MMInlq8WdYv2WvTKItzOhJo5Vzd3aww2P3D/8bA7Bru1b4eOET1QxA+h1SAszAj007DgpTkIDmuwumY9SAbtKnE2cvxZnYBJHXff32M/W4GpffhNeIEnwC/GTxcnGCrGEC+CJVukzhxJxp5EwrJ3uXCxVkBdbLIP66W/rPdqwJAAYGt8KR5Hy8sTMROaWVmN7dA+Paev6zAzTyvTlB42BoT0Y6njh+GKll5f/Ix6+u0zVTKhFkZYX+ru4Y6O6BUHtHWKnVNwz4M7anIQHA7XuPY+2vu/Dj5tPIzS+9pkCPuvrn0vc51+rYxgudwnzx3LTx8HT9/wFIX2s//ZPtGxsASFYabVW++WaN+OvRJqV9+/bVCypnz0ZJSBwVHv369RMpLhdLr5TC2wQAXvnuiIu7gPOxcWjZ3A0P9QuAmYVF9bOIHn6U7xIMJJDHv8neM1VWMfuUQFG5DmeT8hBxOhnRyXmwsTBBhwBHhPg6wd7eFi42psIcJKsws9jADLQwARzMgMIKYOPBRPy6O1JCPzp2bF93kvI/uNHrmwLM736CewTcyMLjT12BTNw+JT8FSblJaObYDJamllBCKX5+DP9YfXg1SspLBNwL8QzBswOe/Vudkngq6abGFNTrO1kjk5Dtvp5yUwBATSF0Jz+Cbt8LUDgEQX3ndsDSzeCjmx+Pyg13AAUXoAyZAmXoVOiSd4pHoJIefhYu0F08BEVlEWAbAGXzOwQg1J/9EtoDCwRQU3ZbJEChwtYfyDoKffYZKNy7Qtn6QeiS/wCyTwE6DRQe3aAvy4c+55QcW+l+G2DnD31ahACTUJlD6TsQChsf6OJ/B8qyAJUFlMHjoS8vhD5xC1BRAFi6Q9l8GPRZkdBnHoNeUwSlWwdAWwFdzhlD2107APbBQPYJ6LJPQ6FSQ+HREwrX9gZQ8z9WKnR6vBIZh4/PJtbjzBQwiTwAu12/A7nZEuxhakqwqlIAK4KBCspXq7wB5XOiVEJnbonSngOh6XBbnew/NuIOXzcsCG8OP+vG2d/XGwLCcyst1yDiaAxiEjPgZGeJob3DBfSjeizi6HlEJ1xESakGTg7WCG/pgzOxyejXuRW83RxRWFKOjTuPoX+31nBzsgMXqY2F8891mw+hXUtvBPi4/7WwSb/5E7HIyy9Gzw7BsLb667sjK68AWyJO4fZuoXB1sJH5KxdGj52Nx/GoZGTmFcPSzAQh/u6yeOTiaIPwls1gYa7GheQsHD2TgMSLORKW6WRvjY6t/dDK3xPmDRgKVY+b8m+bNAGA19NrTfs09cAN6oEbDQBqKyuRnpiAmKNHEXXoIHLT02FqYQFTMzOUl5QgPTER5tZWGPbQw2jf73aoTesnveIXWEp6tgRXfLx6k3g88SHZtV1LLJw9SYxQZy38BJTzUsIWGuwnMtlxd/SqBvGu1qWU0C56f42AeE4Othg/tDcevntI9eoJwbLFH67F8TPna1Xj4mSPiXfeLp6EsQmpWPj+GmELhof4Y+4j48B0XqYR29pY4p4RffHQ+MGyPwHAwyfPYc6S5QIADujRTjwNjWwZPsj5PvdNSMmQga6x2NtaY/ywXph+33BJLJ7z6nKRvVEK9+IT92DzrqP4ZM0vcHWyx+yH7hIZ85oNO/HR6k0iyWMaMlmTGdl5WPrp99i656j4AH6zbN4133Xiv1NQIExfSvjpxUkfT/p11rfwOtIigHYCQ4cOFRk/gUGyla80Sa1v3Q29XU0AsFlgMH48mYHHfoqBh60pXhnUDOPD/9sAING+c0UFmLQ/AjElJRQgNXQXV9enVgDTmwfi4YAWcLOwEHGxYZx1o3h/f51KQwKAfC4s++pnHDudgpiEbJSXG7ybGrpwEGprY4bwEA/06BCMB0YPkKCOptKwPdCYAEB+LzBEZOHCReJLSHBv9OjRtRZR+IymZcv8+QvkuVyXFLgJALzy/VJQUIjTp04jLz8fAzoG4K6uvtApTZFbapD/krXnYW1g7rGomAisB5QKA4OP3n70+0zO1eB8SjaOn09H7MVimJkoEexhjWBPO9jb2UCjsoReZYrm9gp42BgCQk5nAn9EJuLwkcYFAF7Pp4uefZvPbsaPkT8KyEdpsKnaVADAgpICYRMS2GMC8Nj2Y9A3qN/1HOam7HNTAMDiVGi3TYU+aSsUnj2gvnObMOKklOVAu/le6BK3QuHWCarblkC7aw70uaehcOsCRbNB0Oecgf7CRijMHKDs9BwUnrdBd+hV6KK+FNBOFT4TUJkCzu0NDMCMwwK2qUf8DN35DdBGPAOUZkDZ4m7A2gf6lD+hTz8IhXt3KP2HQ1+cBn3CL0BBPBSBY6Hs9Dx0R16HLvZ7KMwcoR71qwCN2l1PQpe6G0qXDlANWAFdZiS0+54H8s4JIKhwCIYu/RD0afugcGoNZfMR0FcUQ5+0BfrcaCh9BkDZ8w0obHxvyrW9mQfhMvmui7m4f/cpkEVWZ9FqYRaxFZYnDwFZGdXmK8YFd6r/ZJxRFfyhtbGDpnU7lPUYAL1V3eMCstCeDGmGh1p4w9ncpM7m/BsbFB38ABXbnwfK8qD37Q27Cd9BZVW/tPua7a3qplqnQDalVqeHWqW8CSPOK/ce20a1gkqpqAU0XroH28vxAOdMN36EXL+r3QQA1q+fmrZq6oGb0gM3EgAk6y/+zGns+Xk9UmJj4NHcH627dYdPi2BY29tDU1aGQ1t+x+4ff0Tb3r0xZMqDcHRzr/d58+FGiS5lsZu2H8Dm3UcQn5QuYJa9nTWOnopFxzZBuKNvZwzq1QE+Hs6grK0+hastRcVloNxNGHfmZrX8qPh+YVFptVzOWCe/JC0tzGVb4zYE9+jHw1RdSm5pYE/gwridcV/SuQsKyQjSw8zMBLbWtWn2lMtR8lxapqkFAPIBT+kx2Ynchgb9PCYldKyD/hHFxWVyHtyGgChXu/gat7G3tZIvCQ4U6JNVWsqQILWkG9e30D6Ak0l6elJ2RrYfw4MY2vNPCmXAYWFhGDZsmBjXM/2b8mBj2M8/qbsh9qUHoEEC3BG+gcFYF5mOGetj4WnX+AFAynYJtlJOe72lXKfDowcj8FtmJjQ1mJ2citRcBTXWL96Iej1UVccke9CIfbEVxtc5+OV2xkK5Qzs7eyxr3xkhtnY3fUDTkAAgAf7vftuFgydjEB3HVeWKWimX13stLt1PoVTA1ckawc3dMaxvZ4S38herhKbSsD1gBACnT58mQWZ1WRcw8OxSbzZjCAhTW7lg4uZGNs+Vi9HP9NJ6jh07jlmzZomNyqRJ90vIGlnUl27HAKb58+dLQIijowNee+01DBw48LJSYCMAyAWZ+fNfRHBw8FXbxgA6+jBfrvyXJMDG88tIz8CZs1HCtrmrZwhub+OGrFKFJPU6mRsYewz20OoMCxZ8qmn1hhAPOgCQ1UfZMB9qh5M0OJWYh4rCHOTkFeBiIccOKthYmsPC0hLNnC3h7WSOnApzXCw1RVJyKo4fv/UBwKyiTAkAiYjbW8vLj30sfn4KFWzMbdC5WWdJ+6VMuLGWmwIA5sagcuMIoCAOCt9BUI/Y8Fd3aAqh/WMadOfWCGPO5K7t0O56CrrYb6FwagtV/88AM3vodjwibD6FSyeoR2+HNvYnaLdOhMLUHup7jkNh4SzyYO2fT0B36lMovPtBPfJXkQ9Xfncb9HnRUAaMgrL7a9CnH4F2+wMiz1V1mAtF2DToT30K7dE3JIhEPf4gtBd+gS7iGShMbKEe/YcwBbV7noHu1CdQOLeDesgakflW/joG+tRd4mmo6r4I+qJk6HY+AX1xKlShj0AR/gR0rOvI6yIjNhm9HXBue1MWAm/mPcd5QG6FFvf8eRJH6yEDlrZptTA9cRCmJw7DrCAHiuJiaMtKRYKtImPSxARacwtU2NpD0yrc4PtnyXlG3WNARwszvN25Bfq5O8KMKxmNruhREv0LyjY8DBSlQxl2L2zueAcqiybVQ2O5VE0AYGO5Ek3taOoB4LLyyqtOduvZawT3Tu+NwI5v16KksBAdBwxESLduMLe0Qm5GOjQlpTC1MIe2ogKbv/4Klja2GP7II/AKCKznEZo2+7d7wCjzZagHw3gYJkTgjz6gV5L5Xm+bCVDSw4oBQZQHU7LGiS29S//NcjkA8In1sfC6CgBI0Ku4nBIpPWzMTGQlr3Yx8B1k8lPnyV1urfLqO4nBdIkG5wpK4WimhK+VOeyvQxpAidfvqWl4PPII8mmeXgNIbG5pgfb2TjCvIaPicdPLShBbVIBwBydYqNTYnnERWRqNTIpdTEzRxdlJQj3OFOQjuqgIBBiN5W5vXzzbqjW8LRs2MbrOLgbQkAAgj5dXUIz9kVG4mJmDykoiA/VpxbVvY2luikA/L4S1aA5zs8Y7ab72M2s8exgBwLZtw8Tr+GosZYKDL7300t++d40AIN8fPfquOlPRx40bJ8zomgshTCR//vkXJHQtKCgQb7/9tngxXwmQpH8yvQH37z8gPoCLFi0U7+RL228EAPn85fkRMLxamTx5skiOLxdA8V8EAPk9ePFiurDeubjWq7UHbgt2gpmpqQB+/GiT5UdPPzIB+bg3Uxm8/QgKshgZggQD6RVopdYhu6AMiRn5yMrNx8WcYlwsqERxhRImaqUs5lXCBExWZqCLbzPfRiMBvp5PJhmAf8b8iSPJR8Tzj15+/FIQT06VCbzsvNDNvxu6+XVr1OAfz/1mAIDIPYeKDcOAogQofAZCPWJjdbfrBQCcDv25b6BwaAX1XdsMQNu5NcKgUw393uAVePRNaPc+Kx596gfioU/cBu3v4wECgBOjoLAyLEJo/5wB3YkPagCAxQYAMPcsVF0XQNlhHvSFSahcEy7goHrEr1D4DoAubj2026ZIHSZ3H4U+eScqdz9VGwCM+B90Jz+oAQDaQPvbOAEmlWGPQ9X5Ocj5rB8EfV4M1P0/hSJoPHQpu6HbOQ364nSoR+8UpmM1A/J6bsBGug/Hil+fv4gXjsaivLIeLMCq81DkZcM8LhrqlHggLxeorGACCHRW1tB6+EAT1Bo6J1egnjJ3PscGebtgQXgAmlub/6s+cle7VJVF6Sjd/y70BSlQh4yGeeAAKOlT2VQaRQ80Aa161JcAACAASURBVICN4jI0NaKpBww9cKMYgIlRZ7H+ww/E52/g/ZPhFRCAzOQkZKWliU+OtZ0dMpOTUVyQj1MRe+AZEIihD02Fm2+zpktzC/QAJz05OTnYvn27JHdv27ZNgj5udOGEgAFADP4ZNWoUBg8eLGFD/6QQiDudXoSNp7MEjGvnZY2BLZz/VmVKfhk2nM5AZnEl/BzMMT7cDdnp6X9jAF4OAOQxsks02BqdjSMpRcguZpCBHk6WanT0scHgls5wtKDkSYufT2YgOrMUJioFBrV0RHsvO2kLQbKcYg0+2pcsDBJbUyUe6+ED06qkt7r6gPvnayoRlV+G9Yk52JeZj67OJujsYo92DjZwJ8uE8oZ6MgLJ+Lt3327sys5GhdFYuqoREzw98UpYOzjQh0Z8mYyhkAoklRTB3dxSJrGjdv2Bw/l5MFEosCQ0DCO8fZBSUorHjx3GyYJ8Q9gEgVA9MLGZH55p2QqeFrc+AGi8VuUM1DCiAHVdwOt4n0xiBmM0lRvXA0YAsD5HIHMvLu68hKzVLEYAkOmy9SkfffQh7r77brFKkGeDSH+/xCuvvCJBHwsXvoIJEyZcdYGE3lAMA3n11SXIysrC7NmzLpsKbAQAKyoq6tM0rF69CmPHjr0sEPpfBACNnULri6iocyguLkLXlp64va2XeEnxO4XPP4J75irDc5DyYDIDzdUGKS+DQlq7AK6WAINDCssN7zsyr0GrR3JeBWIuluBsWglSckpQVlomibUSiKPTwd3dHc39/er97K7Xhbxko/p6AF5P3cZ9tHqtJAHnl+ZLSrCpyhR2FnYS+HGrlJsCABYmovK3uw2yW8/bDBJgBm7wWVCeB93WydDF/wKlRw+ohq03sPjOrYHCfxTUd6wzAIBnv4B2+1Rh+aknx0Gfugfa3y4DAO58ArqTH14BAHwJig5zgeJUVK5uIwCgatRmKL37icS4cuskaRMBQF3SH9DueboWAKjb+xy0J97/OwCY9AeUbZ+AqvP/xA+wcv1AQADAz4CgcRJKQgajviQd6jF/QuHa8T8JALLvsso0eGhvFPZdzL42gxWO46jy0JRXAYBq6Bm2SNDvGj1H3CzN8XK7AAzycoYlVzIacakszYG+vAhKGzcoVaZ1+o824lP5zzWtCQD8z13SphO6lXvgRgGAlP3uWPMNug8bjk6Dh+DQls3ISkmGjaMjTExNBfCzd3bB1tWrcHjrZgy4byIG3DsRVnYGsKOpNO4e4ESVTJOnnnoKNJ3/NwqBwKlTp2LRokVXTbGsq20E4nbH5WL+5jhcyCnHHa0c8drQQGHnVU9MdHrsPJ+DGevPyURuRIgjXh0ahMy0i3UCgAT/EnNLsWxPInaez0dibjnKKg2eRmZqwM/BDP2CHDCrly+cLE2x4VQ65vwSJ4O9AUF2+HB0CExVStAU+vP9SVi0PVEYgg92dsWLAwLqBfAUV2pxvrAcu9IL8GVsJo7lFMPdQoX+HmYiT/O3tkAXF0cE2VnC1cwMppy01gEEnszNxuj9EcLgq1n0Cj3u9vTBK2HhUEOJfVmZKGHiIxRo7+gMV3MLmRRX6vUYvvsPRObn4bGAIDwcEMjxKp44ehC7c7Jrsf9Y/0h3D8wPbQs/K+tqhqmk21W108g6rU6QJPBY432CJGJ+XfUatzf+b2x/ze1rnlNDMwDruidvpffpR0MwiX6ltECo6765lc6tPm0lgFZfcIw+TDNnzvgbw49eqZRy0kqhPmXYsKEIDQ2tltpKiuHPP4MBH1ZWliBDkDLiuq4FF224H1lk/v7NZUGFXqs1y7p16xAdfa7erG4yGMkkvNyxIyL2ikUE7xMeqy45ca2GNLIU4EuvE68BgdT4CwnILyiAn5sdbg/3RpC3IyxMTQTsK9MCVPxT+ktcnsAgE33tzbmgYwACy7WG/wn+EQjMKDGkCNNXkIEi/Jvzd0qOed/xOUaW55Vk1/W5n+qzzc0AAOvTjsa+zU0BAMvzoD34CnSR7wJ2gTAhAGjtZQgBKUhC5aaRUORFQ9F2BlRdXoR2x6MGALD5SAMACC10Jz4WYFBh7gz1pHPQJZABOA4wtYP6vjNQWHvKjSYMwGsAANWjNgtYqLuwEdpaAOBOaPeQAWgD1V3bobAPgq5KAoxqCXBNBmD9AECTMX8C/2EAkOPA7Wk5ePrgOaQW12+BqCE/I5ZqFe4N9MRjLX3gaWnWkFXfsLqMxjL11dHcsIY0VVyrB5oAwKYboqkHGlEP3CgAcN8vm7Bt9Sp0HToUXv6BOLxti0y2/UPboEKjQVlJCbSVFTiyfRsqyssx9snZaNu7T50TlkbUdf9vm8LrGB8fj5EjR+LkyZP/aj+QSfP9998LI/CflJjMYrzxZyJWHU1HF19bLLnDH5197aurzCnR4MvDqXhxcwJ87M0wr58P7u/ghfpIgLOKNXhnVwKWH7woUq+2HpZo42ENTaUOkalFOHmxBPYWKjzY2R0vDPBHRqEGM9dH47foPDhbqfHJmBYY2MIFCXkluOuLEziXWY5AJzN8e38ogl2u7tPIwWNSYRl2ZRZiXXwOdlzMQxERTABelmoBANWk14HsFBVa2lmho7MDgu2sRBZ8NWXqe+ei8HpMFIovAS2MAODCsHCklZRiwsG9SC4rkbrGunvjlTbhcLWwQIVej1G7d6CZhSX+1zoMDiameO7EMfyYlooibW0ghB6A4bYO+KBDZ7S0tcXZs2dRUlIiAIKRBRUTEyNgNNOjNRqNSPJcXFyEHcMJcnZ2NhISEuQ1ghxxcXGgbNIIVBCcIWjC7S/1mGxIAJCfn+y8QpHkWlmYI7+wGAzyKSopE49PenLmF5bIxN7W2kpAIXr30VOUYBuTv+ntSTPq4tJy8fWk3yJfLyoplTq5fbmmUv6nHynR5JKycljxb0D2szQ3k3Pn67bWFpJwR49S1l1cYvDuNDM1EQ8yJo6bmZhI+8zNKW1UiNeoiVotLCQGCLk628ux6C3KbZhUTvCbnqeUlfJ49BhlXUxWp1ySCXv839rSHGRDsi5j0jq3tTBjGw1SQBYDyKuQNmk0lbKP0deU50p/ReP+PGmadpeVaaQ/CDqXV1TKObIY6zZKXiW9VKuV5Dy2h+fWVBpRDzRyANDYU2RgpqWmITMrGy5ODuge6oPWnpYi7SUISALNqQyAyn+y/gj2EfhjsIeJCrA3M0iC88oNgJ8RFMwpNezzb5UmALB+PX9TAECm9qbsQuWOhwFNAVTdX4MiaLRBbp64VTwAFVbuUA34EgrHVgYAMPobKLz6QD3sB/k+YJCH7swKKHyHQD38J8N+9BVUmUI97GfA2hsKMzto978I3enPofDsCfWdWwyS3HU9JIRD1eUFKDs+B31hAiq/aQ9UFkE1fBOUzQZBF/sjdDseknE/PQD1WSeg2zldwGvVwC+hsG8B3YEFIhVWOIdDNeRbKExtUPnLGOjTdkMZ+qiAl0wZrtwwBMiNgarfR1C2vNdw7n9MA4ovQk0w0aObhIr8VwsXf9+LSsLHZ5KQd8mC6408Z3O1Cn09nTCvjR9a2FpWezTfiGNyMYN2QqdOnUJaWpokF/v7+8tiEsds/L+p3No90AQA3trX77Kt54f1/Pnz6NGjx3WfXWRkJCiPuaYV4cscrby8XCZ/lwO2uDkniDSpvpIvDieEZBZd7n3WzZ9/23fsujv5MjveKAAw7uRJbPrsY6hNTGFmboFmISHoOHAQbB0dZTJHAPC3lZ9j1w/fof3tfTBk8oNw9moGRT09KRqyD5rqurYeYLDHjz/+iIkTJ9abFXJtR6j/1hYWFpg0aRLef//9yw4QyEySFCyFQlhKnJwR6OFPTZCnWKPFmmNpmPdrHJwsTfBEDy88fttf0uKojCIs2BKHTWdz0dXXBp+OCYa/k1WdAOCdbdyxLyEXU76NRn6ZFn0D7DCjhw+87c2h1ekQlVGCD/cmY/eFAmECrr4nBCFuNth9IQeT155FXpkO/QJtsXJCCD6KSMLiHclQKxVYOqw5HuziXae8oVSjxdJd57HyYh4StVrUnD9eCgCy11UKwNPSAnc2c0eovc1VU8amHtyPTempf2PqVQOAbcKRVlqK8Qf3ym+WHo5O+LBjZ3hZWAkAuOjEUdzn3wLeFpb4ICYKH8efR06VJ+Cld4G9SoVvu/dCR0cnROzZI+Bd9+7d4ehoMHnev3+/BNF069YNZKieOHECfn5+CAoKkmvNwaXxNcrGjxw5IqCgvb29PO/53cD9wsPDZeDJe8RYGhIAJFjGBHMXRzv52XXoJHp0CEVUXLKAVASwGPSTmZOHtq38EZ+cDj8vN+QVFiOvsKgaTHO0tUbUhRR0aB0gIUUx8SnIyS+Ev48HHO1tZD+CipRas/D+5yCakuCCwmL4erkiO7dQQoKCm3vhTGySMLMCfD0Ql5iGkjINPN2cQB9BApZebk6IjU+Fr6cLKrQ6AS4d7awFhDsRFS9J5wwf4jEpPfZ2Y2q3QtLQeT6BzTyQkJohkucWzb1hZ20Jpq0zsZ3v8Rg5eYVy/DJNhfgk2ttYgeFIBAsJLjL0if+7ONojO69A6uX52tlYIiYhFelZuWjm6SqfLRZOPgkyurs4CpDKtrEOvs5EZL5nAFNVKCgukbbxHJr7uEloU1NpRD1wiwCA7DGdVofCoiJhZHE8aWWmhrct4G1j8P6LywVsTAHfKsFDbhlQUmEA//hxTSoACPiRJVheafAQ/LdLYwMA2SU/HYhHTpEGg8K94ON0860hLndNbgoAyANr8qGN/Aj6c6sBc1coQyYJeEegD0WpUIY+BGWbR4DKUgMAGLUKCls/KLsvgUJlCu2BBSIHVXVbDIXvQCD/PCp+mwDkx8r/CttmULh3hT7qa/HcI2NPdcc66MuyoNs8UZJ+lcEToOy2GEiLQOW2qYC2FKquL0MZMhm6k59Ae+wt+Qyobv8MCksPaHc+JsAhPQLpT4is49Cl7RX2orrfJ1CoLVG583Eg5wwUzQZD2e0V6PPOQ7drloSBKMNnQNnmUYDswqNvQF+SBWXvZVAFjAJMGsf1v1Gf05JKLRaeiMcPF9KQW14/O4Z/0hZLEzW6uTrgmTbNEGpvDZO/eVX/k9r/2pfjEoJ+GzZsAG0UCPh5eXnJ9zW9xbmwy9cYBHi5QKurtYILehzvXMpGv9LrV6tLFh8VV0/e5f71rbuu7S59n2MWGcfpmABcf6uehrlKDVPL/0sAcPfu3cKUmT59+t96kSyF5cuXizF0XXKN+l4CJnHSiL9t27Yy8SFA17p16/rufsXt3nzzTTHip/dMzRIVFSWTL5o/17fwQ//5559jzJgxMoGjBIZg1PUyeZhqt2rVKjlXTtw46JoyZYqsHLBw8ke/G/ZxcXExOnbsiNGjR1f3OWUplMKwv8gsodk1GU4CVpWV4euvvxaQk+Aht6lZd33PuTFud2MAQD1Ki3IQ8fNa7Fj7I2hBMf7pZ9Bp4CBkp6WhvLQEdk7O2Pn9dzj+x28I7RqM1l27wN49CLZOvjC1IKvpelzx9agoL4G2wsBe4eNSbWIGtYklFDfZB0uv06KS7eDqp6nFfwrYJMjy0EMPYePGv4yn/617m+AewZotW7ZIQjALv6gpbePggSARpVFkfPG5wNcJ+AQGBtYC8o0y4Gd/PY+ojFLcGeqMZaNawMpULSymP8/n4pHvo1BYrsP4cGcsHdYCJiplnQAgmXsf7aNsNwletqZ4/84gDAh2rr676fn369lMTF4bDQtTFeb18cas3n4oLK/Ekh0XsGx3KmzMlJjb1xufHbiIxDyNyIKXjwuBo2Xdia45heUYt2gH4ixUyHM0Q4mNKcqrPlqXAoCUenhbmaONvS06ONvBhQyxy1xYfq44Fhm0cyuOFhWKB1XNUlMCnF1WjiePH0FmeRkIp00NCMIYn2awNTGFDnoUazQwV6nxa0oSXjhzGinlpVf0uVHpga+6dEU/Nw8c3LsX+Xn5VaEEBgCQz/BrBQD5PUTAz8HBAcnJyfI9zcEnF6IILhtLQwKAuw6fgqeLI9ycHYQ5t3n3UfS/LRxnYhLh7+suTD5fD1ccPROLvl3C8PvuI2gXEoD0rDykZmQLcKVQKOXaRF1IxqAe7eHh6oiII2dgov4/9s4DPK7i3N8/1VXvvVlWsST3boyNGwHTW6gJSSAECCGk3bR7U2/6TfsnoUMgAUIoofdmbIML7parLKtavXdptdJq/88762PWsi3LtmwMaPzosbR7zpyZOXPOzLzz+77PR+Oz0gzUWru1QP6+vgZ49TgcRpHX2+swk1igXm5mmoFzKN7GpSeZ41MTYw1sXL9tj+obWzV7So6BjoC5tKQ47Sgs19iUOAMjs8ckmzoAHncXV2j6hExV1jYqOSHGnJs1JsnATK6xr7pek3MzzO+Av8k5Y00UdNqiqaXNgM591Q0qr6rXtAmZJsI6dWGiW9/caqDnmKRYNbd2mrwm5Y41QBPgmZeRpoTYSOUXlKq0okZjkuNNlHNgnhum9iolIcaoGpk8G6Vfv9NA0217SjU2JcEo/gCQJmq63aH01HjFR3+oAP6o3m+j1/VogY8RADzSfcPdAr79MAHG1x8bLigAUQWi+AP2na7pdAOAtNNrmyvU1evU/Nw4JUYSzfSjT6cMAFLVvm4TMEOVy+WyN0neflJwklHgmcAY+AXs796vAHxcXpE58ko9W3J0SbZIeWdeIq9krCe8JZdTA2VvyFWMQtBlfAsqMkeu4ueNLznGDcCdeltM1F8iywIcvSd/TQNFz0qdVeYzVHzeU243ABB/hGayEJomnwlflqviXbn2vaEBl5e8088366uBimVyOfvkjYrP21+uxq1Sv91ASq+cz8lVu06u1iJpoE/yD5VP3hc1UPKiXB1VZpbvFZEp73HXSUQt/oQnfDj/YUe5XiyvU73dYcayk5EibX6anxClO/JSNeEkwj9Uf/gRJyAVAasIbMUa21LlAwHZmMXHeF1dnQkACMsYKtDWyWiP0TxHpgU+lQAQVcGPf/xj/fSnP1X4IB9nTz75pFmIXnDBBSPTwpKeeOIJTZs2TVu2bDGO+j/3uc+ZBc6JJEynKCuE/kc/+tFBPreOBwDy4lq+fLlRa7DQOlEAeOeddxo4ecUVV5hBBSCwa9cufetb3zI7Cb/4xS+MU2x2ElAI3n///aaNUC1WVVXpL3/5i775zW+aHQYAIBH0uCccgzoRk8dLLrnE5L1u3TqtXr1a3/nOd06kSU+Lc0caAAK9ulqqVVe2SXWl+Vr/9haVFzbp6u/+UPMvuUwFG9abn5DwCO36YK1Co4I1aW627B2l8vb2VVz6DMWmTVZIRKJ8/I4tetPAQL9aqgtUV75Zzr5e+QeEyj8wTCGRyQqLHStb4KlyJO1SV1ud6ks3ydvHT0nZZ8ovYGhTzdOiMwyjEDxLwH6i8aKmOx0SffjnP/+5eR55rwCB7rnnHj3yyCNm0sAmwJgxY5SYmGiefzYZzj777EOKXt7So7+9v0/3fVCrOWmh+sNFGZqREqE2e58e31yrH75aorFRAfrJOWN05eQEc/7RTIDnjY3Sf71UqNcKWpQVHaAHrhqnEBz/7U/M36rbevWlJwvU0z+gi3Ij9cjnJpo5c2FDp258skA76rqVEu6vyjaHCRry2HV5OivDDb2Olprb7br6h2+ood0uV2SA2lJD1RzmL7vNR/Ehfjon0aYgHy/FBvgrJyJYZ8ZGGQXg0XZ7Ha4BzXvrDZXYuw5ELD5QJw8fgFH+NvWZQMUuE8jDmCjhFNyYdHq5TZFcA/rR9o16qqpK7ayMD5PMuV7SnVNn6pKkZG3+4ANzbwG7bMhY/reAQrzTh6sAZHJpmfwChzmPjbPU1NSDJpkjCQDzC0oMjI6NClNhKYsYd4gUTF7joyONAg7l3LaCUs2cNE4r129TVHioAVZVtY3qczqVkZqgfVX18vbxNirCvIxU5e8pNYq4vMxUczzXcTj6lJ6SoH01DWpt61RURMh+M1enUd0BybjOuIwUFZZWGuVgdlqStuwuVntHt86aNUkFJRUGxpEwQXa58Pk3YMyWk+KitLes2pgaJ8ZGGVgYGR7qhmgp8UYJSB1RGo7PSlXRvhqj5ps0Lv0ApKQPAC13F+9TWVW9URJyPmASM2muBYBMTog2EI9jcjNSjEnx3n01BgzmjE3RjsIyAyABgKgEKavNz1elVXVKiotWWHDghwsLp9M8YwXFFQZ6Uk42DjCfJg+A6rh0fGqNptOmBT4BAPC0acvjKMjpAADN5tOAywSHGhhw6YO9DQYw5aVEKCLYZhTUxg/pcdRvpE45pQBwOIW2AKBnEJDhnDd6zGnZAl19Tj1UVK1ny+pU3N4lxwgGEfPz9lZSsE3npcTpy9mJSgsOOGlmv8zZ3nvvPe3cudPAv8mTJ5vN+sFCKI5jXgYorK6u1uLFi42bl9MhWX6kLSujk1Umy381+R/JT7XntT2PP51g6XEDQBabJ4t2n6yb5pnvP//5T6MsOOeccw58DP0Gpv33f//3CQO6k10Hyp+Xl2f8KgExzz333AOXPB4AOLi8JwoAKQMKIMusr6Ojw6gq//jHPxpVx4oVK3THHXccuCwqSZxbf//73zc7DIBSS0HEQa+88op50C688MJDmhZFIECXvD/OifpZ/rM86zHkYneICvfZO9WwL18VBSuNQiVt/GKteW2Vtqx4T5fccptmLT3PLLKWPfG4lv37cWMefNnXbte0JWfL2detyj3vq3L3ctkCw5U6foli0iYbiDfcxPuhoSJf+e/co+62OqWOX6zO5kp1ttZq4oIblDbhM8PN6oSOQ/1XsXu5tr17v6JTJmj60m/JFvTJUJPwrADbAOanSwKmzJkzR6+++qp5/nmuUSjyfgUOTp8+3ZgYUHaUv3yH6ov3mafKCzXes9vq9d2XixQe6KdvzE/SbWemqqixW79dVqZntjVq/thwPXBVjlLC3eqwowHA2WmRuuGJndpU1aXwAB/NSju0P/f2u7RhX4cJ8jE7LVhv3TzdvHuY2D25tVq3P1dkdsxRidxyRqJ+fX6WCQoynHQAAOJBnsmDr7ccSSFqjg1UWHyQLs4KU150iIkEnBeOmcfR80Ut2TswoDPffkP77D0HmRVzDU8FYKivTU2OXgP5WJU1dvfovbpaXTM2QzE2fwM9CTjS0devb2xZr+WNjbIPUhS685S8B6S/TJuuy5NSteWDD4zaG9Nda4LDxg594UgAkLELE2AUo5gAb9y40ShCUYtjGst7nfcTkJixwNOp/kgCQKDczqJ9CgsNkreXt9KT44zyDcAJjKI+mH80NLcpLjrCQL/G1g5jpgsIi44IU2t7pxz9/UqIiVJTa5sBh5jENjS3Kz4mQtERoUbRhrIN/3d8HhTob8xquQ7/A/sAhvjyA9ahRsScF6Bm7+0zykGuT76AMZR0UZHua+Mfb1tBiTGt5Rr4LcTnIOe3tHeaMsZFhZv2LKuuN3M3VHi1jS3q6ek1akLUdtQRsEkemAID+MLDgvebQLeZPDDvbWnrNKbM/n5+xmcgi3zKgU8/wCOmyIA7FIHAPre/IJdRU6KcjIsON4pDCwwAFcmP8vr5+ZrjKCN+BTE/BmxSvtF0GrXACAJA1hMsKoFIVuKd6+vrY1zR8GO9V3gvYDWCatQz8T19hzHEc+GKmxg2kfmM7+z2XtntPeZ3z/HGMy/6HufwDgsMDFJAgNtXJ2NYR0eneY4Yy2y2w6u+OZ9jyYPrOymrR31Q1fBupCzdXV2yBQSYYDGDExso3d096u/vM8IET79bHyUANEFPXC512ftUUtdhfmpbe8wPCv2Y0AAlRgYqMz5M6XEhigj2N64yRsqq6liegtMKANJwvc1yLrtFrrJXpZTPyOf8J4xKbzR9fFvAWKXUtuofe6u1o7VDdd296jvMvGm4NeRZibL5a1xEiK4bG69zk6MV5utzUp8fREVvv/22MjMzzZzNcrsF5OM9hj9mT4EK72xcD7FmhaNY32HlA0RkzU9gLEQ8pyJRnqefftpYniA8WrJkyUFuYxgzKBdzTNYauKM5XhgHw+BajEsE+MKtzVAJkRK+0RFFYenIfNczMUawHmLcgOeQ76lIxw0AaUwryt+pKOhIXwNAxcL0Jz/5yYGs6TgsQizT4MLCQkPE6fzc4M985jMHHopnn33WqOXeeOMNc8Muv/xyrVy50qjcmGhwLIsWbujatWsN9GLiwsNFtDXLnxFtiHqN7/k9NzdXCxcuPKJPPApLR/m///s/A9TwmXT33XcbCGBNDiwAOG/ePK1atcqoBCkLKhsWVyTqxQPAtcnj9ttv1wsvvGDs+nnwTxQADr5fSIppn29/+9smb+rKtazE30QwBeINdi5KG/71r3/VggULDDwYnDZs2GAWkjfddNNId5NTmt9IAkCHvUPVhatVvXeNwmIyFJ8xT/IK1JuP/lMNlZW64Ms3KWfmLFO/5U8/pdUvPq/xc8/UoquuVlS8W01Faq0tVOH6Z9TZUqWxUy5QSu7CY1LP1ZVu1NZ37lZgSIwmLb5ZNXvXauf7/1Tu3Os0adFXNDDgnsR7e/uYiSOwztvH122K4HQaEwaWBHxv/BGayKED5jz+5nOzEcFxQI39ie+AnqgQOadqzyoVfPBvJWWdqQkLbjTHci0TddTKZ8DpzhdzPrene/P76Zp4ZvDHgTKWAAqnU4qOjhabFJjuX3PNNXr33XfNYItCjHcR5SVCIwswBsVFixaZzRfeSZ5p/b42/ej1Ym2u6tQVE2P0/y7L1taqTt327B619Dj1hRlx+tV5WUZpQBoaAKZpZmqUPv/4DhPog1NsdClz5qEaBZjejORgvfqV6cb3Hn7WXt1dr+v/vcdtzu7tpW+dlaifL806qu8/q06DAaC5Mpf291ZAfJAumZ6gq+dlaWxCuHwgjMNM/XJpwdtvam93pwZr9gYHAblu3fuq7sEctrpXigAAIABJREFUXhrw9lKSLVDPzV+gjOBgfXvjBi2Oj9PZiclqstv1tc0btKWtzfgHPDi55O3y0n0zZul8FIBr16q1xe0DkHvPc8WkxzIBZiHLGID6k8kX4xB9l+Ah/M0kkfHXMgHGDQVAgDz4DOU3+VppJAHgMJv4tD+stqFZYaHBRok3mkZb4KS3wAgCwB3bd6q+oUGBAQHyO6A6cbn9ZHr7KDIyQgmJCWa82FdeYTa+SYAzz6AxzBnYdIqJiTbvGhsq3apqE2woKjJKY9LT1NjYpH37KhQRHm7+PtymK3Ps0tIyA+8Yk+Lj40xZampqVVpSajYExoxJU2pqyiFzdaBhc1OzqU9Pd89Bfqosv1VhYaEiYBZ/FxUVK8BmU9qYNEVFRR5Y5AMQ6+sbVFlZJX9/P7M2CAz8cGH4UQFA48ezp0/v767Tqj11au92KDYsUAkRgQoPsokpE5/VtfYYpXuAn49mZ8Vqfm68YsMDDozVJ71/7r/A6QQAXcxHa9fJueancjla5RUQLZ/ZP5JXysJT1Ryj1zmJLdDi6NfLFY16q7JRJZ3darQ71OHoN7D8aIlpYKCvj6ID/Y3Sb1FitC5NjVFKUICZa57MxHuI9T/PNuDMslDk73vvvde4F7r++usN52DzgmQFH2RdzxyOTX8Sa/Ff/epXxkUXfMVy3XUyy0/eiIa4Lq7DfvCDHxgXaJ6bxowBv/71r4ULOIRGWGIODi433DKSxx/+8Aczj/3ud79rTKWHSpSJa+PK5oc//OEhLuDgP3Acxg74E8KIU5GOGwACxRgQP66Jzvuzn/3M+I6zFp2oaFiIokbZunWrgXvQWh4GFid0oNtuu81UmXOZYCB/RUnI4oZF7WWXXWZksfxNB4Q2s/jFzI3OxoNEfjwUJMziKAu29ExkAHb4PkIddyQ6jRoO0z+uRQKOkb8FxwCAjz/+uFlUAQd4YKkPsI/Oyt8szlFsUH4W5NB96vQ///M/ppwjCQBpA0x4aWt8fUHOuR6g0zNxbdSXg81gKQtgFZNCzzbhocK3Ig/5V7/61VNGzU9Wnwd8Wi9Xz2scqwIQs9+KXe+qdNtbCoudKP+gDNWVV6lkxzZVFhZq4vyztOSaaxW7f2dm5TP/0bb33zPwb9L8Q6O3djRXaveqR9XeVK7smZ9VSu6CYZoDuww83LHyIQMPx0w6V3vWPqHGyp2auPAmJWWdodb6EuMPMCI2Qz1dzUYpGBaTLm8fH2O265ZXeyswJFoBITGydzWpt6tV/X298gsIVmhUivEz2N1WK2d/r/ndzxakiPgs81x1tdaqv69HVXveMzB00sKvGBPg7vZ62btbxYTM1y/AmCT3tDeIuvoHhMg50C//gDBFxGWcrNt9wvnyDn700UfNgHG6qbHZweL9BNRnQsFuoJUsyTwmwGxKAI0wIUDpxXvBM9W29xqffX9aWanZaWH633PHqKjJru+8VKyM6AD9cmm6LsiLO3AKAPCdt9/WjFkzlZaVo//k1+mOF4qUHO6vXy5N05y0KN309C6tr+hURpRN31ucth/eHTrBAswR9feccW5fNvWdvbr1P7v19t42o5LDlDYnxqYnrp+gcUeJ/msVcDAA9Ha55Ox2qK+5Sz7tdkWF+OuCC/O05OxsjcuNU3h4wNF3fQF5XtKVq5ZrdXPzIbDuoCAg3T26esNq1QAA96ckW4Cen79AY0JCdOnKd1XW1aW7ps/SvNg4bW1p1n9t3aQ9bPgddGe85O9y6Yl5CzQ/JkYfrF5tfAAeKQgI6pU1a9YI37CYf9M/GE9Z5AKJGRP5nj7NeMSi3L0ILzW/YwZsBRehGKMA8IRfH6MZjLbAibXACAFAxq4Vy98zcG1cTrZiY2PMJjCLUt4HFRWV6rX3Kid3nIFuu3cVaO/eIkXHRCslJVk2G1DMZVR2HR3tqqioMvPESZMmKik5UXv2FGr37gIlxMdrwoTxsvf2atfOXUbJl5mVYRTInmANcUNhYZGBjGxYjR+fq/DwCLNhxXktLe5I5UHBQRqfl6vEpKQDgX14n1VX15jyUZ6EhHiFR4SbOSr1RASAQgawmJSUbMAmALCutlahoWHKzs5UbFysib6NK5yy0jLze0bmWLNOAQRa6aMAgNShpqVHj71XrMZ2u+aOi9UZ4+IUFxF4CKRAzNnUYdem4kYDC4MD/HTxjFRNSI0wiuFTlU4nAGj8HDh7pIHe/Tt/xgxA8v1kuKQ5Vff0dL8OIHBjY7ver2vRztZONdn71NnXr17ngJmfWfN1LDyYSxLgI8LfTxmhgZoXH6EzY8OVFIS576mpKSIgeAfKNIRDvD8pI5Y6v/zlLw0PQM3HJj3uhiwBEwyI9TzzO1SAvOdgH1jkIaD6zW9+o6uuuuqQOSyiJPgD57MOwA+4pQ5m45fvKAPzQt6pfAcXYFxgDom7Gd6lbArjMob5JAAQIdTzzz9vOAaCIE8AyFyScuHqDPdvBCvkPUw+gDzKxDqF/CgPiWvX1taadz95WWU1Y8GuXaYdWLcwNyUfyk3ib84l0TYwG9oRAIgbNMqN0Ir8qCcQFUBIeVgzIXbiPOpNntSNOlrXH6lecdwAkMpaFRypwpzqfOjU3HAUKigVAIDcJDoZMOwb3/jGQaoDQBvSUvwRob6DIFvST+g5HRc56FDhsQl+gXqQTsAEAxBHp/QEW5BgFlKoHgYn2pzOC8izFBE8cHRqOg4JAIjfQei7Z+REJKgAJqAgQTTYgQQ8WulkAEBeLLQbqkfqROKFwUNGJ/dMPLTQcc+ovsBTaDvKwcHRfgGt3DegKbDTAqKnuh+N1PV4IRxO+ntsANCl2pKNKlz3H9l7AlVZalfh5m1G8RYUGqbcWbN11hWfVVLGh2BrzcsvacvydzX/0ss0ZeGig6pjDVRt9cUG5DnsnUa9lzB2prx9hw560O/o0Y73Hlbp1tc0ZuI58vGzqalqp1HhAQPJM3/ZvQoMjTFAcN/OZaot2aAJC280MK6maJ3ixkwxvghDY8YoPCZd+3a9K/Ltc3QbZV/mjEvVXL1bTZU7DEjEbDk6aYKmnnO7WuuKTFvYgsLM905nv6Z+5msacPYbk2AfH385etrV09moSYtuVl3ZZgMso5Nz1dlao/j0meb40zGZiXhNjT7/+c8bc/rTLTFwMQhefc01uv/Bf2igz23yaiWeZZ5pnveh5O6o7l7Z1aBvv1RkgnJcPjFK3Q6X/rGhTkuywnX/lbmKC/lQ8XQ0ALggI1o/fqNYT+U3Kjc2UC/eOFHJ4Uc3LcQc+Z8bqvSj18vMHP7GWfF6dFOdep0u3TAjTn+6NGdY5roWAGzCVKqnTwNtPeqqalNnfYcCA3zlwOeeS5o+I0WXXj5JZy0cq8ysWPn7u32+DZW+n79Zj1fsU4/zYM/1xwIAL3lvuTa1tiozMEB3zZijSeEReqWqSr8o2K4KD2hIOcYEBOqROfM0OSLCbC6xsEUVb4E6SwEI4GMhzUYQE0omT0z8GIuYVFrmEABAawJF/vQhJmJMsJj4nKwowEdr19HvR1tgtAUO0wInAQCeMXeO0tJSjemvlbZv36HCPXuVlJykiRPHq6S41AA2gFje+JwDVi0cjxnYpk1bjBJ86rQpys7OMsceAIATJyg0NMTAtV07C8xGek7OOKWNSTULPBZgJSWlBsqxKJwwIc9s9Le1tZs8GhsaTTkAcRX7Kg0EBCoCLXlfNTe3aMf2HQYSkm9mVqYxS/ZMBP7p7u4y1wsKCjaQk80Q8uMdl5qWYtZWgE9/P38DKZOTkw56/5HfRwEAO3r6ddfrO01dr52XodSY4GEp+qqau02E4N6+AV08M1XjkvaHWz4FD9ZpBQBPQX1HL3H6tABWTfhRLu3sUXFHj+p6HGrr6zfmwb7e3grz81G0zV9pQTZlhgUq2uYn/2G4fRnpGuJXnyB9bLQi0iEBzLDIgyUwt+PdBFSDPWDJaCWsCYFyKABZ1w8FANnU4fgHH3xQmzZtMpARX4MIqxAxkQ/fwSpIKAvZCIa5IHSA1+BPHKs/3t1AQSwJb7zxRjPvPBYAiJqRvGAn5A/oY1wAZFIemAJ85t///reZu8J1EFnBheA1d911lxkjsJ5EBEbwWNgG5SIwigUTKTdtCVtircNcmBgG/M65HEtemFPTHogggLDwJe7LU089ZdqA9oehEDx1pNJxA0CkigyWH+cEnMKUFvJqmaXSKYCbSEjZGfRMTC5Q7rFoAQDyIFgmtdxsHhRkrzwcqF54kGgjwmnzOeYLtBsdCTUbCx5Ug0hrPRMkngXS4fzdcQ4dBZWilehwmC5/73vfM+oKACAPyBe+8IWD8iUICcfdfPPNJkIvD/ukSZMOHDNcAAjVp41IPLxEDj5c4mEGqvJA4VPASrQ1yTPQCi8G2hNZrQVQoeLADR64oYKm0FY8+ABQi9x/HPslykvPHQurDscCAO2dzdq1+jF1tvZo88o9qimrNtBv3qWXKyU7S7bAIPn4HjwhzX9vpd594t+acc65OvPiS+Tr595l5p7QX0n4mGqu2qFty++Xny1YExd9RVGJOUNGB0bNt+Wtv6mxcoeSc85SX2+XUVtlTL9YMSmTVLN3jbateFCxqZOVOuFsFaz5twlJMHHBl43fwn073lHuvM8rNnWqBpwOczymyJkzL1dL9R7Zu5oVEpWiip3LFJU83qgEd6x8WOmTlxp/g7tWPaagsFgljztLe9Y9qYDgKGXP+qz2rHtatBOgsbZonfbtWqbx878kR0+bAaeJ2XNNsJLo5PFKyTkYUp8u/YoFAgPXxRdfbBYLwGOACveLBYXbf5LvQZs0fMZxHM8zxmBjHO0HB5tj+Z332EipCQGygaEJJrpdd/3OA03H4MmgB9xnMDxayq/u0M/eLNbqsg5lRNtk8/FWeWuvbpqdoJ98JuOg3cXBAPDp/Dp9w0MBeEFevJ7aWqtvv1SsiEBf/deCZN0+P+0AvAPudff1y943oOhgN+DGfKOgrkNffGK39jb1alZKiO6/MseU6cWdLSYQyP1XjtN5ue4I50Ol1o5eXff911RV1qze2na1VbTKYXfvFIaG2gwA7LX3mzoFB/tr4ZJMXXPddE2bnqzExLAhlRPPVpTqu9vzzQTTM7GJfFVyin45capqe7p13fo1qt7//ua4JJtNz81bqLTgYF3+/nJtbGszdZ4fFak/TpmptJAQ3VdYoHtLi9Ww/33gJZcuSkjU/06covTgUDPpod/Qjyi71bfoU9Zn1jvF7etrwEyAPI/nPe7Z98iHfno4v1GjCsCj9bTR70db4CS3wEkAgBMmogKPM9GmWTwzf0YFB1DLyso0MGxPQaGBeswJMQu2/PANOAfU2dWpuroGA90mjM9TfEL8wQrAiRMUHh5m3ldlZeUmL95BeeNzFRcXa9R7ewr2mAVe3vg8A954XwEgy8rLFR0Vpexx2Sb/4uJSAxopAypB5p6cv3VLvnx8fTRlymSjABxOop6cC9xkscc8MCIywigC2ag/3DvwowCAb26t0po9dbphUbbGxIUY1xgk40pl/+9WfRlLPT8qa+jUsx+UKTM+VEunppgNvVORRgHgqWjl0Wt8nFuAdTZzfzZrERbBLB566CETYBBOwlyN9TrAimM8fafixoUf5vQo3IYCgLAJeAsbxsQtYH7HOmD27Nlm/Y/5MEyGdQyfIZiCWQAH4RMkzrUU4giv2Dxh/U/5MAEergKQIKLkiRgKIRe8h/KxPuJzOA6sA/hJ3qzPYUAoIFljcU0AJEIryvC73/3OfM8mOCARBgMU5TgUiwBAeA/1Yq5LXWEjgD7aGWtQPsecGF6CSAIQylzZEmrxPYKxkUrHDQDdzmm7R6ocH1k+qNO4YZiTApqgrzQ4NuJEqj2cSSaFBQAC3AZ/z0BuOYikExEum88sGSwdGt+DAECOA3J9/etfP6j+RPdF8TDYRJaD6JBAN3YlPRNyW+4JZsd04jfffNNE0fVMPOQoLK677joDAFEY8tBaabgAELBnLdSYqBzOhwrH/O1vfzO+EKHZngkVCLsAlq9FvoOIQ7oBryRUfwAO7slgqAd8BGR4Ki15+HiQBjvX/Mg61nFcmL50OPXocAEgPu2KNr2g5pq9KtnVpp3rdmr2eedr0ZVXK8zDf9bgolXuLdRzf/urwqJjtPRLNyhhzBijpuMlzGTUCt6Ak+rCdU9r74ZnlDH1ImXPvnLIoCA1RR+YACCh0amavOSraqndo23vPmCCiUxefIuq9ryvwvX/Uea0i415746Vf1di1lzjK5DvUAcGBEVq8pJb5eMfoJ0rH1ZUUp6moOLDX1+f3cC82uJ1ypt3vTHfLd/xtjFTdvbbVbLlFQP8iPy754OnDBQMDo/X9hV/V3LOAuXMucb4I2yq2qFxc65Wc+VONVRsN+pBynE6J54vBsyHH37YLGAYvHhncL94xyBnRyHBzhOLHRLPDKa2vB/wu8dgxTucXSWeKX4YlEbKtYOXb6BCMy+Ul6tPbYUvHmhOJhO8DzFfHk5q6nLoofVV+tU7++Tr42Ui4hL997cXjNXirIMB4tEA4JVTkrSrtlNffXaPdtR2KzPapuunx2tOWphsvj4i8vDa8nYF+HrpOwvTFBVkU0dvv376RpH+vq5OwTZv3XVZli6fnKA1pc26+rFd6nAMaF56qP79+QmKDhra/1pXT59+9ef39fZz21RehBLuQ8NaTwBotYuXt5cSU8N149fm6/avzFaAR8TiwW3X4LDrguXvqMRu3+/X0H0ES7QZ4eG6KClZbX1O/aO8VK19brBPCvf10a0ZWYrx99O9xSUq7+mRS27fm+fHxumMmFizW/3YvjLt7ewycBAA+H+Tpuiq1HSF+w2tBB7OPT7WY0YB4LG22Ojxoy0wwi1wEgBgYmKCUegx/7ACaQD2wsJDjfkvC65t+dsNAAwMCjImtCZojL3X+N1jrh0XH2eUfwA9xjyUe54KQAAgiXNKikuM8iUkJNSYFNfX1Zs83ObGY8w8o7i4RMVFxcYUNzomRhERbvVaV2eXGhob5RoYMP77cnPHmTxRLLa3tZs8MjMzDlHuMc62t3eYuR7lt6x/LCi5ccMm4SNw+ozpQwLEUw0AGQ/ufG2X8fW3dGqywoPc7/0VO2tVUNWm8akRmpYepWCbrwCFxXUdOmNcrCamRirAH5Nul575oFxdvX06d3KSkqPd/shPdhoFgCe7hUfz/7i3ALyA9w9rdd6xwKjf//73xowXsM/6grU51pKs9z1hP5aMwC4ET4iKhgKAAC0gHXmQF2sBroWJKxaAsAGUdIiUcOsFP0GFyLsYkIZgCW6CSzNUeTACLE2wJMKkl2OPBQAC7xBuWT4DgY8o/oBsXAuuAAAFFrJOAnCydkKIBS+hrViHwVYeeOABI7pCPQikRMzE5g2sCEtFACDglGvxzidv1m6UgbGA41hzUxdc0cFI4D2MRwjPAK+s3wb7ST+RvnfcAJCLftwjAVMHfPuhqAP8YZJmJSAdO3+Y2HFzWFAT1ZJOy80bDADJBxkoPwATOisAjqg6wDorSi8PALQYtRo3GxqO2bAF4viOjkQnGWzyir87fPuR92D/gJSPz+mUQD6krQAxOg3JUuMh4QWSnQgAPFqHo1/g88/y7zX4eF40PAyASBwb8/d9991nHjigJzScdgP+EWBlcOIhBV5abcrLAOkt9T+cgu5o5T0dvj9SABDKNlwAiB+8rcvuUV9/hDYu22WCaRDVd+zED1Weh6urs79fK595Ru8/94ymn/0ZLbzqaoXt92EAUOI5YPeDe9HX3aitb9+tno4GA+oSMggkcjhHFfj/e1Y73/uHMqdfrPFn3aDK3Su1ffn9Rq1HII6y/NdUX75VGdMuNma81YVrDMgbM3mpMc0t2fKyijY+r8xplyg4IkGl+a9r7NQLNW7WZ0Xk07b6Em1b/oBczn5lzrhc+3a+rZ72emXPvkq1pRvUXLVbefM+r6aq3areu1bj512vrtZqlea/pokLv6zQ6DQDJANCopU++TxzPSDqtKXfNL4FT9fEBgXRrNg9YmeJQYUdKhZMLHj4jAGZQYPBkPtHQumHCwOeFXamkLzzc+uttxr/Hzy3vH9GJLiTl7f8I7IUM+8X6t33hpq2/fNAczL4s3mCK4PhJOeAS28XNumbLxaqsq1P/j5eWpoTqXuvyFHk/kWIlc/QAHCMrpmapM5ep17YUadfvlOumnaHYkP8lBEVID8fbzV29am02a6oIB/95dIsnZ0do3f2Nuq2Z/eqze7U0nERevCqPIUF+KnL0a/vvlSoRzc3mDL97JxUfXNB+pABQVBF7Ctv0fPPbtObbxSosKBBbW3u6JeDFYA+/j4KCA9QSHKEsqck69HfnadwD3PnwW3ndDn1k+3b9ei+UnUf4p+XZxRwZwU9GXz24G84FsznJfwU4mPQSpgUZwUG68GZZ2hyROQBFchw7uVIHfNJAIB3PL5edky+R9NoCxxDCzx4w2myOXUSAOC4cVmKiY0x81tLxc7GKJuPlguA/K3bDABkrp2ZnWE24Xu6u40PwdqaWhMYBOUeC7WgoMAjAkCaHH9/e/bs1b7yfWY+TtAQFrtZWW5wR8ARfAiyBkhIjJe//8EbPMxdWYgCAzMyiWaeYgJ3UD7qkJqS4vYB6OdnFI3APxa7zNdZHLJo9jR3RgW4atVqRYRHaO6ZZxgYeqT0UQDAv7y8wyj/zpmcrNBAt6XI+r2NKqptU3ZiuManRCjI5qP3dtcKxd/0sTHKSQqXv6+32VB6YX252rr6dPbkJKVGH931xjE8Fkc89FQBQLcKciRKPJrHh5MNK0raJ7dN2HDnHYKi2TN6+amsMettQBMAkHLgpoU1PCwCa0NUb6wPWAfyO7zCEqugasO6EDiGdeSRACDPB4KF3/72twaIcR3yQHnI2hJRFH71UOQhvkJtCACEtfA96wXYBsIiRA4Ig4BzuAKDlxBjAIvDYwWA+OcDxiGeAkIS9IRYBHAZygtzYZxgbTVr1ixTTtrKUgDizo31E4IGzkPQBQCExdBengAQVSHAj3GA/2lTWAhrM/4mX+oOAKSuf/rTn8x6jc/Ji/sDsBypdEIAkIWlpS4ZqQKd6nyAddw0zFgtWEYZqBcQELUMtuXIQFlQW6a3gwGg5XePTg00AVBBjbmJwC1gHgtrKDKd2pKzslgHxvESYMLAda+99trDUt7777/fTE5Y+B8uYRsObGRSQQcEDPCg0HEoEz7yIPSkkwkAie6IsvJwiQ5NeSgX5aXOPFzY1nMPmPThAwDb98GJtgNq8nJi14CH35Iif/GLXzS7BB/XxGTTU1btWY/hAUCXire8rJaaYu34oEx780t07he/pLkXXij/gMCjNkt3e7tevPdule7YoXO/8EVNXbRYvv7+RiHGC5rnhJcU/bh447PGvBawl3vm541J8EHJ5ZKjt0M7Vjyksu1vKe/Mzyklb5Ex8S3b/qbGzb7KBBLZvfpf6m5vUPqkc1VTvE4dzfs0bvbVJsqwf0CoUf/tWvWoAsNijalv8cYXlDTuTKPcY6bVSXCSNf/WwECfYlOnGF+DwRHxyp51hQF+rXXFxpyXyMNgj/Hzv6jGqp2q2fuBJi64UX19PSrf/pYyp2P2HKDtKx5SQsZMo1YEnp6uiecFP6GWWpZ+g7sAy5ySwRWIPlwAyI7V66+/boIPsTg58eQln8AYhU++WaHZV6mj8Gk1r//tgWzpQ2x8DFY+D3XdPQ1d+vPKcr1b1GpMbj83PV53zB9zCHr2BIBjsnOM/8CfvFGmhFA/fW9Rii6ZkGAWIi3dDr28s0HPbG/Q5soOA/dIKP/GxQZpaU6Urp4ap/gQm374aqGWF7crLMBHf744Swsz3dFoWdDlV7frpqd3q6PXpbGR/vr7NblKizi6ssHhcGrrlio9/9w2rVpZopKSJvn6eBsTYKfTJf9Qm4LiQhWcFC5XsE0p8aH616/OUcQQAJAJVnlXl65YvULlg1SAJ35PP8yBNc5Pc8fr+vRMRdlsh8X/I3m9w+X1SQCAMd94Sh37zb9PdnuN5v/JaYHeBw52GfOR1WyEACDl37J5q4nOO3HSBGMCfKQAeByLIq+8fJ+BfO6AQm4oB8Crra0z45i3t48xGSYaMBF/idyLaVtGxljjt88zMbcvLiox/vtQDRJwA2UHQUL2Fu5VS2urOY+Iv55+SM0YMDBgrgnwY4GI37+QkGDV1dWrtqbOLNz8/P3ki8uN/U7lOScsNFSJSYmmfJ5qmqamZm3ftsMAz0mTJw7pH/dUA0Dq++wH5Qb2fXFhtlECArwYBy3JOX9THz5jPPL2AuS6W5ugIU+tLjGRgM+bmqKwQZt3J6sfnwoAyMZxX1OJuopW7t9mO1m1+RTl63LKFp+r4MyPzg0PfZi1ueWOxHJTYsEvz+9Yu1vPsuX6xNpMt47nb47jb8sND2thoBfAiQBongE2TBT0/cdad54yWdca7CKFwDs8jJZp/nB7y9q1aw2UI/osGytWhF+ERLw3ET4RuwB1HgwBARPH8p7Glx8qQJgH6jQLACJYgnPgVs1qP/IAACK4Qi0Hz6BNuB4WTKzrWf+j/kNAhbsw4Bz5At4wF+YYYB3iLI7FVBkId7wAkGsgKoIhEOSEOrO2ogyMKQBO+A4gDgspFH/cJxR+jBOIGVAiwmfwRUi5KSf1xCeiJwAEkqIuhJ0B/NgIAvhZpsSs7fgb8ZSJJt/cbK6P4AMLSa7PfRqpdEIAkE5oqUtGqkCnWz4M4ECQoXzQeZYZpR0L3MGmnHzOTR48gbDOhQTzsB9O8XYibUInolMNt/wncq3jOZfJFzu4x6Pcg6Jzf0a6zY6nHid6DhDnSH3jrvwrjOKNdMeU5w6ruCPyb/6ye1Rf2aaNy3YqYWyWLrr5FiWOPXIUW8d+P2B+/v7G5KZk+3a9+tCDpu+e96UbNXbiRHNVACD9k8/p250Ne4wKED8mWsG0AAAgAElEQVR5mOe6fQF+mJz9DuP3b8/ax9XWUK6Y1EnGDLeruVIRCdnKnH6ZfP1t2vneP9VSU6isWVeoo7lC9WWbDdzDfJcovRHx2epoqlB47Fj52oK0e9Vj6u5oMPkljJ2l4IhEFW96QXVlmxSZmGMClLicfUbN195UofLtbxqTYSZn9q4W5cy5ygw0VYWrFBmfbYSL+AVMG79E1UUfqGjDc0Z9CBA8XRPlZ8KAko+Bl0TfQQ2LKRMDLQMzmxcAfwY33tEAXOT2RDXHvwduDxjUgOiY4r/11lvGbwUbEieUvLwN/AtOP0+R078lefvKXrNWdW9/9YD2jOeVjQDUyMNNqO0KG7tV3mxXkL+3xsUEKT3qUAWBJwDMyRuvyla7tlR3KNDPWxPig5Qa4T6Hft3t6NfO2k4VNfaosbvPBPfAL2BKuE0TE0IUF2pTT59TK4uaTbAPm6+XlmRFGVNhK+HMeVlhk3r63eq6+WPDFRM8tBmwZ53b2+1a9V6pXnhuu3bsqFFtY5e8g20KSo6Qb3ignPujJaYOAwCS74BrQH8vKtRvCgvUvt/0e7htPLzjXJoSGq67Z8xWXnjEAUXhqRU+uHRn/hWmuKgUv27eiR5pCDAxvDqemqNGAeDJb2f6pbUo45kfKf+mJ7/kR77CJxEAMg/s6bGbeaoF9I7UAsxngXNAMjYlPWEh95f5CnlhRsvY2N3dYz4jX9Tng+fmnGO5w+B7y683kYeBf/QfTHWPNEdlHdTa2mYiFaP2AwCSJ3+bstjt6u93QwSCh5A/xxxuvud2u9JuogrTFofz/We1y0cBAGtbe3T367uVHh+sS2eNUXSI7ehR6plD9vTplU0VKqvv1HnTkjV1bPQp2zg6JQCwv1edBW+p8c2fmYB7o+nEW4B3d+iUzyrmnJ+ceGbHmYPlFof3AgEpgDFYzVgBOlG+WUpe/OBxPM817yh8uWGuyvsGZRzPNrEALJ96CHX4DrAExELxhsKLTQ14AdY45IPSDeAEP2C9y/yfMvDes6wOeTfhmmVve48CfLyVFGQz0YWHm7gWEBBAZdUNHsF7metwbUQCmO9ST6z3sJjEgu/ll1827ztUa6wPLQCICStthhKbhHqO/BEfIfBBoIDwh/rQbvgzRzwE8KOegEbWJEAvfAACHZctW2baCkBGOVHvUW7MZkcaACK0wryY9zuMgnWTFWsBJR8m0rQLykTaD+DHOIJIjPtDHbG0Gg4ApI1QHyLcwv8f0BQxF2s62p8+hbKRNR9q0ZFKJwQAKcQnwQx4pBpzNJ/RFjieFhjK/Jf87t/+OTkG3GacX530hPy8Aw65DKAs/92Hte7NjWqqH9Clt92umeeceyDgh9nJIpy6t7f5jL8L1q+Xj5+vxuTlmeAgpJ1r1+iNf/5DWVOmavE11xrfgZYvQF7SvOD9fZzKf+cuA+ymnP01E9HXMxGht7O5So7u1gMfe/vaFBKZqMCQGKPeczJhaqmWl5e3AXmYFPc7uhUUkaj+3h5jqjvQ71BQeIJCopJNPl1ttepqrjJRg1EEenn7qru9zpgL+weEyWFvly/XiUo2wI9AH0BKogYzKeMcKA/X5Zyg8DiFRLoHJ5SIHM8x/gFHNrs5nvs7kucwMCI3B+RZvvoAe0wcGKi4Vywc2JHC/yZqCO4bYI+NDIITMTgxgOH3gzzYecSFgTsCYslxmwBzP3zDxio4fanCxn9J3n6B6u+oVHfV+24F4P6JMRMaFMLsuI10AgBizgAEnTDxQ/+mQ10HtYKj3+3zzubrfcy7pydaB0ycy2ra9NAzW/XWpmoNePlooN8ll3s716ThAkDOcAw49Y1N6/RybZ3sAyNrYurlkmZGRelvU6crLiBQO9ta1dhrV2JAoHLDIxTq63fS269vwK77tl9n2sXfO1C3TiJ4kEf6mAHACUkRunx6qvx8vU+0K33qz99T265lu2pU1+4OUhYR5K+LpqQoOy5UBbXtene3+zt8Wi7KS9CMMVEKOkXBCE7k5hTVd2hFQZ0qmrv0SQSAw2mb6EA2OKQOh9TvwVhY5ob4S+EBkp+31NsvtfRKiGs/fINKURhCuKQ2h+ThelVhNinM3x2wgvy7+w6+RrCfFG6TfDweT3u/1NbrLgffc267R0zEID/J5uPOh3V4oK/UN+DOm8R3WNDyt+M4X9EfBQBk3ritvEVPrylRSIC/zpmSpDzMfv0J/nToXWRcLaxu0zvbqtXYYde5U5I1JztWNr9TEwCEEp0SADjglKOpRN1FK4YFRIfT3z/tx7Bxb4vPU9BHpACkrzNvxrccIAv/cn/+859NvABUaMA7LNKIQosVIcowlFqo2wBGgCw2ubF4wwoQV1UozdiUYM4OsGIzgM9Qy40fP95YDS5evNhAMtz4APaYvxMolE1+8gCAAQaBQgSUoAyxcXHq7nfq+5tLDPy7ISNeycEBw4bsiARwhYbajzXC4TY72MzAzBUTXNaBmK6y7uA8ABZQDliFHz/UcfjFo4zWBg35fuUrXzFQDyUhdeY72gLXX7fccosJCkjkXWAXZaAtgajAUpRzgFFMk/FNiD88VNfED0B5h0qRtmF9dMcdd5i/+d5KgEbKhf8+FIMAPu4payXuH2sqoB51RBTBGgIrReIRsK5ifQXQwzUZv2NuzP0DhAJiOQ8Xb/QL2oO+QCRhTIWxwGTNw7qL87mnXBt+BtgEZlJ27jvtTNAPgCnAEwiJgAOlJO1N3xupdMIAkEWjFSl0pAo1ms9oC3yaWoAXHYPEkdLDu25SV5/bNPPL4x9WsF/kIYfu27FM7z5xn/JX79XsC641ZrzRiW64RbJ3damqqEjhsbGKSUpST2en1r3+muLSxihv9uwPpetOp95/7lmtfeVlzb/scp1x0cUGGCJVdu+iBxi/NHs/+Lcxzx1/1pc0Yf6XDFgcTSe/BRhIkI7feeedBy7GIMrAyeDCgIKyD7DH4MnOIb8j0Qf8MTFhZ43fgX0MkOzisZMFIGSwPeYgIERr9Y+Qf/R4heRco6C0sw3YdTl71VX2uprX/VYDjvYD5QUAIrNnF3GkE7tj69etNxM2fDKdzonFaa9zQFXdPdrR0qG1DW16eluTvPZ1KKC+W34dfWaFyUR0uADQqm9zn0O3bVitlU3NcniAxBNtD9Z4/t7SeXEJ2tLSqspeu1wu7L4GlBMcrP/OnaCzE5IVNCjS+Ile1/P8rr4WPbzry+ajYL8ofXn8Qwdn/zEDgBdPSdGd18/5WICokbyPJyOvt3bW6Ncvb9PumjaTfUpkkH531QwtyU3Qmzur9fvXdpjvUPF+7/wJun5uhqL2R/s+GeUZqTyXF9Tqj2/s1IbSpk8lAIwLls5IdoOzdVVSZYcb1vl4SeOipfhgN9TjB1DX7pBKWz+Ecnw/K0kK8JE21kj72t3nA+fmpkjxQVJNp/szwFxHr1TU4oZ8k+Ok7CipoVvq2R9gvdUuVXW47+7UeCk2yJ1vdYcUESBNS8CdhLusvU4pJ8oNKXc0uKFhTrS7Llvr3JDweNKpBICMQcA8fNV6e3sJJeAbW6q0u6pVoQG+ykgIU1JUkPGNS+p2OFXd0q3i2na1djmUEReiJROTjP9AE8jLx9uoHIevUTqeFnKfcyoA4PGXbvTM07UF6PPMk9kgR8HHnBuoB+RBtQfowRIHSxtMXXFpAywC8AB0OAeoxNoOkATcAd4AwQBEACbciwG0sNjBKgbVIIo2VGPApgULFpjvmLcTmBSIBPxC8YYvf8oQl5CoSodTdXaH/rijTHGBNl2WGqvxESFKCvSXzXPn4giNTV0BTeQNVGRNcLiE+SmKP9YcADTWGkBSVGuWCy7gJLANWOeZECYAxDiX7y1xAuuB1NRUs16xFI6sY1iboPADjAEIMc/lfFSU3BdgJe3CsZyLEpPPMZsFyA2Onk7erINYy5IP5aEcqBxpSxR3fE99uD98j39BjqFOXIs6krdVTtqfsgPnqA9rZMoNhMQ8GUsrwCWmwOQD/OXaHM/frLU4H6BKe+EyjvrQJqzpUItyHIAWFSrXZ003UumEASAdh8b5JJhWjFSjjuYz2gLDbQHUf+wiDGXq8VjB7WrtrTZZXp97lyJtbkWcZ9q+4km9cN9D8g9M0BV3fEtZ06YfyLOPyNSrVikgOEgZkyYrIDhYu9evV0dLk1H6RSUkHpRXe1OTnv3bX4yB3Xk33KjEsWPNjgXwieccE86K7a9qx4oHlZy7QJMWfUVBYfHDrfLocSfQAgxW7BjhnNYzWSpSJhsMQgxQfMZgxG6V5YuEwZf7Z7kGsOTl7DBxLvd52MnLS95+ofILG6OAxLkKzblSviGpB53u7G1Vy4Y/qLP4RcnlljowsFJ+Jk4jnag3EwAGVMuUa6SvMRL5OZwDanY4tLe9W6vqmlXW1S3cEL5U0aNO+4AiuxyKquqSf7NdXl0OpcaEHNUHoGe5EMi09zn0w60b9XJdvXqc+1eux1h4l9eAvF3eCvb2VmJgoJp4DzidOpxohcVchK+f/jx1qs5JSFKgj99JWeC19FbpXwVfNzWJsCXpC7l3H1yrjxkAvGJGmh668Uyjomntcah3NDDIMfbSDw9/d3etfvfaDhV4AMBfXj5NC3LijTLwz2/tMt8F+PnoO+eO17Vz0o1K8HRMPt7eCrH5mrK+vcsNNtcWN3zqACDqvMXpbrAWapOq2qU1lVJ9l0QciUvHSc09bpjW6XCr9QiWDqAD1HHeWalSTJAbytV1SmuqpNpOCdHtteMlRKDLytwqvbxoKSNS2lwjbaqVzsuUZiRKe5rcQBBXEcDC4hYpyFe6MEuaFC99UCUVNbthJFCxq096Zrf72KxIaWKcxKMNEKROe1uk7fWnvwKwoKpVy7bVqKKp07TPNWemKz0u1LjVqGuza1dFq0rrO1Tf1iO7w2l84Nn8vBUValN6bIgmpEQYOEi7vZFfrc0lTQrAJUdqhOblxCslOuikquZGAeDp+HY7/ct0OACIWg8gRyAG4A9+6zHXtAAgqj1MRQE+zLuZ41oAsLS01ASYAOiQUKmhisOfN5Fn77rrLgMAgYv8DsACFjE3Bzqh9MM/HPkCCAFBzOud3j76y54qbWho0+7WTgX4+CgxOEDnJUbpmrHxSggc3vgGx6Hs5Anc4/qDE99xHAmz11WrVhnlIqDLUtvRbpZfv8FrFCu4k+UL0fgJ3W/iynoF82LAGSCS9rXEDKgrUUECwai/5RuRc6w8rN/JmzwH+5H1LJf1veXT0fqbcz3Pt8ppfWYpGq28qB/nYrpMuSk/x1Bu1iKs1VCQUm7LX6RVLs81mafvSD7nb46z/D0Ovv5IPT0nDAApyKgKcKRux2g+n7YWOJr6j/Z4vvinquzcbprmkoyfakzotIOaiRfLi/f8Xutff1vnfvFmnXnxJQbykVwDA9q26n0BAbOnz1B4tDuAwcpn/qOIuDhNPHPeATNhK1NeOm//6zEVbdlizIDz5swxzzg7J7x8AUhtNduV/87dColI0qQltyg89kO1Fdd09Paq3+He2vbyxlMXjqEH5OPrJz+b7WA/PPsHDPMy9Tl1piGejUgb9tntIiIyyizLua7T2W/K7B9gM47FD7QRA+/+wD3HWuYBp9MMMuYax6icZPBlEsFuoOemC4MOMnkmCuyCIT+nbzE4W7tI1m4VkwrywbcGu1pMVoBm7KIRhetoycvLR96B0fINTpItbqqCx54vW/REbvShp7oG1NdWooaV35GjZa/5np07JlGYOnwaU7OjT8XtXdra1KbtrR3GdIPU5/IyALDV4bZvC3RKUc09CqnpUpbNT4//aInCj1GthI/Cx0oL9ceiQtXZe3EPbfyJcqc8zeMG3wcXExAX8M9LF8TH63t5E5UdFqpNzS365tZNKu7qPOyt4zlfEBOj306aqtywQyO4j8T9Lu/YopdKfmGySgmZpMsz3b8fSB9jAPjQ+0Xauq9JmIWPpmNvgarWHm0obVRTp9seMyzQT3MyYpQUEaSqlm5tLm9Wc1evfL29NCM9WuPiw0yE0tMxJYQH6uKpqZqWFvWpBYCAvPkp0swkqbBZ5r0FnNtZ74Z4mNpemSvtanRDwZ4+NySMDJBa7G6gNzdZmp4glbe5FX4o5wqa3MejvgMAosp7pch9/vhYaV6KO8/39rkBICo/YB15kuq6pH1tUqi/dH6WlBLqBnooATEF5nNg44uF7uuiVEyPkJZmSLzCX9nrBoon8pifCgUg8O/h5XvV0NajfueAQgP9de38TK3ZU69542I1PSPGKPp4X/U5B8wxgD5fX2+3ys/by6gsVxXUGyVgXWuPdla0qL3bYYJezciI0YUzUgxQPFlpSAD4s5kHXJNE/e8mty33aBptgf3+Yj0VgEA5ouJizosajTk34A8VIP8D9HClcyQAyBwbc1XAGXlg7ss5BADB7BUFIUAQFdpvfvMbE2n3ggsuMIow5ujZ2dnGbBTIiMkrnzHHzxs/Xr1+AWJe+bP8UiUG2nRdepyywoIU5ucrv2H6ArSA56uvvmruP2aoqNMGJ9YuWAphOksQD8v330h0GtR3BApZuXKlUb2xJqFNWCvw+1BCmZG4/vHmgeUR5cbsGUsq4CntQtkJbnJaltvlUvPPZrir7OWtqP/deFD1vVzDlPVxGJW2iObxNuLoeaMt8GlqgeGo/2iP5ZX3aUfTm6ZpFiTfpCkxFx3UTBV79ug/f/mzwqNjdMGXb1KCh0S4qaZGa195SVlTphmQRwLMrXjmP0pITzcAcHDCPPil++41ZsLnXH+9krOyDfhDfWYFXems26Wt79yt4IgETV58q8LjPgSARBTe8Nab2rpyhQGPMcnJCgwOVld7h2JTUsw1k7Oy5B/g9mXY1dam2vIyBYeFKX5M+kfysmyorNT6N15X4eZN5vpJmZkKCQ9XbVmZ4lLTNGXhIqOEJDIyqaWuTtUlxaZu8WnDjz4NHOWe1JaVKjUnV+ExMcfU5YGO+NhgcPYM2GEpAJGuY37w5JNPGhUcfkaYxPA3ijjMGZD6syvJbhWTCBzsMjnhB/ODIyUvH3/5BiXINyxNAYlnKChlofzCM486aXY57bKXvqiGtb/WgLPPDI5EQp80adKw6m7ttg123n64kzl2OIOttctmxr5hTvqtXbhhFfoIB+FvcHNzu16vqFNlt904brbSYADI58SiTvXy1qVBAfr1xRMUxIr4GJPTNaDK7m49UlKkpyor1NDrUJ+XO2jJ4MRnfOPvcmlOdJRuzszWgtgEhfr5GeD8aGmx/rC3QDVDKEVDvKRH556ls2Li5DPMtj2WKuU3vqL3qtxmvxOjl2pxCgFmPNLHGAB++eE1enlrhVlMj6ZjbwFarQ9Txf3PFdEQARSWOqDf6TLf0c/xuXik/omZI2CQ73v7B9Q/MDA0MT/2oh71jHEJYfrxxZN1ydTUTy0AHBshzU91K/yagW8uGZ99CSHShmo3XJud5IZ+jd1udR3+9rj9e5vdx6Lew3QXE17Ox1cg/gB31LtB4LkZEv4Fdze6QSDmxvSP7Q1SZbsbBubGuNV9KABJmBhbCkLKxxobxSCQj+ug8MM0eUW5WwFIolxzkqWEYOk/uyXnCTL+kw0Aed//6eUd2lPdpjPGxSk+PEA8PzwXb26t0vnTUnRWXryC95v9UkerSp5jC2bD/1lbppK6dmUlhikkwM+onAuq2lTZ3KWlU5NNVGCA4clIQwHAll+fJVevW9EU+eNV8vI/NLDYySjTaJ6nfwsw3wPGEW2WwA6YADNnJhAGFjSWiSZw6rbbbjPQjrk5oJBNbubqRIRFGcc5gEH8bgMOsbQB+GEGzHycTX2A17XXXmt8/QGTAGyo/3gOUeRdddVVBh5iToypKAnFIMo45v09/QP69Y4yJQTYdFV6rOIDhqf887wT7qjmtSKAByo2/OxhigzEoj6Y36L6Yy14xhlnmPIjCBnuHPpod51rIDThh99xOUX+mM4OFRn+aPme7O8PV27WXwgsTtdy897j/UfysgUr8kfvH9RMwwaAnPVpiAh8sjvRaP6frhYYKvKvZ0tsbXhJ71f/w3w0Kfo8LUq59cDX/X19eun+e5W/coUuueWrmrposezd3UZ1B+h76b77VFFYoEu++jVNmHumOa989y5VFhZq7MRJBnQdNAA4+7X2lVf0zr8f1xkXXKhFV18jW2CgGYh46fM/L+SO2p0GABIwg0Ag0SkfBlxgwGqorNBzd/1N+StW6JLbvqZFn71KDdVVWvXC8yrctEnzLrlUCz57pcl7z8YNeuXBB5Q5ZaouvuXWQxSJp6JXoMorys/XS/feo+a6Wl1y61c14zPnqGz3Ti1/8knVVezTuZ//gmbsD6xCe7/z+L9MG82/3B2RdDiJ+7XhjTf05r8e0RVf/4Ymn7VgOKcddAy+Ir7zne+YXUMrMalg8GbigTNeFHbs3mGewODEjiO7hZgsWOcB1DAjQKJOnkxcDufP1YC/4CT5R+UY/34ByWfJxxZx9HIT9IMf5Pi99ap962b1NBcrPT3dTHrwuXGkBGhGpcjEgvJbkwHqQB9kvKHO1IHvmGQxgTImEU7ngWiPTCA4ll1U/BxaUeupp5UvA7Ul/beO5xzLdJrnlOM5huubgDpOp/mf4ykrZQKwWkFYjlQvFkiNdodW1zVrd3unarrt6unHbOpgBSALqHB/X+WEB+gzCeG6IStWmaGBJyRQAHy09/dpdX29VjfWa1tbq2p7utWJypVIl7YAZQWHamZkpBYnJCozOFQ2zBBQA+6PMPz/Cgp0f1mxGh0eHu8PqqxL3i6X/jl7ns5NSJT/MSpcj96ppBWV92t70xvm0LOSbtTU2EFRuz/GAPALD76v5zePAsDh9IOTeUxWXKjOnZhklIOvb68yqkJ8oJ3KlJsYrp9fOkWXT0/71ALA1DA3OMOcF5NaEmo6fOh5QrjkULf6DjEnQUA4HhAHKGTPBFiHeTCJ+BOARes4zk3aH/eL9zDHWebD/A2wSw13520RLoKMAAfJIzHEvQcGjLQS5saoEPFViKrQlNtbigtyBw3BfPgE+Z9RMv5q0cnrkRVNXfrdc9s0IzPaRPwNRtLokl7ZXKHlO6r1taV5ykuOMD4Bj5aWba/R6oI6LRyfYIKAkEobOvTqpgoF+PnqstlpSol2W62MdBoKALb+YakGOtxRNSO+95a8Q49tQ3akyzqa3+nTAswVX3vtNRP447zzzjO+t83apqHB/OA3jnklc0Lm3fjHA+xhhcO8lGMtUGep1yx/cgA11lGWmSeBMZjvcq7lugYQx7wcf3DMlS0TW+AY37GJT77MQUnM75p6mcuxAeEr3+PcfGWeyzUoK5ZEmLdSDuNvMC7O+Ncmmi/QEcA1UvBv8J0f7mb+6dNj3CX5uJR7oL1erX88z5TZOyxOEd91z6mtdEwAkJPo/CyERtNoC4y2wNAtwMvcenEfra0qOvL1QsnPzWExAem6Luf/HTilcm+hHv/dbxWbnKwLv3KzYlNStXXFctWUFKulvsGAwcDQEF373e9r/BlzzXnF2/JVV15u/AGiAjyQXC5V7C00ECwqIUHnfuFLit4fwh3IgQ9AwIcxAa7epvxl98hvPwCMSZl4UDVQAb543z3a9M7bBqYt+OxV5vu2xga9cPdd2r1+nS66+VbNvehi4XNwx5rVioiNNerAo5nFWsLkYx14jnZea0ODiYC864O1uvRrt2vG2Z8xZS7budPAzJ6ODl35rW8rZ+Ysowws2b7NqPhSx43zaEL3tN6zbJ7XRQG4b0+BigkRf/4FCg4P18CAUwPOAfl6RKyyMjxcmYFMRIfCwTCTFAZma4LBgMwATSTc888//4CjXCYyTEaIjIUTY8tXIObAqAQxK2CgZwfzgPDby1u+QbHyj56o4LEXKChlkbz8AuVyOuTlsz9ojWtAA44OefuHHjABdg30ydXHrrqXvLz95OVrk6u/Rx35f1Vn4dMmOjHOfYe6f/S1xsZGM8EAPAPh+EFpzoSIiZcZuLy9zbhDXqZftrUdUKkyMcPJMj4RLce+TLRoK5z7cjwTG3ZyeRaZ9HAOYJFz+J325TsrChdl4Nr8jV8P/rcgIMcDDWlTz+hjh3u++4n829Wj9Q0tKmjrNFCwy+nSS/t61DsgZYQGaHFCmK4dG63ZMaHDNuM42ruE75ko8mNEUkS+ZFXnJXnvX5Gyzu3p6lRj9T5jyh8eHauouETTPx9BAVg4tAIwyNtL/zpjvhbExJ2UiMBP7Pm2Gu1lpqqXZfxcqaFTDq72JxQABtt8TZTqnj7nfl9bh95t1G6hNj8DFzrsfUc1JQ7091GAr4/JsxcQvb8P4I+Qa6F+47sjGYNQJhRBwLEeh/OA8m44/ZBjMBHEx51R2XmoHvmMH/ugcg3O1yrn4PJbxwEnMPflH6bvlgKQ7/kcqBHo52uu02nvE88laWFOvFHfTU6N1M9fyNeja4rVBe05TKIOBBWh/Pj2JPE3wRF4L3EfUDwNBXxQP/GD8tNSf44CwOH2ok/ncScTAOLL76k1JXpvZ60umZWmpVNTFLA/WvY/VxRpa1mTvnXhBI2JGdp/tXVnVhfU6638Ki0cH69FExINNKxp6dbz68tVUtehpVOSNT8vQbyPRjoNBQDb/nq5nE3l5pLh33hOPjEe8+GRLshofh+bFmC8w3XOr3/9azO/vuGGG0xQj9E02gKflBZwNpSq7c7Pmur4xI5V+B3PHlS1YwaAnM0C7ZijSH5SWnS0HqMtMIwWAFocS4CC/oFePbDjejld/WYhc9OEfyrQN8xcaevyd/XcXXfqjAsv0uKrr1FgiHsru7m2Ri/ff78+eO1V5cycoUtvu12p43LMVnX5rl2qKy9TxuQpBwFAzFpfvPceA+kuuOkryp42/UBtgB4AEgZDFFOVO1/X9uUPKDZtyiEmwJyEou6NR/5h1G5EJJ57sVulw8C6+sUXzHVyZp27ezcAACAASURBVM405YpOSpTD7g5agYktKjn2lGknY6q530ksZSff3u5uk48tKOiAAoxzWL0a33q+PrIFfmjKAXTje3tPt5x9/aaN/G22Q0DjAQC4bq0u+9rXNX3J2abMRFBe/vRTevXvDxjV4pXf/La5fp/DYQCHHyqzvr4DPgRNef38jLqRz3t7eowvxqCwMFMnozzrdy8maU+jyNy7V3Mvusj4GfTx8zP1cPT0mLriMxGfjkRjthJACwC4evVqA6zYkSMKMDAMPyNEpLJAG7uH+BPBvJedTEAg8Grz5s0GciHzxx8g36EcNM5qffzlH5ljwF9w1qXy9g2W094oZ3eD+rtrFZgwR/L2k7OrRr3NuxU8ZqmRRwz0thpA6HS0yzcwWj5BCe773t8je9ETcpU8YnZUMasYKrEbSp8DAFowzlLdEUTEcjnBZxwLeKMtAZvAas6jbqj+gHzW97QPZs+0AeAOmMr/ADvrOjyb5Anss1SFgD7y4xo4c+YYngPuJ21pKQq5NgCQezKcRBRg/ABuaGhRUUePltX0Kjs8SNeNjdE5ieEKRa5yipOj167i3fnq6Wp329J5eSklM0eRMQkq7u7WzRs+0O7OTh1JD7UwOka/mTxFuWER5n01kqmnv10P7bzBwBwfL1/dMvFf8vUeFEH9EwYAp6RGav64eGXGhhhY1e3oV2Ftu17fUaXK5m4D3YhkS6CL6WOiFR1sM61e127X+tJGrdxTZ84hXTVrjCanRKqhw662nj7lJYYbP3nArVV767V1X7PmZMRqxphohQb6Gqi3qbxJb+6oNr7zLECYGReqs7LjND45wgSqAFqVNXaJaLVE2T1SIJMzMmO1ODdB/j7eKqxrV2pUsAGNT28sV3F9hxLDA02+k1IjFR7gpy6H0wTtWLmnVuVNXeY61C09JkQLcxI0PjncXL+9p0+7atoUavMVvvOK6jtMmQGTn52RppzEcK0vadSy3TXqtPdr1thozcuOM1GCA/cDyOrWHnMdm5+PLpycrEunpSkpItDks7GsSRtKGrWutFE5CeEGEDIGUCZUgsE2H726rUo9jn5RR46Jxtmbl5daux3Kr2jWyoI6VbVihyotyk3QgnHxaunqVUNnr9Kigk3dUBtaAUxGAeBIvjk+eXmdLADodA4Yv3+8W0gtnXZ9/qwsTRsbbWD/A2/vMX78bjknV7nJ4QbiD5UA329urdTb+dXG3HfJxETzXnl9S4U2lTSZPG1+vpqdFavFExPlh4RpBNNQALD94ZvVX7bJXC30S/fIL/OMo175Vw+9o788vkLeGtDimRn6ry8u0awJIxeZ86gF+IQdcKwb+aeq+rzfmdcx5xvufO5UlW30OqMtcKIt0Fe4Sh3/+obJxi9jlkJvuP+gLI8LAI76AzzR2zJ6/ie5BQAGxyObfrbof1Tdtds0zfljvqesCLc5b3H+Vj31xz8Y894l131OoZGRB5oPU9bn7/yb8as3Ji9Pe7dsVnhsnMKiogxcQgEYP2aMUSYw5cKkdePbb2nRVVdr9vkXHKRIA8YASIAlQJU9ax7V9hUPKyX3LE1efIvCYg+dAL312CNa9/pr+sznrjdKPysVbd2q5+++0wC/S756m4Fj7z//nNInTDTQLf+9lQZgElyjtrRUydnZmnvhxQbc7Vy7xtQDZdK4adOMGm/76lUq373bQL26ffuUN2u2zr/xy2bxxfuosapKm999RyX5+QYOJaaPNeVJzck5SIV2JABIuVFVPv7b32jsxIm69vs/0J4NG7Vr3VpNOONMTZg71/g83LzsHdOWwL3J88/S7PPO07b33zdwz9HTrcypUzVp3nxtWb7cfDbznHMMQHryj79XZ0uLMYGmTAuvvNpA2k3L3jbw0cvLW9OWLNHspecdCJICAHvkkUeME2EgGBMUTGv5HUBlRfsFfvE7qjl8/HH/AH7sbqKG4zz6I/fXmHZ3dMg54CVb/AyFT7hBfhFZGujrMoo+R0uhusreVH9XlaJm/kA+ARHqqV6r/o4KRUz7plz9nervqpNPQJT8omhbC1655OptlaPgXs3PshsfJkcD4JYprwWBrWhYQDjrM+4Lx1l+UoB1wDgrwAoTN36AfgA+JnP8b/1umRGTj2XWy/F8b/n7oz2tsvC5tTNM+S3gaEFdA4X3KwOP5R1Gn2np7dOW5nZVdDm1JDFcqfshzrHkM1LHtjXVq6KkQIBAEtqpiJhEJaVny9dm0z17C3R3SZHqe/cH+eE+eGH6SxRgX/1p6gydG5+koGFC0GMpd1HrGr1e/gdzSlJwnj6b9ZtDT/8EAcC5mbG6fUmOAYCRQf4G5IXY/FTX3mOA0+9e267evgHdsjBbl05PU25CuJxsgrB54nJpZ1WrHnp/r57dWK7O3n79/YYz9dmZaUbt1tHbr7jQABN9mJRf0aJtlc2alR6jMTEhRoHHuACo+9MbO/XClgqjZpuQFKGbFmTrPExkI4Pk6HcaxVu7vU9rixp0z/ICrStuNMrBwenWReP0g/MnKjrEprLGTsWFBai526GvP7ZeNW3dun5uhi6ekmIi8wIlQwP9DNx7Z1eNHly518CxtOgg3bxgnC6bnmrgG+o91HeNnb0KD/RTTGiAgXY/e2GrgZx/+9xsY877j1VFJgpwSkSQblucYyCevd9p8kfJiJu/v7y9y5TpujljDZQDblAPQOKjq4t117ICnTMxSf+1dLwpY3VLt2JCbWrr7tOPn99i2uz2JbnKjA01QM9SMpY1deqh9/bq6Q1lBsx+//yJ+va5eSbfli6HuSbt/IuXtund3W7/TqMA8FjeDJ++Y08WANxd2apHVuzVzefkKjzIX8+uLVOH3aGbzh6nyGCbHlq2V7sqW3ThjFSdkR17VL+0APfXNldo7Z56XTQzVYsmJGhrabNW7qrVuKRwzc6KMSCwuqXHmAhnJYxsQJChAGDXi79S76bnTOcJuvAHCphzzVE70igAPGoTHdMBpysAPKZKjB482gIfsxawr35M3W+6rQkD5lytoAt/eFANjgsAWosyFqjDjCHyMWu20eKOtsDxtQAD3fE6BV1f95TW1T5pLpwZPlcXpH/f/N7e3Kwn//B/aqysNCa14+fOPQjcEWwC9RpAaeGVV5qgHHu3bFFEXLwJasHffgE2hYRHaNmTTygqLk4X3PT/2TsP8Kiq9I2/0ye9995ISCChBOm9KyhFFAvYe11ddd11bavu2tdeUAS7gjRFmkLoHULoIR3Se5uZJFP+z/tNJoQeNLq7/nOeJ0+SmXvPPffcds7vvt/7MZQ49JSdJCwh3BCvuZYG7Fn1JrJ2LUbCwGvQc8St0Lvaswu3L+cCgAyBZRhws8kkCkAqDqkIpB9e8rBhqCkrEzi5f9NG/PTl5+IXSC9CKgeLc3IwZMo0SdaRc2A/Bky8FMfS9wp8C29NqsGEHQ5vvdqKCqycPw9lBfmYfv8DojT8/sP3JQHJjD89LKHOjnJeALg+DV+88DyCoqNlvczdu7Dhu4WSJZmh1T9+PEfgaUT3RPiHhyMiobso/3IPHsSUe+7B4e3bsWv1KgGTh3fuwIFNGzHzkcfg4ukpIdcNtbW4/vG/wdXLU0KOf/jwA/QbPwFDpk7FpiVLZN+vfPAhJA+1m7by3kpDXpoDU/HXmUWpdYdX7/uh9oiAubEEVlMNlDp3UQQaCzfAbCiHU/AgqPQ+sDbXoqUuH1rPWCj13tD6JAmwPKVYmmAp34zolh/x71eeE0PlrnJmD1BRx+P6WyTOuJj+bmyoQ96RDDSZ7AoQFv+QSASERkKj0cJkMeOrvFy8m52JPKMRxDwqmxXdXN3waPdEjAoIhqta08naP3s7fsx7Cdm19kQ1/QNn4pKAs0zY/iAAkFDqwxsG4rKUUFQ3NGFp+nHkVzYgwscVo7oH4khxHR75djcGRPvi2Wm9EOjuhHWHS0SlxvDWsUnB6BXuhazSetw+fyvSC6rx/uwBAgCpwNuaXYFt2eVw02vkM0K5FotN1GpbsspFmXNZcihCPJ1FGXfXZ9sEXjE09oZBMQLHCNqo+PNy0WJyr1CEeblgyd4C/GNZBnLKG84ICXYAwBAvZ4GY3M7egir8sO8EJvQIwZ0ju0mY7sJd+ThaUisKvSv7RSLATY+3fj6ML7blYkrvMNw/trvAy7WHS8Sfj7CTysXBsf7SFtZ3NgBIgDe1TxjuGB4PZsj+anuuQFJCVW9XHTYeLZXQ3al9I3BpzxBJfJB2tBQZx6uxJasMGzPLMD01QgAgVYiltUZsz6mQNnCbhI+jEgIllLiiwSSQcHxSMPpE+ogC8bnvM7DxWCkemWAHgPyeSiuuvymrTPqTSkiWPzoALGkElmVezJ2pa9n2PcDEJdMTOr9P9uVXIb+sQdR6VMMeOlGDfXlVuLRPqB0IbssTeDc8KQgjkwLh5WpXHJ+r5JY1YHVGIXJL6jA5NRyDEgJwsKAaRVUGxId4INzXFQUVDRIKHO7nipiA3w8AmjZ/CsOqf0vT9QNmwvlS+7j6fOVMADga/ZLODB12vFg/WdeZn1xoWxe/xpk1dkYdF2rnr/m+CwD+mt7rWrerB35ZDzQueRZNe5bIymd7+fGLASArpGrCET71y5rXtVZXD/xxeoAqoV+TyaimqQifHblHOkSl0OCWpLnQqezhvsczj2Lh669LWO/k1uQVDI91PFgLjhwRWNVj8GAk9h+AjE0bseG77wRmESgRxNGTjxAtdex4ySTs7nMm0HMcjfL8fdi75i2U5u5A34kPI3HIDWc9UASADEEee92sUxSABJBL3n1blFxT7rlXlFT8PyS2Gy69+WZRuVUWFQkUpDpw6n33SygtQVlRTg6Co2PEN4/ZiQdNnoxD27cJfJt06x2yj+0L/fwWvvE6whO64/q/PiHKx1WfzseuNaskMQp9+BzlXACQ97K969biy3++gG59++LWF/6F/Rs3YMW8uaJMpDIvbeG3AurYd0OmTBWIt/S9d9BQU4O4PvZQap+gIPQYNASZe3fj5y+/wDWP/gXuPr6SxIX+gne89DLMTc1Y+81XohK88elnEZmYKElSPn7ibxIyfctzJxVPDMl+5plnJKT21xaFUi0+fkqdN1TOvtD5JIn6T+ebDLUHMzMrRQloMZTCZmmCxqsbFApHmOt5hphWM6w1BxBqWIInHrpBfAm7yn93DxBClhTmo7woH+bmJri4eSE8NgF6Z9e2ewqzolabW3CguhqVTSYEOTkjwcMTnho1VKcD4E7a3SZLAz4+eDMsNrvP8KyEd+CpCz6z9j8IAOwb6YOl940UqPT+uqP495rDAs18XfUY1s0f+VWN2JNXhY9vskPC/IpG/OnrnRL2y3JpcgheuSpVwN5fFu7Bxxuz8O+Z/VoVgGb8+dtdoqxjCOwHNwyUkFR62P1t0V4s2VMggO8fU3sLcKM/4OiXVwsgnHvzIAk1ZrjqP5fvx9HiOjjrVHhgTHfcNDQWzPp508ebJfTY4YnnOEjtASB99ajqYzgz4du/r+knqrzNWWX4fGsOTlQbBE7ePCQWIxICsDO3UgDa3aMSMCklBIeKavGPZfskdNlitWFQrD+emNwTqZG+0razAsCfjmBq33DcOYKg0Sqqxj35VdKvZfUm6UMqCkcnBuLvk5OREuaNp5am49MtORLKywzDVD8SAFJ9SFA5Z30mDhXViGKRGU4jfFzg4aSVxBAuWsLEcExOCUN9Uwv+vigdC3bl4eHxSQIACWIJNeduzEJ2eb0oPLkvLH90ANhJt4Wuajq5B+j/x3PQmR6WQKu/p/3c5j1hW2Y5vtqUgz7RPugd7YO4QDc4taqIT28Kz+eDx2uwYs8JqWvqgAj0CPOSa4zb4EsGel+Kf6aZymWFQMfOLOdTALYPg1OH9YT7bfMvuOnnP16Df3+xXixP+vcIxS1T+yM5NhhajQaebi5w1mtgamlBdZ0BTa0qeXc3Z3i5OaO2wYiaOnvWYSedBp7urtBr1TA1taCm3gBjU3NrRA5NLgAnvRa+nm7QqtSitK5pNKKh0Wi35rhA4RLSJndnuOi1okjmi6Q62u0AcNFpEOjlAqb46tyg63M3jMe8utGImkYTaOagUykR6d+BhHIX2tmu77t6oKsHLqoHat+6EpbyHFnH7aYPoYlKPWX9XwUAWVNXOPBFHY+uhf+gPfBLw35P745vjz2KUsMx+XhEyO3o6XsSpuQdOIAl776JY+npGHDpJIyeeS0CoqIErrFs/WGZqMwIAAPCI0C/v01LF0syC6rr6Pe38PXXkJW+F5PuuBMpQ4edMxlH5vYF2J82BxqdC3qPux9hiSPPOHLiAThvrgDA8bNvxOArpsgyDg/AZe+/h5RhwzD5zrtRVVzUBgCn3Xe/LEMItn7hAoy48iqMvuZaaRdVceHdEzHt/gdOSa1OleC5ACA///bVV0QZed3jfxOg+NMXn0mW40tvvhVjrru+re3nAoCG+nqkffsNVsz9GCNnXoNp996H9PVp5wWAVC8ufusNJA8bIZDTUZiZeeuPP5wCAKlIdADAmrJyCY8uKyjAjU8/I4pCAsAPHnsUUT2ScN8bb5+sy2zGtm3bMGnSJEl+cXFFAaXGCUqdp/yonQMly6/WNxk6n+5QOfvbj5fZBIuxApamagkGVdHXz8kfBIYXLDYL0JiHoMZlePDG0ZgxY8ZvljHsgm3pWuCiekBCrltMoB+UVqOHUn32SZkkFLHaQOanVPy2E4n9FSuQVvih7EeAcxyuinvp7Pv0BwGA9Ot7b9YAgWDXfLBBFGacJHOyplHbE0ZwHrj7qUlIDPbATweLcev8raJKYyGgWvPnMYjxc8eH6zPx9NJ9eGlGXwGABZWNmP7OemSX14lP46szUzFrYLT4/M2asxm78yollPixS3vi/jEJ4hM48Pkf4eWsw9vX90e3AHc8s2wfPkjLlHVYrugdJvVToXjT3M1Yuvd4m/eg40C1B4BUJRKgEZz1DvcWdWJymLfAtJzyekkMwkKlXbi3MwqrjbLNB8d2x4j4QHy/7zieWrJPlrcv54JXr+6HcUnBWH3wHCHAqw4h3McFbAdDnQnpGAJcVm9EZkk9vk8/jq3Z5eIR+OyUXugd4YPHv9uDuRuOSQg1y23DuwkAZEj2E4vS8fm2HPH+UyuV6BvpjQk9QxAf4C4wgxNehlMnBLoLDP3rd3sloYgDALJOJhn5ZkduWwISR191AcCLumV1LdxJPUCrDGYAZfIt+tyenu2zqqEJr/9wULY2IN4ffaJ8JIT9dC9APhuoPt6eWY7d2eXoFemNy/qGw8/dnrVUxhc2yHVBAEjrP61G1emJo84HAG2melT/ayQVK4BKDa/H06DQnvSPPluX2gFgmnwV6OOCpBhf+Hk4Cczr1T0c/XtGoLGxCSu3HEJWfimUShtGDOiOMQOSsXHnIazenAGrVYmESH+MH9ITznoddh8uwJ7D+Sivrhc7DQWtd21WdI8NxtRRfeHm7ISDOcXYuOcYjhdViMBGLG7Odczteb3g4eaElIRQ9OsRDZ1Oix/3FmDTsXLp495h3rh5XCKclIzYOC1qo5POJUc13B+bAmhoasGKvTlYlVEEC1QIctfhn9dc2Hfx3M2xAUw6Z6NXuApQaDq55f8/qqPVDa97ikYcNjv/P/b8/+deMvO5ZAC22aDQ6OD5+Hoo1NpTOuNXA0BHbV3Zgf9/nmRdew3xE+tott8L9Vf7CbCHNgDXJ7wDZZvPGrB//ddYOX8uMtML4OEbIqGyQ6dOE+UZw1ELjhzGoa1bYWxoQK9RoxCVmIR133yNgMhI9B45SnzuqMRjJmEqCUPjup0C2ti+xppipK95G9l7f0Bkz3FIHn0nPP1jzmh6Y10dlr33Drav/FGUdqOuvkaWYcjykrffwtE9uzDlrnvQb9x45B06eAoALMw6hiXvvgONVoup994HnbOLeB1uWrJYlIkzHnwIbt7esk8EjZuXLTknAMzau1cy+Hr4+uLaxx6XxCEEgLt++gnT7r3/FMUgQ4+ZuIQZia+4824JwWXJPbAfi958Q1SHV//5UVETsq/OpwCUdd56UzwZb3jyadkuw62NDfXYt3HDmQCwoQF3vfwqWpqbRJ3J48JMxAx/JgCc++QT6N5/AG586plT+pqZcpnF9/vvv7/Q6SPQTqn1gFLvaffpc4+UkF2tbxK0HrFQqO0Dc5vNAqupSsJ/W2qOwVS8A801xyQLsD5ogB0C6n0kLNg+zDxL4ci+qQz+jStw9/TumD17dhf8u+AR6lrgXD1gtVnw+ZF7UNtcKouc/gLklPX+IACQIOmzW4cIfLv/yx34bEuOADUqZpg8o7LBJL57aY+OR2qUr4SY3jpvC3LLG+QlSlKIFxbdOxzh3q7ifffSigOiCCQAZHjulLfW4XhVo0wGn53aC7cP74aSWgNu/Ggz9p2oFnh1/5jueHRiEjxdtBj43ArxtPtg9gB0D/bAmz8dweurDwlwZFbPGwbHSHiwr6sON368GT9mFIrSp31pDwAJNZfvOyGgj76CBICpUT44UFiDDUdLRXHHwv3lRLeyoQlrjxTjr5cliwKQIdAvLN/fqgC0YkisP/5yWU+BiedSAL666qDU0zvcR5YL9XaW0Ok+Ed7wc9MLZH155UEEuOulT5gM5a+L9op/H/0PWRwAkMlHHvp6lyj6eLsjcCWcnNk/EkwowvDqysZm9AzxlIQjBCR//W4P5m8+CQBLa034+5J0AY+nly4A2HU//E/0AO8dTIJVVFSEffv2SUIxJhkbMGAAmIDLBgW+31WAn/cXSvhuaowfEsM8RWnsgIC8dxRWGZCRX4WtR0vlXjK1fyT6RvtArbJnF2eY8ZGiWlHVhvo6I9LPVZTAvN47s5wPAMqY9L1rYS4+Ipt0m/U2NHF2f+1zlfYAkCpAFnsMhA2RIR64ffogRAZ54f0FW5C2Jw86lRl3zRyOe68bi7kL0vD6/LVotqgxsl8E7rpqEPKL6vDegg3ILayB1aaEjbSMSM5mxfiBcXjijstQbzThrS9/wsrNWbBCfUF7LceoTAELQnycMPvyQRgzohfeWnkUczeXQqewYXKKHz64Zwjc1ZJyrzO7/Iy6HACwstGEl74/gNdW5sGmUCPO3wlHXrKPsy+u2GAzG2BpzIW5LhO2lnoonQKhdufL62CgLTrl4mr9/7g07Z1ycnKwdu1a8eYeOXKkJLL7PQvtpcwWglyLJHhTKqg+Pv85yTGh1caXcrY2v3GuL0IFhabNiohwmMvZYIVSoWmbM59c3x5Vd7p1EfuFYJQCHoJRx98U1fAzhy85l+PftMfifN8ReedY3+FF3j7UncvLi3MFOb6iXWRNE2qNRQL4XTT+0GtdTpmDsw2sl9tnvZIkU6G4oKf66ceyKf0HNC56Uj7WxPSH2w3vneWa7UQTPzaaBvzy5qKrdPXAH7wHeIEyI2lnZo9iNuB5h28HM2GyjAt/EPFew9t6srY8B9uWvogDWw+iptIVvUZOkOyxzCKb0K+fgD3+TT+8rcuXg2o0ZrJ1dndD39FjJAMvvfnS162Dk6sL4vv1Q2hc/CmegkpLDhoqt6OluRF9xj+A+P5X29+8tSuSKKGoCN+9+W/sWLlCfP7ofUcl3dqvv5TwVmbTHX7lDKmbfnpL330HEYlJuOzW27B+4bei/hs6bbqoGZn0g3UeP3oUGxYtRFzvvoju0UP2LaZXb4GD679bgPGzb8KwadNOAU0Mb05b8C12MBnJ9bMQEhsryU6YkZcAkP3BQpBIX0GCx6riYmnvkCumoDA7G6s//1T257LbbpckHlQR7l37M1bM+0SyL6eOHYd1336NbcuXy3rcN8JErrd+wbeI7pmC2JQU6Fxc0GvESNlfhgDPeOghBIRHSgjw0Z070GvEKIR37y7+iys+mQtPPz/xG2T4MUO4Z/zpIUl60r7w5crixYtx4403yhu80wuz+aqc/FqVfu5Qu4ZC6xkDffBgaD1i5C2yFD6QWhpgMZbBXF8IU+lOGAs3o6U6Ux7KUhRKAYc6v57Q+feFzqcHVM5+9vq1DEdvBwPNjXCvW4dbxuhx7z13nwGS/+CXf9fudXIPHK1ej9UFdq8mZkC/sfuHZ2b/dWzzDwIAqVT7/v5R6BboLuG076dl4kRVI+ifR5UbQ0a/3JaLu0fF464R8RKmSyjHkFgm5qQi76YhsdIrd8zfKklD3r6u/68CgAyVfef6/hibGCwefVQWEth5u+hw2/A4yW5L1c89n2/HnnyqCE/VqJwLAPq56vHijD6SeTe/qkESbtAbkGCN+0/4xtBmehByn+4fnSCqI3ryyXZsNlwS5Ss/9NU7lwcgASDDbmP83SVTMetl228ZFovR3YMkrPgvC3cLoPjn9N4C7j7ZlC1egYSlZXUmXDcwWhSABIAPfrVTVIwszNb8zJReGJMYhIW7CiT5CmEjE4rMGhQt8PR0AMjEB08uScfyjBNnXDFdALCTbyJd1XW4BxwZUGkzwqRijDTg3G3MmDGSRKyhyYYvNmbjaFENAjydMSDOX0KCCfA4DCitMWD7sQrsOFaGmsZmjE4OxqiewW2Jc3ZmVaC8zoQof1fEBrpLchG9ViUZgDvbE+5CANCw8jWYtnwufaO75Cq4TDrVDP/0TmsPAJnBnKHR9PxkshNOb4enRmJon1Ck7crFhr0F0CmtuHfmENx33RjMWbgBr8xbhxaLCiP6hQngS9uRh1XbskHuybBcvV7ZNpQakRqNW6cPRdquTLw2/ycYW9TQa5VwddbJixuOuFp54aljcFhhbGlBXaOZOATDeofj9lmjsGBHMeZtKoOTogWTe/nh3fuGw1WtgJLyvDY94el/d/i0OfeCrS4xfGn18g/78dqKPFgVanQLcMLhl85nC0OFn0XGoBJ10ip4sFlMaKnaCVPBQthaGgCVHrA2QeUSCaeIa6Byc4gSzr5+J+zRH6YKziE2btyIf/3rcZ9wuQAAIABJREFUX/Dz88Ojjz6KPq22Rb/XThIA1ptKUdt0HARz3k7RcFJ7n2fzNlQZc1HTdBwWawvctUEyl2lsKYcSKvi5xMNF4yfrNzZXoMqUjSZzPXyd4+GhCxHYV9N0AjWmPIF/XroYuGh92u49bE9OTi7Ky8sRFBQo9z4mUWQCzPDwcFFJMurqxIlCVFSUy/c+Pj4ICQmR35z/E6qWlZUjNDREPnckF2xuaZHEhLQHUKqUcNLrodfpYVM0o8KYjfLyUjRWqKC0OktiR39/v7Z2UZldWFgEd3c3+Pv7y4sagsDYWPs4r6Ol4cuH0HzErmJ2Hns/9ENvPGPVTlMAOmp2PFQcWRs72tiu5bp64H+lBzh44YXOG0RnD2TYB7vKFmJr8RfSHR7aQFyX8KbcwFhsVgsOrJ+LPT99gUZDIEZd+yd065uK+qpq8c5jmKnVYoZKrRFVoMnQiINbt+JY+h4JCY7q0RPeAYFoMhoEuhG4EYw59sPFXYGoeAV8/IHQ7sORMvou+Ib2OOPQGOrrsG35D0hPSxPI6OTujoDwcLQ0NcPF3R19x45DSEyMeP0x7JaQkNl9mZ04OjkZVcUlyM7YJ99z2+EJCRg46XKBhVu+X4rsjAz4hYRIpmIm82CCjNL8fPiHhYsnIPe5faEakYq93P374eLhAZ+gYMmq2z5jclF2ligMmU2Y9ykqBqk25P5HJvYQgMqEIQqlEieOZQqgLMrOlizKVEqyTdWlJdKGwZdfjtjefVB+4jg2L1sKqhADIyMlDJovQjYsXCD9HRofj1FXzURtZQVWfzpfoOSQK6ZKtuDCzExs+eF76T+qHZnlOSY5+YywbLaVb+gvu+wy7N+//9RjQWDn5Afn8DHQuIeLx5/VVA2r2QinkCHQ+SW3hvhWwmwoQXPlYRiLt6CpZJfAwPMXBZQ6D+gD+kAfNBA63x4CF1VOvoDVDE3jflwadQgvPveEgPCu0tUDv7QH6Pn3xZH7UdtcIlUMDLoOqf5Xnru6PwgA5ATvwXHdccfwbhI2d7ioVgBUoIcecQHuEqp6/xc7RCH47NTeGBzrJ8DpWGm9TCZ7hnoJ7FqWflzCfwtrDJhzgz0L8C9VADJhxpWpEXhgbHcJa82vbMTx6kYJDSawYjjtO2uPiIdfRb3pjBC1cwFAqn7oWUgfQbabGYIZBsx5Y7SfK3IrGvHKyoMCBZmd97ZhcZIFmKo9ZuklaGQoMVVIzAS8eM9x8QdkiG37LMBMAjIiPgBT+oSLOrG4xijvQOgbGObtjB8z7ApAZg9+5opemNY3HOX1JhwpqcXuvCrJ4jssPgAPjTsTADL0+W+Teso6TOSxJbtc1E30cuwV5oUWq60LAP7Sm0DXev+xHuBktaysDJs2bZKEY8OHD0fv3r1RYbBixd5CHMivlvuNv6cT/D2c5OVDSY0RJdUGGb8NSQjAsKRAuTaPFddh+7FySVKUHOmNSH83uOrVnR72276zLgQAzfnpqPv4ZllF4ewJr0dWSzjwuQoB4OtfrIcSVkQGe2FIrwgYTM3YlJ6P0ioDgnz0GJgchrKaZmzaWwCNigBwKO67fjQ+XLAer8xfC6tZhRGpEegZ541VmzNx+EQ93PUapMQFIjE2EGo1oNZpkBARgCBvd3y6bCeWrjsEtcqGxFh/jLwkATr6LooXoB0E8m97SLUF9Y1GHMkpwdZ9eTArVOgbH4jZ04fi55wmzNtUDp3SgskpPvjwnsECAOUFsI3Zzu0YUEcoKPIk2nrY66eCiuNNW5vVB/8WBGnvqvbveuwNOtmFNioageqGZry4/ABeXZEPq0KF+ABnHHlp3Dn7mio/c90hWFvqoNR4QaF1g0Kpg9VUBlPhD7CZ6+EUPgNKpxC0VO5EU/EqqD2SoA+fbg8Ntphga6mF1WyAyikAKpcoKAgLu0pbD/y3AMDMijU4UL5YlH99g25EiFvvcx6lFksjdhXPQ27NBlH3hbj1hbPWFyX1GWixGtEv+FZEeNhDy49UrsTh8qUCB1MCr0W8z0SoFTrsK/0GmVUr4e/cHSGq0Qjy7C6AjyU/Px9LlixFVlY2Lr10IiorK7Fz5y4kJnbH+PHjwBcjP/30M/LzC+QeRwBIdV5ERDgmTpyAgIAAWX/v3nRZf/ToURIJWF1bh+KSMtRxLt4qhnPS6xAQ6IkW7XGYYUJORj02r02XbU6YMB6jRo1sU/ixznXr0qQdSUmJaGhoEOHHVVdd1eEz2tpYZQ//tZgFmno+sBRK7zMVn50OAB0t7AKBHT5WXQv+j/TAbw3+HN3QbDFg/pE7YTLbMwX2D7wGlwScvPjrK49j5w8vwVBfgz7j70NwbD95DFO1Zh/h2J/LDqjHmxb95gjhGBpMrzz/0DB7iIEMCuwP/frqQmTt+AKVx7fBydUTKWPuQrd+M6DSnAl3ZJBgtQo8cwwDHJJpblck1eI7YvcEbFu29TvHZ4595rLtZdiyL456WqXZMvJRKORtiKPu9vcb3my5nux3u3XblmF7W5ex99NJNVv77UubW2/2jm2ybXIzP60NIvO2WOx939o2rs8+dyxLhahDSs62OdovfcL20KPhtD47/ZLgQ+CNN97A3//+91NDQ1ifjpl5E9loUA2o8+8NrTfDJPwE/rXUZIvaz1SyE+aGotNGcR28+BQqAYyusVPh0eMWKJtKEK9Yiff+eQ8iIiI6WMlvt5ijD3+7LXTV/Fv2wI7Sb7G95CvZhF7thhsS3odWdR6fpj8IAOT++rnpMKNfJEYmBCLK11VUZARdBEz02KMPHtVqVN5dnhKGlHAv+Ljo5J7PcF5CK6rXDhXXis8WAdWo7kEorDZIBmEq+niru2NEPKb2DkNFYxOeXbpPICI9vK6+JBKzBsXYk3HM3SzbZYKLickhkt02PsgdbjqN+BESBKYdLsV3u/NxosYgIS6nl6l9wjF7UIyo955YtFfUilyXhSCTysIJPYORGOwpII+31MrGJskWTKiYWVIraj96EA7tFoD4QHc4a9Wi5OMPFYQMJ56/JRuvrDwgnol/npAkGYJ/3H8CX2/Pk8zIzG5MiMr94gOxxtAiXoJU8zF0l75kVFkSdrI+JibYlVeBd9ceFQ9BqvqcNGq8tvqgZCJm0alVGJsUhBmpEYgP8pAJNDMBEyBSZUiPwHfXHRXIeO2AKFzbPwrl9U34YH0mNh8rO6OvuhSAv+Vdpavu03uAz0mG/WZlZaGgoEBeVnp4eIgKJSYmBhRu7Nq1S8KCGQ7cNzUVBosKh45XY09OJfLLG8QLk8VFr0G0vxv6xvgiIcRDrrPDhTXYnVMFH1ctekX5wMdNhzpDM4qrDag1tEgIrbebHiHezpJZWABUJ5QLAUDeZGpenwxrDcc/gNt1b0ATP/ScW26fBXh4ajQenj1SwhZf/TQN63flwFmjQmpSKJptwPZ9dgB4TysAnLMgDa/OWwuzRSMKwJ4xvlix6RiOFNWJCnJQzzD0SQqHi5MW4cG+SIwOQt7xUrw0dw22HyyDp5sGN1yeikduniDQVVwAbQpYzFZJMFJSU4/C8joczi7Cxl1HsXlvPszQILVbIGZdOQjrco2Yt7FIAOPlKX6Yc/cQOCksYieRV2lEUY0BFqsZwd4eCPPUIdhDD5WKY1SgvrkZxZWNaGy2gz8eHbsj7bmOkwNO2qBRAgGuWqjUary8/ABebwWA3QQAjj9nX7fUZKDx0IttIb0KlROUWk8Zz1qbKqANGAmnqFmyvsVQCGPeFzDXZEDlFgdbS53AP5u1RZZX6nzhFD0bGq9TwVL7UE6O5c8l3uC43SFe4jidY3cu376wLkeYJj+nGMThw+5YjuN6R7QOv3fMjRzjVAdQ4vKOeY9jXXvoqP152f670+vkNmWeIVMZ+5yrfR28tvnjCCM9nwLQsU/c93N5BDrmKtyGo07uo6M/L3QZs+6M0kU4UvGDhL72Cbwe/i7dz7laYf0eZJR+jUojk1jY4KWPRKBbMsoaD6PKkIN+wTch1nsMrLYW7Cz+BDnV60VF2t33cnT3nSyJ5HYXzUNh/W7Ee1yOmixvRITFIS4uTuZQaWnrBfAxcefll09GRkYGtmzZisGDByE+vhs2b96C7OwcUfaFhATDYDAgLy9ffFP79OmNnj17YMeOnTh8+AiuvHI6Bg4cINCwrKISBlOT9As9szm/tihMaNbnQqNvQqzvEKRvzZVtc/mYmGhMnjxJVNfs42+/XYCNGzdh0KCB0o7i4mKBgxSAdLRQ7UzVM4s6sg/cb/7orKv+ZgCw/dZ4EvLg82TtxIjjjvZF13JdPfCLe8ABbHgT78xQ3ws16EDlaqw7YY/ZVyu1uLbbv+GhC5L/6XeQl7ES+9fNgbtvhKj0vILiz1tle6CloL/BaQMvQ30FDqybg6w9S2BpMaHbgKvRc/gtcPG0b7Or/Gd7gPfOAwcOYNy4cfKmvn1h2ITWOwHOkROgVOkluYe1pR6msnQ0le6GuS7/ZIjvr9gNhVIDfcgQBAx/Cd6GNDwxKw5Tp1zxK2q8uFU50a+pb4KxiYMaBdxdtHB10qLB2IzC8kb4eujh6+HUnuuesgH7s4fhRxe33c5Yut7QIkqhU46bAvBw0Yq3WmcVqqTE7ecsdRLWsAdON3I/37btg1EO+Dqvjadvr7apGF9mPgiz1R7ePjL0LvTwObdiQBb6AwFA7g6hHz33on1dBToRdDH8l9lzHVl2ed6GebmICo8efDyWRdUGHCyqQVVjs8A8luQwLwR5OImX4K7cSlHPsRBYUVnHMOJ9BdWoMzXLpI/QMcbfTXy5COscPnj8n5/H+bvBzUkjoK2gqlFUig2mlnOa0zNDLtfjPjH7LhWNjraxHfQH434S8PH8ZyMIybgf9Mtj9mmuS+DJs45wkKG8PG8HRPvhzpHxkoX3nz/ux8cbsmR/qChkn9CXj2HLnLoS4nF/CR1ZqhubcKysHieqDLIOC7MjExLG+rsJACyuNYIKSBetCpF+bqJi4v/83FEc6xB+8G+GOZbWm2Q7BJVHimtxoroR0X5uomw0tVilTeyH00sXAOysO19XPR3tAaqBOPHkRJaRBQxjYwgwx7i9evVCSkoKCgsLsXPnTgwePBjJycmwKTWoaWwSiEegx+cL7wkezlrxDiUYJ/zbm1OJQE9nRAe4oqiqEbtzKlFSY5Cw4KgAN7mmgr2d4e2mk2u8syJoLggAARh/egfGDR9LN2niBsNt1lvn7LJTAWAMHp49Ak46FV6Zn4ZVm4+BjqW9E4Kh1Kiw88CJswLAFqtaFIAjUyOwdkc21u89DliVUMp92h51E+zljJmT+iAqMgDvfbUe+7Nq4OelxS1T+uOB68dK0hQiOL5AyS+qxvIN+7Bs3V5kHy+D0Uw0qJYfhvf2iQ/E9W0AsBhqtQ1XJPvg/TuHoKquEV9tysKnaTkorjWBvoE+7i64IjUE90xMkmdAtbFZEnd8vPooDhXUSgIPbrsj6YOpIfRz02BqvxBMH94NX64/htdXHhcF4IUAYFPpOpiOfwd9sB1wWEylsJpKYDUWiypQ6z8MzlGzJTTY0ljQCgD3Q+UaBaXeH0p9AJQ6P1hNpWguS4MucAz04XbBBMcvDnUrQQrPeWdnZ4E6DK90qMHIJxj+WVJSIuNrMgt+FxQUJAlyCIkcddGTm8tweYIwhoNyGYbWcpzOa4vbImjnOvzO19dXtk2LNNbr6ekpCjTOKbke1WQs3C7rZzt4PbKdXJ6hqI46uZxje1SQse2sj2GrLIRybB+3z+9dXV0RGBiIzMxMvPbaa6eEALN9bBPDYLlNbptwlPWzTayXIIv7xe3ze6rc6B9oD1UtlLp79DgzSuz0i4vt3Fk4H8cqV8HfNQkpAVfDWx911muQUC+95Cscq1oj3n/8X6nUoJvPeFQZslBUn44kv6lI8J2EhuYS7C35AmWNh6SuGK+RSPKbJuHDB8oXgrZaHo1DkJveJKrm3r17iapuwYKF2L17D4YPH4pLLrkEa9b8JP9T/cdrc/v2HdL3U6degYSEBDk2K1euwqZNm6UPY2NjpE8Zrnv11TMkmdKePXsRFhWEiKhweLn7wtXZDdX15cip3YCS6izo6qPQM3q4KA2p8uOx4jkwadJlGD58mBzLhQu/E7A4duwYXHJJP/mMx4AerR0qVgtq3pgCa3WhLO4y9Wnoel9+1lV/FwDYfss8kfhD0ukgyqIG6kDK8w7tfNdCXT3wC3rAYdLpeJPiMOA8/c3OL6j6F63CqfqCY4+1ZQT2d4rBlXH/gqrV+NbcbMChTZ/i2M5FcPUORcroOxEQ2fcMr76ObLyusgCHN3+G3PQf0WyshW9YMlLG3I3guEFnmKZ2pL6uZX6bHuAA4vHHH8fHH38sD4WTRSHKP4Zy2CzNUGndYW2uFVDceYXZgb3h3f8JeHgHYWrCMbzwzF9+NyhuarZg19Ey7DhchvIaA5x0asSEeGBk7xAczK3CN+uyMLJXCGaOijsrrCKAOFHWAAqWIgLcflcIyG2u2J6PilqTeCA5ACSBw+g+YXB16kC25Q4cSGbzXbg+B65OGkwcEH4G5P9+Sx5MTWZMHxErIVwdKTlFtfh+Sz5um5wIZ13ntPOU8YDNjIXH/oIyY7Z8zMy/M+JedAQ8nbuJfzAA2JFj8f9pGQK956b2EnBwpKROshB7Omklcy/hIn38nlqSjg2ZpQIm/1dLFwD8Xz1y/9vtdiii6uvrxWOKY4ujR4/i8OHDMvnlhJjQg/8PHTpU/KcIJDhNo8qYUIhqV8ezLLesAem5leIPyGfLnhy7/1+ojwvigz0Q4uMioJDPEII/wvzOgn88Eh0BgJwQc2JMvzk23OOur6AK7HbWA9keAA5LjcafZ4+As06JV+evx4rNWSDw6t09GGqNEtv3H7cDwKuHSAjwRwvX45V5a9HcCgDvnNYfh3NK8cHCLaiqs4C3K/urOL6msCAxygsp3YOxL7MEB7OqEOCtwS1TB+C+a8a1PqetKCyrxUeLNuPjxVthMnMMYYFao4BKqYSpidEmSvSOD8Hs6QORJgrAYmioAEz2wb9uGIBlO7Lw7IIDqDE7SaZeyQwKJfyczZg9OBh/mdYHm48W46GPNqGgTm2Hf5KpmOpDlSSFIW5UKNrda+V9E1Vn9pBhq1IDXycrZg/2glWpxxsrCzoEAFuq9sCQNQf60MnQBY1rVQLaBPaZCr6BtbkOzt3uhkrnh5aqXQIA1d59RRVIOMR+pFKwqfB7NFfuglPUddD6DhKmQNCzfft2LFmyRFSvZA6c2xHsXXrppfJCnYCMEPybb76RZR3AhctGRUXhjjvuEChOsLdjxw5Jxkfw41DLcX36Zt51110CyX744QesWbNGoB3PcW9vbwFkDK0nmOO1NX78eDz//PMCEPn37bffLssSKn711VdYtmyZQLj7779f4CG3yTp5vbL9TNRDmHXo0CG5docMGSK+foSdVO9+/fXXOHjwoOwvr1vCQQKk5cuXtwFArs9rn4rfRYsW4ciRI8Jm2A6qgocNG4bLL79cIny43Pz582XfCPymTZuGzz//XPp31KhR+POf/3zBG2JziwlbCt5HdvVaRHuOQA+/qXBrFbWcvnKlIQt7Sj5DpeEYwj0GoK65CBWGbKQEXolqYz4Kancg0nMIevhNQ3FDBg5XfA+TuUZC2EPcUtHDfxoKarYis2o1gl37oGy/NzJ25Eno7oAB/aVvfvhhOWpqakW9FxwchMWLl+DAgYOYNm0KjEaTgD5CPQLB7t0TBHxmZ2fj0KHDcm/keHvv3r0wGo0C8Hh8Ce56DQtCXB8vRHj3ES/CrOo0lNQdRd5uGyqylRg3dryci6zfoQzt1i1OVICE02xHRsZ+TJlyBUaOHCFAlqWjiUab9i5D4+KnZR2Fixc8H1oOhebsIfG/OwC84FnStUBXD3T1gPRAuTFXICClzCwpvpdhWMitbb3TZKjF/rSPkL1nKbR6N3QfeC2iUiZC53o+Y9WTndvS1IjirG04svUrlOfvhdncBA//GFEUhieNhkplV078JwrhFf0O7Z4nzPDUOvBoDVv+ZS8MGK5rlp/TC70IlbK/djJitz1h/IXdHcUur1cASvtb69OzSf0efcSHMwfkjz32mDzAONg4W1KQ36ItSpUaWs9YBI1+HfGqjfjwxTsRFhb2W2zqjDp5rNOzK/HC57tQWWtCqJ+rqAAZFvmXa/ogq7AGX6/NwtDkIPz56t7QqJm9y364HJzL0GTG6wv2yYD50Zm9TlHIOd49nUsZ2Br13dau1qrPbGfrJ6ezNcm0+tZGGExmDEy0v+ll0WvVuGJIlF0F1QmFE7Nn5u+Cl6sWD16ZcoYK8OWv00Ut+eTsVKg6mIWR0PWVr9PxwcPD4UHz904uGwo/wr6K5VIrfU4J//yczv5W+JRNb6A3UmvimuH8/dtmOPylu+17/zeiqKNn3Mc3DRKF2Kw5G8W/zhEW+0vr/iOvxzDn2QNj0D/aVzwACQ143dUbW5BVVofvdhdIFmD6If4vl/9qAMjri9eZPBBVwLBTn5sdgS6nHxt5bst9uYNvIP6LDy5fKh2rK0SYix+c1Z1/b+zsXScMoGKHaj+G/1ZXVwvEIIRgiJnjhxNaTmapcqHSh1CCEJDQ5PRwSLaRPqB7c6oEBJXVGlFY2QgfNz0CPJ1keSrfm1rM8vJNp1FL6G+Ahx5BXk5wd2bGzl9/LnT0XGxY8Dia96+SrtX2nADXGS+ctZvbJwEZnhqFh2eNAJOBvDY/DWu25xA5oW9SsHhtb8k4Dq3KjLuvHIB7rh+DeYs24bV5aTDZlBieGo7HbhyNAB8vLPlpH9Zs3I+aBqNYPFQ2GGFstkkfxIa6o8mswOGsKvh4aDF7aj/8adZ4UQDyklm3/TD++uYy5JYZoVPZ4OeuRVyEP1RaNdZtPwIrdOgVH4zZ0wYhLc+IeZuKoVUqMTnFE/dc1gPPLdiBdUeNUKsU8NQDGsImgxXNTKwU4YInr+yJ73cXYs7aQtiUKrhoAE9nM3h7rTSoBPDplRYEudmgVKuhYMIOm0KSfFjNzag2KtHQ3AKNWoM+IVb0TQzHOx0MAbY2lcFw9B3YrM1wjrtdPPxY6O3XXL4JpoIF0PoNhsYnFU1FK2AxFME55mbxAZTlrM1oqdgOY97nEvrrFHOTeAhS2bZlyxZ88MEHAs4Irgi2CK2odiPEIcii3yUB4cKFC0XxRdjNa4HXB+ELvdcSExORlpaGjz76SNYn9OMyjmyxBITXX389vv32W0nYR1UXlYFchtcT62J7+DlhHZd99dVXZTxPhe2zzz4r8IfXJRN1EDSxTgJA1kcg2L5OhqOyTo7/Cfh4fT7yyCMC8V5++WW5zrltwkeuRxjJH17vjiQg3Cd6fr7zzjsC+Ai72AbOM7gsFW8Elw8//LDs7yeffCLtYJ+wbn5PheDAgQMFYF6oNDZVY2vee8ir3YIkvytEveek8TpjNc73DlYswZHK5XDVBCLBZwLya7fieN12dPe7HMaWKpyo2wkvfRSS/Kcgv3a7fO+mDUSzpR5uWn9Ee46U5YvrM9Ddazr2rKnG7p0ZmDZtKoYMGYzVq9dg/foN4rNHKMj+XLr0e7k3XnPNTNk/LsPjwX7p0SMJvXqlyD2QfcE+37BhE1avXi3nUXJyT4F6BoMR4yYNhck7HSZzncwT+TtMNxg7VxciY98h8QukOpMqQCo8eV7w/LziiskCfVesWCmhx1dddaWcK44XJR0CgFYLat+cBkvVcenXcyX/cHR6FwC80Fnb9X1XD/wHeyCjYgXWF37Y1oKRoXeih0+rn4bNBmNDJbJ2LUbmzoVoNtTCOygB4T3GIDRhmITv2qHWyUKo1mxqQFneHgGHpXl7RPXngGLB3Qaj1+i74RfR65x7zWWbDDWoq8iHoa4MNqt9YtDSbISpsQqmhkqY6itBwNiWXfa02uyqX7unnlVAn90Lr11L5XubeEzZPQTt/hmtb0/PtJ664FGyb5M2BGcqRnij5tvEk2+lW6corX6C9tDR1rfW4rdhf/PI7Mj0D7Sv37GBLHdTpdZC7+oN7+BE+Ef2hodvJNRapwvuAwfxpaWl8iDmw4cDCD7s+Xayswv3hw8dPqRCw8JhVvugVtsTf78hATNmzOjszZ2zPgK0D5YdxEfLD2FIjyDcM7UHquqbcSi/ClOGRKGowoDvNmRhVJ8wDE4KQHmtCeU1Rgk7JFzzctPjUF41np63A56uOvx9dirC/F0ls19ZjREVtUbxMvN00yHIxwVatRKZx2ug1agkXLGqziSqOn8vJxRXGkCY6KJXSx1ctsHYgrIaE+oamwQwBng5wc+LRun284Htv/vfGxAT5I4HZyRD1e48kQmSxYqKGiMaTWZoNUoEejtLOCLPk9rGZlQx0YLVBjcXLXzc9SipMsDTVSseTCzV9U2yDX7WHgDyu9Jqo7RPp1Xhi9WZMLWYBQDysqIikd9xUsBtUlXJa6SmoQmVdfQwUSC/tA4fLD0kANDdRYd6Y7NAWG7Pw5XtsRvC/5JyoHIV1p14v23V4SG3I9n3fNkC221lSwDQ0hoKP6gMaM0G90va8Vuu0wUAf1nvUiEU6uWMpBBPCfdl5kxeD/Tb23+iWkKjOYn+BY+BX9ag32it/2oA2FwEbA2x77k2GBhoDylylI5CF8fyjWYTVp3YjZ+L0nFZ+CW4NPTUbPe/URf/ZtW2WM1478hyTIsYjFAX399sO51VMe/tnOg6wn8JEBgiyB9CPk76+TziM58Te070OTllKCAnwcwaSuVR+8LQ/PS8apTXGlFWa5BnGZ+ZTWYbqNrnSyk+IxkqTPBHT0CqBPm3h7MGTlomB/n1e9jRc9FSfAS171/X6s+shPvtn0IdknhGA9oDwP4pEbhl+iCYjAZ8vGAT9h2rgk4DDEwJgdWmxvo9+VAqLJgyKhE3TBuGnzYcwEffbkGT1YYBKcG46+ph6BEN4IFxAAAgAElEQVQbJvcqY3MzGkzNOJRTii+WbceeQ8fhotciIdJLlG+7D5bARafAFaOScO+scdCrVZRaYuPOw3jq7SWobrQhMtgbsy7vh5H9ErBhxxE8/94K2KBFcnwQZk23A8BPNhdCp1BhYk9PTB0cg/s+3Iw6sx5xvgrcOz4SAR4ueGnRPuwpUSDSzwnTenth27E6bMsxwk1nw6Q+frjj0gT8sCMfL32fJwAwPkCPN2/uhXAfZ3khT6jbaLYgt7oJ89cew9r0WmhVQFKgDYOTo/COZAG+cAiwzWZGS/lmGPO+gsa7j13Zp7KPhS3GIskCbK7eB6XOG9bmGuiCxkIfdqX9BT391RrzYMz7UjIFO8XdBrWrPTswQ2znzJmD3bt3i1qOkIpjWb44X7BgAVatWiWhnQR8VMZRzcVz/IEHHhBQSFjG0FheDwQ0BHYERASJY8eOFfBFGMTrh1CQMJCqPqrwkpKScMMNNyA6OlrG5999950ARAcAvOeee7B06VJ8+umn8iKd6j16wFG99+STT8q1d8UVVwh4fOaZZwTKEcaxTvp1sk4qFunrx2UJAKlU/Oyzz2RuwPZPmjQJkydPlm1SuUgFH8EnASBhIX+zbkIugifCUPYTFYXsm7Vr18o+0Xvu2muvlfXZZt4jGD5NBSXhJe8JfFFwoVLVcBzbT8wRT74+gbMQ5zMeGuWZc56GllLsKvoE9ABM8puCbj7jkFG6ANlVaxHuMQhqlR7F9Xtl/hXmMUBCgpusjfB3ThDFoBUWeDlFiU8g53Tx7tOwafkxAW7jxo2Rfly9+iccO3YMU6dOEa89KimXL18h+85wXu4Xl6dKj6pNHlP2RVxcrITq8litXbtOfkJDGS4diKNHMxEWFoKJEyfC5JSNfWXfocnSgB7+VyBE1x9LFv4oyr6hQ4fIObh//wGBj7zvUjlIGEmlJhM9VlfXiDKxX7+TyS47AgBNmz+FYdW/5VAonD3s6j/tub20uwDghc7aru+7euA/3AMr8l5GVu0W+0WtUGJixCOIac1+RBxG8Hb8cBoyt32NqqIjspxKrYN3cALcvE9VaRnqSlFbnoumxmqYW0ywWGiee3IapVRrkTLqTiQOmQX1OW4cAuqoynMo9BzTsFaoZ4d19p9zje3M5ma0mBrQ0tSAJmOd/G0xm0Ay4VAJ2IHgmVO8X6b+a2dlch4/Y8fWzoR5rcpAkS8o5M2v1tkTOid3UV9qdK7yWYdLq4qQ/n2EgVQgdshspXUDjvAGDgAoy6eMn54cHLA4jIE73JbTFuQD3uEpwoclH/QjRowQv6D33n8fs66/Hv3795e3hb9HIZx7Z/F+fLLqCPrF++O6Md0Q4uuKQG8nOOvV+HF7ARakZWFk71CM6h0i4cBHC6pF5UawNbpPCL5dl4Wth0olBKl3Nz9cPyYObk5aLNuSh5ziWul7b3cdpgyOQp9ufrjvjY1w46TFXYfMgmp4uzthYFKA1FFWbZAJzKxx8egV54uV2wuwNr0Q1XVNMDMjaLwfrh/bDX6erYPYVgAYFeiGP81IaQODdhWeDfuyKrDnWAUMxhbxJhuQGIgBiQEC9tbsOoHqhia5jrzcdBibGob5Kw9j3CXh6BHpI0B8xfYCNJpacPngKPzjU7sC8IErk5F5vBZp6YWiwCD43HWEBuNaPHXjJTiSX40dR8rQ2LrN3nF+GJYcjJoGE1ZsK0BlvUkAqbHZgo37ijDnkREwW2xSH+EgJwAEkFwn/BeEVGfXbsOK/JfbYHysxyBMjHyk46fTrmSgsTUjduoBwMWuBvhvK10A8NcdEZ73BAp2mG6D2coXRvYAuj9C+a8GgPW7gD2tkM4tFeiz85Qu7yh0caxUbKzCmweXYn7WT7g9fiKe7HWtmKSfq5itFhQ0lmN/dS4iXAPQ0ysSqvMs31nnA7eb01CC/VW5cFHrMSGUL0xsKDRUYGPpASR5RiDZOwotVgue2/cVboodhyi3k8ruzmrHb1kPXyQScFCdRHjBH05++XKRkID/8zuHismhjKI6iooXFl6D2SX1OFJYg9rGJgHy9Ub7y2BaXRD6BXo6wc/DSZL9uDD8V6sShT69Ne0JDi5m1HPuHrmYc7Hhq4fRfHidVKYO6wn3W+edkhCOn7cHgHS+cNPRn82G+iYlzFAh1E+L8YNjUVFlxPcbD0vIrF5lhQeXs6hQa1TArFBAq7HCU0cISjs9FRQ2FaxKK1rMFjSYLDBZFHB3VmNorwjonFyw+OcMWBRKOGus8HJSQK1UISbSH2GBPlixMRMVDRboVRa4OSugVytgaFKh1qSAXmVDcrcgzJx8CdblmfDx1uPQ2VQY1s0dw1NC8NQ3B2GFBvGhTnhgUiyclTZ8taMYK3aXI8BNjb6Rzjh43IAT1WYEe6nw8GVxuHZQDOZtyMZjXx8RANgz2Alf33+JZKg/VtaA9fuLsetYNfbnViK/zgaTTQWtynrRAJD9bW0qh+n4YjAhiFPETAnhFcCH1lDgE0slJFjj0w/6kElQqF3s52BLnWQFbipeDX3o5dCFTLZ/brMJ0HvuuedaPdYmSZiubMtqlQiad999V0DZhAkT5LxfuXKlKADpe0kQyPBfh4Ju8+bNoswjCCeYmzWL4ccnJxKE6gzTnTt3rsC02267TUJoHW0hbPrHP/4hsNARrkvQ8/TTT4uabObMmRIK/OOPPwq0JAhiSDHBFCEhITzBJMfdjjqpOHviiSfkWiUApKqQSQKpLqOXJ1WFOp1dmcxl2D4qGAn+HnzwQbm+2T/c5+uuu+6Ul/qcR7zwwgsCo9gWgk1CUwJAQs/Zs2dj+vTpF3WLKq49hF2F81DecBT9Q29DtPdIKMRn8mThkz2r6mccKl8CCyzoF3Qjwtz7Ib30GxytXAFPXSi8nWNR2nAQtU2FcNP5g9mCA116w88lHrnVaahvLoZSoUWTpR5RnkOQ5DsFK5ZuksQaqal95Rimp6fD09NLkn8wCQeTf6xatVogH0NvExLsfnuEcwcPHsK+fRkCXfkChfCTvoAEfhs2bBT1H+sk0GNdhHqevs7IKFsErdIFcd6jUVnSIBmDq6qqkZKSLCA5JycXV199ldxPqfrj/ZfnDn8T2nIbPXv2bOucCwFAa20Jat+6ErZmg6zjPOFh6Addd95j1AUAL+oU7lq4qwd+/x6gieni7CdRYsiUjTNUbnzEQ+0gILN9N6GxthQnDq1D1u6lqCnLksE1FWrtC6EdVYB8QGqd3AT+2ZV6J1VxBIe9xt4nKsLfLNTVoQBsTWriUAPa22p/sJ4B+jrhTfFFHb3TZpknH/j2CShVgI7+kd8dVABeVBs6sDAH8hwoEASuW7dOHi4cBPCt1cUUPnT4dpNvGPl2k2/+mAnQMYjgwImhQRyQcJDEwQgffL91IQfefKBYQnipfnNz1iAxwhsjeoVgaEoQlmzMwTuLD2DasChEB3tIyGpChBf6dvMTiDb+kjD8sC0fq3cch5+HHpMHRWFQz0AsTMvCT7sLMaZvCDxd9eLT1y3ME/+8rT8u/9sKSTwwPCVYrpG0fcViej4wKVBUcJv3F2NozyC8cPtAvPldBooqGgVK7suuQFZRLZ64vi8mDYoUcOFQADrrVJg+LKZ10qNATLA7fDycsHhjtpxHcaHu2LS/BAdyKvHP2wdi2ZZcbD5QguvHxsHdSYtDeVUYkhyEP729WVSQw3uFSP1vLcpATUMzHrumN/7x2W4BgHdc3kMUj05aFaYOjREI+O6S/QLrnrwhFfQDNDRZ0CPKG3uPlWPTgRL86/YBWLv7BFbtLMANExIEchIubj9Uio8fHYmf95zAuvRCXDUyTtQb32/JhTu3NbmHKBY7Wgj/VuW/1mZtEOjcDVNjnoVaeRFhdPsnAFX2UC4kfgP4ncyS3tF2/B7LnQ0APr00HeuPlgpQ7Sr/v3sgwtcFtw2Lw/D4QKw5VIznv8/A1uxyNH14/X++Y4o/ADLvtLfDdxqQ9N0pbeoIdOGTsqqpHgeq81FqrMaWskP4JHMNZkYPx01x48QLrad3JFzVZypBjjeWY87RlViUtxn9/RPwVO9rEe7i3+F+kcyWoH2IDVplx/1L61uMeHn/QizO34zBAUl4f9B9oHrx77s/xfITO9DTKwpzhjwgcPB/DQASVDh8rRnC5/Bi52++OOSYgbCAiicqBDkZpTqQkIBeZAxL5BiBY5+K+ibsL6iSDL91xhYJ02ciHL4YctWr5WUblbt8NtBBhZ6BTCxEZT1VgRqVQv7vjNKRc9GxHXoB1r41HTazPemUyxV/h67v1FOa0R4A2k3z7M83SbuhtEpyjxumXILdBwrw4Xeb0EiXHptKvPi4OEOEbYpWnz+b5PEVTz0CLYbO2msiBLUgMcITN04ZJBYhL3+8Bg3NrKN1OZsKCTE+GNYrDPsOFWAXnxtShwoqmxKueiXio9zRPyEA4UHeCA4LxaL9DZiz+QS0sGFonBuG9QzGMwsPwarQ2NtvawENFcwKDVqghK+bFj1CnHEwvxpVBkYD6PDYZZG4amA0PtmYh79+dVgAYI9gPd67rTd2ZFfg9UUZKDWq0KLQSTgwFJxXqKFT2n4RAJSXO7WHYMieC4XGAy5xd0qCj7bCyB1ri4T2to2zbRa0VKfDmP0JlK4Rso5C7Sar8Fxm+C8BFwuhVXuAwnOf5zkB39SpUyUDNkNc+RKdYIzXA0EPoSFBHhPivP/++wLDqN5LTT2pzGL9TI7x5ZdfCiAjJCeIa6+K43icobaEkgSA9PKmCuyNN94QyDZo0CDcdNNN+PDDD8WHkD6Bd999N7744guBghyTv/jii3INOgpB/SuvvCJRQKyTUTn04mPbCTW5vqNwjsBt/+1vfxOoz33gvtJPnPv51FNPiRrSUdg3VBhyn/j9X//6V5lbcP/4/+uvvy73gYspeVXbsafoCzQ0l6J/yO2I8Bh8xuqEdruKP0FezSYEuvaUpB8eumDkVG8U70D6VkZ6DUOlIROlDQdkfRU06BM0Cz7OsdhX+g2KG/bZP1fq0TfoBsR6jcKa1VTrrUVAgL+omktKSjFu3FiMGDFcwn2ZAIRZeblv9AjUau12UAR6PEe4DpOC/PzzWlEE0q+vuLhEhBfDhg2Bl5e3qPhcXV1EeUmlIPeFnv02i1rCjZl1OCYmSiDf3r3pqK2tE5UfM/0uXrxUVJosfG4RPhNO0hvQUc4LAG021H/xIFoyN9r3PbAbPO78Qiyrzle6AODFnMFdy3b1wH+oB0zmeizMehzVTfYwHAKDESG3nwwHbgVpVPW1GOtRWXhQ/P1qyrLR0myQEFoBWAoFnN0D4RuSiMCYS2CsL8eBDfPEA9BR6PcW3Xsyegy/BR5+HfDj+g/1SddmT+0BPvj5cKJ8n4MGQkGq9vgW61yqSZ4TVPJxsMKBC0MbqPjj32cLaWY9fFvKgUNcXJwYAPMB2X7ZjoZCX8zxo+ff2r2FAqPyS+qQU1IvyqCHr0qWMNf3lhwUABjm74a3Fx9ASowPJvYPFyiXHOONrQdL8Pic7ege7oWPHhmBExWNuPmltTAYzbjj8iRRJny7LhuVdSbM+8sozP7nzxKqK8o3qw13vLpeJi38rrCiEQ+/u0VCbpc8NxH5pfUorjJAq1Zh1Y4CLNqQg6tHxeLRmb0ljNYBAAkjk6O927L0XjogEsnRPjA1UznRgkajGXnFtXhjUQZeu2convhoG2aMiBGfQEc4McOPb3jhZ9w9Jem8AHDKkGjc/e/1ePGOQbINXvovfrkXhqYWCQFusdjQYGA4khn5JfV4c1EGnr+1v0DWESkhuGpUrBi17zhcite+3Ye3HxiGp+bvQIS/m6gsFUoFjpfWi/LxuVsGiI9RRwrDftMKP2x74eClC8GVsf+EvnXg3pE6ZJmC54HcJ+yLB90GdDtpk9DhOn6HBc8GADNOVKOUYedd/O93OAL/3Ztw1akRG+CGAHen/z4AuH8iULXS3oFx7wHBrTCwtUsvBF2MlmZsKzuML3PScLA6Hz28IsQrjwBwYmgqunmEYk3hHgwKSBQg2NeHyYlOAiH66z2X/jW+zF6HIQRxg+9DvMeFQ83YvDJTDeZlrkGJsRrXxoxEqu/JidSFzoja5kY8sWc+PjyyAuND+2LZmKdR12zAdetfwo8ndiDRMwI/T/wnPLWu/1MAkM9uqp7o90VFESe7/E0gwJd8p48R6C9GYEgYQOUS/2cIZXR0DCwaZ1H/FVbZ1SZ8OUbFOKGfTuNQ7EKeW3z28F0Hn13MIMxMwvRFjfZ3xYA4P3mO/9pyoXPx9PqNa9+DMW2OfSytc4H7XV9C1S5a5l9zf8IbX623f9+6MveD2X8jA5xw98wRmDa+P47mFuLdr3/Gyq1HYTITsNlVawL6wAgY+03enkSD/jUMW1UI4OOffp5qzLo0FbdeNQaFRWV498ufsXzzUZit9uWsCgW6R/vjjqkDYG1pxltfrsPxChNsNgX8XXWYPiwe113iB2XmHqi0ehgiU/BZgRYvrWb4owKDYtwwvHsQ/rHkqCTpYAZi+zxAzPNkPkC/xh5BLsjIq0KlkVETOjxyaQiuGxSJuRvz8fhXRwUAJgTq8MDEKDz5xR5UNjtJ+zVKBfQ2I2wKBerNOgGAia0hwO92MATYcWxsFgOaS9NECagNGAmn8BmA8lzjCpt4AZoKvoWlMR9O0TdB45XSdpgJAAlUCAA5LiZ0oX/b6YUKQKrn+DKbwJtAZ8+ePeKlx3Eu1VmMfuH4mACP5z/Vfe292Vgnrw/6/9FHkPCGPt0cHzsKw2wJ+xywjgCQ1+GKFSsE+nEdqurefvttgZdU5BE8MtEGoRvBI8N1HZl+WS/H9lQl8oU/23P11Ve3JQIZOXIk/vSnP7V5dhJgbd26VfqDEPHee+8Vpe97770n/zMEuW/fvm3t5XXPkF96IxL0EWjScohtYV8ShhKcXUw5WrYG+0oWwGKzoG/QbIS4trOZoq0S1DhRvwsZZd+i2pjXmuDFERlF0YpZPmOCj2pjrvgAsnjow9A38AZ46EOxq2gujtfZQZqPczf0DrwegS5JAu+YwZfHiecDVZDTp08Tbz8WJt4gpKPyjyHNVP3xfkjQR4Uf1cr5+QUisqA/3+jRowQiZmRkYOLE8RLq/fPP6ySZDBN3MKyY0JnHkvMwwkX2KdWj/IwgkXUyBLlnzx7YunWbzNtKS+22NtzmZZddesrxPh8ANG3+DIZVr9sPh0IJ91s/EXXzhUoXALxQD3V939UD/yU90NBSiSXZT7VBQDaLiUEGB9/Ylh3Y0VQa80qIr7m5LRTXMd+kLyATfNBzjsswm/CRLV+Kf5+jOLv7I3n0nYjtMwUqzUUoc/5L+ur/ezP4FpNvQCn737Ztm7ztIxzkm08WqgD4oOOAgn4XfGvFt50cEJ2v8KFIRQDr5htJrtevXz8JY3AYIvM3B1udmSSEarzmZitaLBbx4Zu74jDW7ikUdV9MsId4BBIAzhgRhw++P4iswlpJFMKMvw9emYzSGiMe/3BbGwDMPFGLW19aB4vNhkE9AkWdQBDHsNw/X90LM59dLeqEeX8ZDYvNipv+tVYmN/MfH42iSgPue3Oj+AB+/eQ4rN55HNsPl8qAoaTSgIP5VZg6NBp/n5V6CgAM9nHGbZMSBayxuDtrZfJzILcK2UW14sdHP8K09GJR4/35vS14+sZ+6J8Y0DYJYUju7Od/uiAAHJYSjL/O2YZ5j49GkLezDPodSUD+NisVmQU1OHqiGg1Gs/gPMrT3hdsG4OlPdkr4MJWGnLw5koC8cd8QPPTeZsSHeiI+jH5FfMtun0AwbJqh2OcrFpsZm4vmtSX84LKEf1NinoGrxufiL9f6HcAeezgMdKFA/9zW7IEXX9VvuYYDAF7ROwzvzx4IZ5okdZWuHjhLD6w9XIJ//bgf23Mq/vMKQPr/bY9mbJ4dgQw8YfcBbFfOB10I0aiWe//IjzhQnQd3jTMmh/eXEF4CQP4d6x6Mdw7/IHhkkH8ibu02ARNC+0LTqtajEm9T6UGsLd6HZK9ITI0YBFfNhX1y2URuc9rPz0GjVOG9QfdiWOCFJ0OOXeN2n0v/Cq8fXISxIX2wfOyzoN/fz8XpWJa/DZf4xQtUZPlfUgDy+cQMo4QbnIwS6PFZzWc+ISAn+vwhGKQFCJ/pDmUgYQXHFKzDPyAQBjihtJbes1ZR+NE/ls9LvvBi4bO0ztCCKvrJNjShprFZbCroCchnHp99qTG+AgAdz8Nfc1O4WABoa2lC3fvXwVKeI5ulD6CEAqvsz7Fdh7KRnpnb1iQZO9uYiVOHpNhIdA8PhFZNmKZEZa0RGZn5yC8qsaO/tkgVAr/2YStMgGMfhfOXk0aL2KgQ9IgNlnBeJt8oqarH3qP5KCmtaMti5uXmjJT4CIQEeON4aS3Sj+Sipq4R/h5O6GEohO7z9+FWfAJNagVa4pNweNRs/OOQE3bk1WNwvBtGJgXj2W8PQ2FTw91Vjb7RrvByUQnAY3HTKeChAb7ZVoHieiWCPGy4b+z/sXce4FFV6Rt/p2cmvXeSkAQCofcSaqhKFQQroiIKrrqurrLF/a/rrh1dda1g7zRBeofQe4cQAoEkpPc6mfp/3jO5YQjFBBJAved5eMjM3HvuOe89M3Pnd9/v+0Lx4MBW+GJLOmb9mCIAYJinAiM7+OCzLbzWUcLHtQZjuwSjT1wgFh/Kw7I9hdAoIQBgQocoNBYAcizWqkxUn/sBtqpMGKIfhtqr3WVT4zhg4WaRH1AbNBj6iLtrQ4YvrCLCNjrk6M5LTEwUDjve7CZ4kULgRSSUViucr7xGkiqussovw2XpzmM4LcENYRu3IZh7+OGHBQDjYwIdvj94TUyAx6gYugqZU4/vIb7PmIeQY6ETT3IA8th8L9KVx/chr8OTkpIEDCRw43uS0E0KVWauQub0Y58EegSVHBMbIebUqVPFY4Y3sw+GB/M6nGPktT/dhAxzJvz605/+JI7J41AP6vPQQw8JlyTnw0ifV155RUBQ5iHkdtxfAoAsrNLYFECHshfhaO5iKOni8+oLD5cLN3O0SgO8XFoguXClCAHWKA0waHwdDjqFHVabGZWmXJiYUy9wAsqrc0SRDxssiPYehHj/O6BXe2J31lyklThccHF+t6Gt3xgYNH6iwvnPPy8VYbeOc9gPQ4cOERpzLXz//Q/Ytm07evfuheDgIOzduw/p6RmIiYkWgI4gmFAwJeWU2Ie5+dgnnyNI7Nu3j3AREiLyN1ZkZISoLFxYWCS0NJst6Nevr4DJ+/cfEECQ4JWFPwiK+ZuKIcL79u0X4+E4RowYLj6LpXYlAGjJOIyyz6YxDFBs6tJ3CgzD/9igj1MZADZIJnkjWYFbQwE6AZem/bsuHJijCtBHY0TEM/C8Qkn1q41cJP3PTcXBtf9DxomNjsq74gpFiYj4RHQY/Ch8QtrcGpOXR9FoBfhlzvwjvHO1fv16kceC55xfPgzj5QUF7/wx/LchjRcwvPD44osvxEUFL0R40cQvSAkC8jFDGpgnpSkaQ7j2nMhDWnYZ4lp4wVWvwZKtafhu/SlMHBADfy+XOgD42Jj2OHW+BGnZ5Vi246wIm/3z3Z0FBCMAjAxyx+uP9RGuvCff3YLSKhP+/VBPUbiDBTd4c7x9S18MfXapyFN0WQBYVCVyBBIAvjytF575YKvIsXdH/5Yi7x7Da8f1i7oEAMaEeOKZSRdX580tqhRhuz3aBKBHnCPv3+vfH8Brj/bGP7/cI0KGx/SJhEqlEA5B/r56+PWNuGdILG7vHSl+gL097xBMFttFIcC39YrAH9/bijdm9kXbFt6w2Gx45Zv9IuTuD+Pbi2Ih7aN8ROVkhjQTDr74YA8RPn1brxagg5AAcOPBTHzy83F88HR/vPLdfuEmnDgwRrghmfDdZLbC01V31ej30ppsrDo3G3nVp+uWA8N+R0f9vfHOP6kHhh3tDAdM2Y5n4r4CAptmvTXFmpX6kABgtyg/TOsXKypJyk1W4HIKHM8uwZL9GUjJLbv5ADDlESB7rmOYnv2BTg43lHO7EnQxWk1YlbkPrx+ZjxMlGejqG4l7WkSjtbs3luSU4fPUdXgouhemRsZjdU4K5mWcFiHChHTPtpuAAcHthVuKn1UEiWcr8uCi1CDWk0UXbChlRAPs8NG5i9dzq0vgotYgRO8LnUojYN2O/GTctvoFBOq98Enfp9DVLxY6pRr62mq9zN+XXV0onH0eWleE6H1EvjU2AsDXDs8T4x8S0hkrhr0kvjMZBnyiNEOE/rbxCr9iDkCjpQJV5hLRl4vaDXqNp7iBU2rMg0HjBY3KcUOVN0XKawpgsZmgU+nhqvWGUuH4HrbYTWA/JEquWq9aZ5lDfbO1RvzwVUIl0iY0xnHP3F5SwQ9GBhCO8Dn+TYjB73OCAQJAXiMQCNIlyL8JPPjjVOeiR4VVgyqzHTTvWa12lBstKK4worjSJHLW0tHO7xytSimq3TM0mCklvFw1Ijegu4sGPu58rGuSetCNBYBC/9xTKPv4/rpQYF2XcXAd9w+HyCLPde2fl6x8Ovt484ub0BOoFF4/KGxQ2gFlHfRjWh3ngnP87Hd8/nP92sT+jmccYcH8317LDB1F6OpcmQq+H2xQMLe2wnFM0/mzqPr+EyhXzBevqW0amAweONs3EYtbjsd/16QjId4bwzuF4i/fHoAVOgR7KTCmix86RvjVpa/xdtMIB+f//XAEe87WQKNRoHOYBuN7hWH36RIs2l0gjhnsDvSL88CCveVinJEBCjw6vDW0NZX4fm8udp+pgUZlR9tARxGQDxvpAHQIY4O5+IAIBVa5RcE1ZjoUmnppZuw2WMpOoOrM51Cq3WFo9TiUukuL8NDtxQq6dOVx7bLaLwEMgTcBOCvtsjHdzdq1awX4Yog71z5vmDPnHa+d+TqLbzC/H110dMsSCvIal9e9vA7me4b52gjg6DZ2GbQAACAASURBVPbj+2XMmDGiGAiLkRCc8X9eG0sAkO9buvDopmM1XvbBf7wuZ8gtG/P8MZcfw4UJ7saNGydCdQmVODe6ADkeAsAnnnhCRP4wOod9M383QSSPSThJtyFhpFQFOCIiQrgSaRDgNkz3w9Bmhv3ztwKdhYRddCYSejJE+noA4N7zX+NE3kqRs69+83SJQAuPnsitPIr8qpPC5dfKZzh0KkdId7WlGPuyPkd62W4B/Gx2K7IqDsBiqULn4PsQ7ZMIpUKFvec/R2rxRqhUOnQPnoJIr34izyBBJl1+BHZcC4R2zAdInfi5N3/+AgHfEhMHCTfozp27REgvc/7xM4+Nv5G4doYMSYSHh7tw8RESTpp0pwB2juirNaLQBz9H+d4lXDUY9AIYUkOui6VLlwlQyPBe5guUjBLMJ0gwSCfq4MEDBZR1TrF0OQDIdAZlc6bCVlHoGGOLjvB4cE7djYxLhK73hAwAf0kh+XVZgVtMAbPNiHXp79UVBhFvfKUWXQMmoGvAeJEjsDGNVX3TDi3HkY1zRIEQNha2aNP3PsT1uQcurj6N6U7e9hZUgF9G/GLhHU1e6DDE1zmcoKFD5pchQ4II+/jldrkmVU/jXcimaIRM7y46ghU7zyHY1yCKYaSeLwNz6j13dxecOFeEj38+jnEJkQKirdufiZgwTxw8VYAT6cWYdU8XUT33+U92wGy2YVj3cAHrWOxi8bYzwhUYHeqJ9NwKUQX48XHtMPZvK4RTYe5zvNiw4+HXNgiX22fPDxYOxKfeIwDU4C/3dsVf5+xAqL8bRnRvgSNpRUg6dB6j+0Tir/d2rXMAPvneVkQH0414MQCk8+9fX+7FtNvbiqIhJzOK8e26FLzxaG9sPJiFI2cKMXFANFx0amTklaNXmyC8s+CQqOpLAEhtFmw+LX5M/fmuznj5m32i6vHUkXGY9fEOtAr3RP8OoaL67/frT4mE7FNHxOG5j3fgodvjREjv6awyfLUqGS9N64mN+8/jZEaJCD3m/Ols3HokGx8+PQBJh7NEQRDmUGTFZFZHZuh0zzaBdc4P5/NttZuxL+8n7MtbKH7kSo0FP4a0eAIapcv1LY+MN4Azzzn6MLQBuh4AGpNH8PqO3qC9JQDIape+rtpG/Vhv0AHkjX4zCpgsVpRWm2E0W28uAGTxjwO9AEJ2to6bAK8Bl+h8OejC75nDxWl4/fAC4QDsGxCNp6MC0V29FRq1G3ZZhmBfuRZ93YvQQ70ZxRYdNho7470z53Gk+CzujR6Ml7pOgbfWTYC4dVkHsPDsVrTzjsQDMUOwI+8Efjq3HbEeoSIceGnGTmRVFcFN44JBQR3xUKthOFWWhf8c+h5L03eJkONe/nGI9gjB5Jb90T+wHbKrivFpymrsLjiJCnM1PLWu6BUQh/ujE0U1Xx739cPz8dqReXUA0GSziP5+PLMZrb3C8GLn+2GxX1wExGwz4WTBVpwtPYgqMwtLATqlAR4u/uKarKAqHS19uqBDwDCUm/JxOHcd8irOwmKvgVbpAn/XSLQPHAoPnT+SC7YgtXgPDGoP9A6bBL3aQ3x2EBzty/oZ+ZVnEeYRj1Z+faBTXVsxLjpV6Opjvj8CEf7PH/+EgoQnfMwfwJJTkBEDdKS0bRsPi2sQcsqtKCg3ivx/hIAs7sGcs3TKi6q/rlqRGoKhwfznqlPBRaOGWq1sEujnvCCvBQByf+PO71G14o26rvSJM6EfMK0WvDnlaKB5r3YrsjrCO/HYkeZPADFHq5+ouv7jCyHBDJvlfoR/NoUjZyCVccDAC8euPURd6LA4rEIJ85lUVHzxHrBlGdSiDzusGjXyuibi5y5T8NLyDIzsFIApA2Lw1KdbkFWqE6G6KqUdCqWN2THF8bu0cMffx8Vhyb4sfJGUCYtSB5XCDg1MsNjVsBBKQokIHxXGdg/C+6vPierHSpVF5FlTWM2iMJNZoYRWAoAdIwUAZHGU1oEGJL8+vMGf0yzsYcxeBVP2WujCxsIlZCSguOCct9UUwJi5GObCvdBH3gdtQMJl++ZnEUEZQ1npwJOgDEEOr4EJzggEWeGW7ja67SRow//5fmPoLwt0MKSWzjrCOoI8vickOEswQ7hDAEcHHwEc3098f7EPQj265bg9nyPgmzVrlniN7y/Ctvfee6/uxjydfCwIwsbXWT2YffL9yHFLfTLElP3xOQJAhh0TdDFU2Xm+3J5jZB5PvrelkF86DhmySgjI/6U5Sf0TdnHe06ZNEw5J3vRnhWG6CqlDYx2Ax3KXI6N0n4B39Zu3rgV0KleUmBwGhVY+w+BvaFW3md1uRUrhGmRVHoafPlqAwUJjmrhNFOM9BH4GR7g1KwVnVuyHmzYA0V4DhatQvM+NRlEE5NSpVISFhaJHj+51OQx5ruj+ozuwZ88eIvyWmiYnn8SJE8koLXUU5aAzkJCXYeAEr6wSXFlZhYSEPuL3FBvPEYuBcD9+tjryprYXjkwJ4HEcR48eE3kCu3a9UFmdN2IIHjMyMsX4OA7Jkcq+6wNAQr+yuQ/CVpTp+OQxeMJzxg9Qeja8IJUMABv8sSRvKCtwaylwuGAltmZ9XpdMn6OjC7Bn4GTEeiWIOyINbawKfGjjx0jdswgubr6I6303IjuMgN7N95JCIg3tU95OVqApFCCAI8xbvSdDQDCGA3u7uWBQl1BRFXfTgUws3XEWfeKDhRuQ25VV1kClVArH2t2JsQJWfrriOI6dLRbhSlOGtUaYv6uoDkxIyAp/LC7St30wbu8VgX98tkuEJj09qZO4uGVuPEK3ZyZ1EuDrgyVHRegTgd4ny46JPHp6nUa46pIzitA5NgB3DWZOK4XY//0lRxHio8f4/nzugiqVRosIZ642WkSFXoZGsaDIfUNbQ6NW4MvVJ1FWaaqtnqgSc8nMr8CCpDOiMIjBRQVPV60Yy50DY/DDhlNiHoR0O4/nYtn2NFHN2NNNJ36McTwMT/56TTIKy03w83QRP9ryS6px1+BYATu/WJkMk9UGL1etKKqSklkioCjnsTDpDM7mlIsfeTVmCxLah4hKwHQoSo0XeKdKtmJX7o+g+09q/BGcEPIgOviNbIplAVjLgZ2RgKU2dUHok0DMO03TdxP1IgHAJupO7uZ3osBNKwJiynFU/q1x/KiA7yig3dLLqn456FJlqcG3pzfixQPfIFDviVmxERilT4LemCTgfKW6I6qVwXCznYWL6SATsKHUZRh+quyH90+fQGffaLza7SHh7ss3lmLOyZV469hPuD28O/7TdaoIwX1uz6fidX+9JyrNRrBqLysMx3tH4OWuU0W48b8OfodVmXuhV2lFAZFWHqGY2WY0/Fw8RIGP+Wlb4K7RizyEZ8qzUVxTgdHhPfFyt6kiD2F9AMh8hq8e+hFvHl2IYaFdsGDw30VqCCkEONLNH0fyNmBP1mLUWCsR5tEW/NGaVZ4Cm90inH9uWl+08UtApFdnJJ37CmdLDsFd5wsvlyAUVGWgxlIhXktocQ+yypOx4exnwgk5qtWzCHbj94YKZTX5WH7qbRRWZaJfxH1o49cPWlXDwqIb8tbhD19nKEhnoFQIhP/z5l9Uy5YwecXACD20GqVw94l/dPYxFyCLf7hoxHcWbyLdiNpt1woAqUnl4hdRs3+JQx6FAq6j/gpttzsaIlftNs7JXK9ntnWor0HHrsk+h9Lv58C+fAG0drNwH5rc3JHRcyQWRI/DO+vScVunYPxzQnt8suYEPtmUATNzrdG8KPIQOg7TOcIDHzzcCdmlRvxxznZklmuEb5EghsDQRq+p3Ya4EBc8P6413pi/D8kFdCHaYbdLZgNH3kNmuGgbpEC/DhF4byXNBCrEBrnjxOuOCrwNbdaKM6g68yXsViNcW82AyjVS7Gq3mWAu2ImqtK+g9ekOffRDUFwxT6BjDoTZhGxbtmwRLi3exOYNbMI9gjY63+jso0OOTjvewObrvEHOfNh07BHi8b1BZyDT6hCw8b1AWMYc2EyfwyIcfO/wNbrzuC1fZz90C7LyLAFd586dMX36dAfQt9uF044QjvCIcIkg0Tn0k32yCMmiRYtEcT/uR/ce4SWdg3T0MoqHuQnZHyEfj8/KxXS30aXIY7Zp00a4GgnyGcLM0F4pbzj7ZvERbk/YxXGMHDlSHIOP+fzChQuFjhwbXYlSNfCGnlPqSg1vRiMoJeAUa8huF/PmbwKeZ1EsqrYAEp8ndOPz1Jn/+Bw1kNIhcC1IrkD2Ie0vwWPuI20vFVmSXnNUPnf06fi4cawB5/+l9ckxODdnAEj4V/7V47DmOAqDKjQucH/gQ+EAbEyTAWBj1JK3lRW4xRTIr07DxswPkVt16qKReWgD0dl/LFp79xd3Vn652ZF37iAKs07AwzcCfmHtoDPQen89FzS/fFR5C1mBhipgNFkFqBJhp246+HjoBNBi7jwmF2fFQXdXjQijLa2ogUatEqG9rDrIxhxEeUXVwk1HUMgfJ4SJLCJisdgEOKNTkHmMsgsZpqAQ2/H/gtIq8SVNlx4r6hIC8jH75/HzS4zQ61QI8NajqIzHVoqwYMcFB1BUbhQhxRx3/SbGVVwtfjAFeBtEKDJhHcdnrLEgr6S6biyEl7zUzi+uFsf183IRuZc4D4biMvyKYVn8m9sxvx+Tr/t66AV4pMuI42J+RFZU5g+4QG+DCNly1zMnoUJoyTlQD8JF5m+iw5Bamy08B0bH8dy0AsRKxa/5w/dkcRIO5C9BmSn3omkGGmIxKGwG/PVN4wqt6zx7DpAyvfahAmj9KRD0YEOXVLNv98S3u4WjS26yAo1RYM7U3o3ZvGm2Jfw7Ogoo3+foj7k5u+wBXC7/nr0cdCmsKcO8tC2icu+AwGg8FlwJv7K3AUsmbLqOKNJPRKkyAj7WI/CqWgSF6RTs+k4odH8KJ23d4KrRId4rQuQBzKsuwUfJywV0GxvRG7N7PCKKhtyf9CYCXDwxITIBt4V1R56xFG8cXoAySyVmdZgknHxrzu/HlKQ3EaT3xuyej4g+GQ6clHMUM3f8DzqlRgDFtt4tcLToHJ7bM1eEAH/S90n0Dmh7CQAk2CTs43FuC++ORYkvXAQAw129MP/4iwL4dQwchk5BI8QPu0O5q3E4by08dQEY2vIx+OrDkFK0E9syvoeL2hWDo6bBQ+uPIuN5bDz7OSxWIwZHPYIQt1ZYnPwqio1Z6B95P9oHDBGO6ZTC7WI7wsBRrZ5BoCtTNTT8Ru+1LBTpxzGdMgSC/IFs0XpCpXZU/CX0Y2oD3nCTvguu5TjXs8/1AEDYrCj/5kmYU3c4hqBQQD/sj3DpcwtU4r6KKHazERW7NqH0g7egyzkNu1IDc1x7HB10P/51TIWD54wY1dEPH07viczCCsxdk4KVe8+j1ExwdwFadmzhjvcf7IIAHy+sO5qFd5cfRUp2CcxQw2RVocbCmsFKtAvV4asZ3VBYacMnq49g28liVJsdgFfAQIUZWqUCrYK06NkuCp+vPi1yBbYMdMful0c06vSy4q+5YBeq076ExqcLDC0fAlRaCDCY9hXs1hq4xhIMRjS4X6nyL52AkiPOOYqF4IWOOwI3rnE65i4X5ULtCJP4XiAM4nbOTi0OiMci0GOfdNJJKXYk2HO5QUvn5Eoh/eyT70H2yTDlq/XJvuh64xg4VymU9ErHcJ4TwRPHXH/uAgjXrpsrRf9c7WTcTABI1ybzLfI8UV/qSAcoC5rwfBNwSk5n/s/XqDHnSdDLVAj8HKTzjyHE3If/E4JyzfDmCM8LtaZGhMt8nq4+Ps/nuC1dmzy+tMb4PNcjmwQWqVOrVq0uqiLN1yUAKMJ+v5xR5/xjpV/3e96CplW/Br8XpA1lANhoyeQdZAVuLQX45XuscC12ZH8No7XiosHRdRPp0Q2xXn0R7tbhqjm3rJYaWC1mcWGnVMnharfWWZZHIytw6ynAnKQZFYdxqmQbzpbtvciNLC5aVG7oHXw/4n2HOqogNkc7PhnIn1fbswJo+QoQ/nxzHEnuU1bgt6kAw36Pjb/g/GMakQ5rAK+BV5yvM3T562v/xsGi0wKmZVUXosBYhkAXN/T2UqOHagt8bUdxXHUnvqiciKNVBvRxK8TDrj8gxPQzzqsHYkdNZxTafEQOP+bX6+HXWjgAnQHgf3s+ik3ZRzBp43/Q3a8V/tf7cXTyaYnU8iw8vesTHChMxZ/a3YHn2t+J/YWp6Lf8WYS7+mNh4t8FAOSY3jy6AO8cW4J+Qe2wKPHvcFW54HxVIR7e+jZ25iXjuQ534sm2YxsHAGOHIUTvjrn7H0ONpQojY58Szjy24/mbsPr0B3DVeGFyu3/DQ+uHhckvIb30KOJ8+2JIy0eFg495/ZakvIbMsmOI8+2HgZFTsTX9O7F/hFdHDGk5XVy7bT77JY7lb0RL764YEPEA3LRyehbqfF0AkACrphLlX86AJfNo3XrX938ILoNnXFJc4pb5ALCzaEYFqlOPwHjkANQaHcqiYvBNpgGv/JwOi12FjpE6zBwZDTetAlUmK6rNdlhZk5gVgGsDjX3ctOgU5oUzOWUoN1lRZTTDZLOjrMYqIN/SPXTYK9AxRIVv/jQQLX3cxA3DKhtrG0shzY5Kx8SBOoUVNC9V0HBlV4gCa8EejXepXgj13Qd95N1Qe3VATfYa1OSshj78DuhCbr9lToU8kF9WQApX/uUtm34L5lqkU5IQjYCT8JZgjtBNctoRmPJ1jlNy/UnuPuZCJOQj1JPcgQzv5etSgSSpkjr3l+Ax0y4ROkrwlPvyOIS3PLbkTJT2lcKvmaeRTk3nxm1Y8KPi+2fqcv4R/rlNeAna9o0D7FK/MgBs+rUm9ygrcFMUMFmrcLhwBQ7mL0W1peyyY/BziUSwWxt460LgqQ0W/7O0uqvGu9G5A2/KJOWDygr8ihTgDdOb5YpoKpmYy6/SXCxC2oprslBqYshcFrIrTqDAePayh2HOqk7+o9HB9zZorzFHVYPHbykFDidecC5xR+Ysi34HcGtcSESDjylvKCvwW1CA1X7T/gHkfnEh5x/hX+u5QOCUq87QGbrc8ZdH8c7xxdiTn+KULA1o4xWCmeE6DPcqx6LqsXgmoyPO19jQ0wN4MSgJ/dQrsLyiPf6TfAyl5iqooERiSCfhzmMxD2cA+E7Px7Ap+zAmbXwZA4M74Kv+zyLE4IvUsiz8ec9ckR/w6fjxeL7DpMsCwMzKAjy580P8nL4TLdwCMDzUkQS+2lIjqg1nVRXi/phEvNF9WqMBYJjBC98dmSVCebsE344+4ZNgt9uwLeMHHM5dAx99GO5s+yL0ajd8vH86qkwl6B0+Gd1DxkFdG8K4Pu0THM3bKFx9o1s9i7zKNKxMfQ8qpQrj4/4qAOCylLeQV3UGw1vORKxvL1EERG7XDwAFDDNVoeLbP8KctrdOUk1Mb7hO/A8Ues9bTmZRSMRuhd1ihd1sEoVAym12/LA7C7O+OggjdNCqVPDQKaBUiK1hZ/wvNLXViR0Ar0O4Aff0bYE3F51AYQ2rEdscRUrsgNEMVNaooVVYMSBaje+evw3eanVdeLDjze4I/2UOQ4Xd4QhkPkJHLkNHpRPVNZpULWXJqEqdA4XKBVq/3jCeXwq1eywMrWZC0dzXFbfcGZcH9HtWwLjta1Ste6+u2i/Dft0mv3ZNzj8ZAP6eV5I899+0AhZbDU4UbUBy8aaLqgX/pictT05WQFbgpivA6r5x3gPRxmfwjf1xynyAdDAVr3fSgLHQCYD/BMCjN6ANBnRhN10jeQCyAjdNAeb2Y6hvxX4gfyFQuhmwOUKQRGPYb9v5gNegXxyiMwB86J9/wrepG7GnIIWYQexLFNDGMwD3BZShs+4M1lomY1ZWAk5UWjHQy4Z/B61FJ/si7DT3w/vpJdhfeAanSrMwIqybgHus+NtQAMi8gNvzjl8VAKZX5GH6tnexNuuAyP/Hgh8C/DCkz2aBWqHCyPBuosBH/RyAvxQCHOHmJ5x5OzMXiHEHuUWLvnMqUmG1WdArfCI6Bg4XLuj39zwAk7VaOPg6B42EqhYAMi/gwZxV8NaHYGzrWQIM/nzydeRUnMagqIfgojZg09kvoVG5YGzr5wRUbDZX9S+e/Ys3YBgbQ+S0Wo3IGW21OXRlSgmGBjd3u14HoDQ+u7kGFfOeg/nklrohK71CYBj7D2hadm/uaTS6f+esgYR2FrsNO1Lz8Lfv9mF3mhFWhRIKG/P9XahGTOwnNQLALpHueHhgC/zjx6MoZLYRUdlY2oquPiDIQ4HHE0PxzNgecNSpblxrTKVq556ZA9CUl4Sq03MBmxkqt5YwRD8EtWd84wYgby0r8CtVwFaag8qlr8CccuEzSWHwgvs9bzc65199CWQH4K90UcjDlhVoiAIlNVlIKdmCjPJDIk+g1W5pyG7yNrICsgKyAr+ogEqhBvP7hbt3RCuvfvDShfziPs22gd0EpL0AZP6Xdo5mO4zcsazAb1IBFvyIefeKOf/qz9kZuvzrzdeQU12MtPIc7C04heTSTLTzDMBI7wpE1HwHve0scjW3Y6vyYZy1BKKNOhX97HPhZtyACm0P7LUNxqeZ1SJ/4MTIBHze708oNVU2KQBkqO9TOz/C0vSdojDI3zreddGUVAolAvReiHILajQAjHQPQHlNAZLOfY1TRTtFyC+r+rpqvRHiFoco784waDxFQtiP9j6Mams5+oRNRjdnB+CZOTiavwH+hkgB+PQaD2zP+BEHclYg2rubAH/JBVvRxn+A2NegYY7mC42hZadPnxZ5q6KjW0KrvTHuQIK/1atX49SpFCQk9ENQZGscTi8Rlee7RPkhwt+t2d8uTQUAxUDtNlRv+AjVSZ+Jv6Wm6zwG+uF/vCXdgGLY4p8NZcYarD+eiw9XnsTOM9UwWiQA6FysRJoVAaAHpg0Kxws/HEVRNZEgkZ9jW41SgShfJSb1Dsa0wW0Q7ul2TSEN1woAxbwsVbCWn4K1Ohtq9xio3B0VV+UmK/CbVsBmhXHHt6je+IlwJ0uNhT7c7ny1UdV+r6STDAB/0ytInpyswAUF6AzMrkxGofEcSmoYxne+Llk/Q/wY6ic3WQFZAVkBZwWYR5QpAthYXMhbFwovXTB8XSIQ7Bp3Y51+DTk11SnAmeeAwuX89dCQPeRtZAV+vwowXD7iRUfYfCPa5aALq+l+mboOHyevQEJADJ6LVCO25mOgJhV2dRCqtd1RowqG3noGLqb9gLUIdpfu2In78JfkdJwszcTjbUbj753uvqQIyNVCgK/mAJw36K/o4BMlcgC+fmS+yAHYOyAOPyX+A966C3CKFdCZrqHCbKwFgPMxOKQjVg37N37JAUgAeDx/M3adX4QyYx4GRNwPf9co6NXu8HDxFwU8pPbD0b8hqyIFcb4JGNryUQH2GMr5U/IrSC89jFifXhgSNR0uGjeRE5BhwAqFErzZUmkuwfDomSIHID+XnRsrmL777rsigf3MmTMQEBDYiLN57Zsyaf7s2bOxadMmTJ/+CFp3G4hlB7JRWmnExN5R6NrS4bRsTOO5YPEqFqBioRFvV+1Vd29SAFh7JLoAKxa9AHv1hXQ6DAVmcRCXXndBoWtIcb3GzFreVlZAVuB3r4DNippDy2Hc/CmsRRkX5FAoxWePYegTYO6/pmgyAGwKFeU+ZAVkBWQFZAVkBWQFbh0FzIVA4RKgcClQkwWYsoEapwuqW2ek8khkBW6MAgyBZyi8Ngig44//tNfm2r0cdDHbrFiasRMvHvgWJTXlmBEdj0cDs+FdvQg2hQGFLqNQgAgE2k/Ax/gz7Ao3nNOMxYc5/phzejfaeUXi1W4Pok9g2+sCgAcKTyNx1Sy4q/WY3WM6hoZ2FqHJzCE4fes70KjUeKrtOEyMSoBWqcax4nMib+DU2KHw1Lri3WNL8ML+r9DFNwZrR7wsqhJfrQpwpJs/tmX8iF3nF4qw3AivDqK4B/82aLzE40jPTiLc90D2CmxJ/wYuGndRGTjANRLZ5anYkDYXLKo0KPIhtPHvD7VSC1ZWX57yNjLLTwhIyPyAw6P/AG+XYJG/0LmlpaVhxsyZMOhd8PbbbyMiIvKGrCkCwDfffBNJSZvxyCMOALh0fxZKq4yY2CsK3aL9Gz2OGosNJ86XYPuJXLQK9cCQ9qE3HADygLaKQlSteB2mo2svOr7C4AmXHpOg6zIOSq/gRs9P3kFWQFZAVsBZAVtlEUyHVsC460ew0q9zUwW1guvov0Ed3r5JRZMBYJPKKXcmKyArICsgKyArICsgKyArICvw21Xg+T/9SeR5Y3t19mwResqWXpGPD5OXY+7JlQjWe+DBqFa4w7cS7hoNFheHYmVOOsYGemNSQDVOV9bg+zwNvj6bLHLnzWw7Go/HjYabxuW6ACALgzyy7R3szj8pIF5Xv1gMCe6ETr7RePPoQnyVug4eGgPaerUQcC/XWCyiHt/tNQMdfVpiacYuTE2aDb1ahyfbjsETbcfg9SML8MbhBbgtvDsWJb4Aq90moOCDMcMQ5R6A7IpU4QKsMBXCYjOJ3H/lNfmoMpfC2xCKvuF3IcKzkyiotOXc10gt3g1ffQQ8dX4oqclFUdV5RPt0RUL4vfBwCajN72fH3qyl2JW5ADXWKvQMm4CuwaPhor40rLYhALC8vBznz5+H2WxGQEAAWG1SOm98LiMjA9XV1WCFS6lipYeHB1xdXcW5ZiXNwsJCsb+Pj4/Yju1KAHBk5xaICnCH2WoTLj4vVy2UteDSYrOjtNKE4koTVEoFPA0a8TqLT+SXGbH9ZB5W7s9Ax0hvTO7TUjgBXXWXZqBjxc5ZzzwjxsG5cC02daMbsGrVbFgL0y/uWqGApmUPaNsNgya6lwwDm1p4uT9Zgd+wArbyfJhP74L5+AaYTm2tK/AhTZk3GvT9pwnHcVO5/pzllAHgb3hxyVOTFZAVkBWQFZAVkBWQFZAVkBVoSgVemDULLP7A9sK/33CC9gAAIABJREFU/gV3d3fxt8VuxaHCM3jvxM+i4q6fzh0DAlqgr38MjpRV4vNT63BPy94YGhSD79J2YEfBebHP5Kj+Ivw32t3hbiszVWFTzmGsOr8XnX1jcHfUABEi/NHJFWjtEYZprUfAS+uKPGMJ5p3ZgtPlWRgW2hUjw7qh3FyN1Zn7MO9sEvKNpYhwDcC90YMxKKQDUkuzsCxzt4CDOVXF0KrUaOkejITAeAwP7QJ/Fy+wYvAHJ5biYNEZtPeJxF873oUNWQex6vw+tPeOxB/ajBYFFwQAjB2GYBdXJBduhclSjTCPtlAqHIUUKk0l2JE5H/mVaWgfOBSJUQ9DARUKqs8htWi3KBJithmhUeoRYIhEjG9P+BtaQKm4ALoKKtNxNH8daqxGdAgcggDXliIcuH67GgAkvDt16hTWrVuHzMxMAfAI/4YNG4p27drDYrVi7dq12Ld3L6qqquDv7wcPD08UFxdjyJAhaNeuHQ4fPoxdu3YhJydH7O/r64sBAwagTZs2eP/99y9xAGYVVaCFvzs0KiXMFhtCfAzoHuOHmCAPVJusSD5fioNnC1FYXgOlAgjw1KNjpA9CfFyx70wRth7PQkZBBfw8XNCuhQ86R/miU6TPJfMm1HzpH/8QzxNW/v3FF5tymV/oy2ZDzeHlqN40B7aizMseQ+UbIRLzqwKiofKLhNIvAgqVGgpXH7Bqp9xkBWQFfl8K2M1G2CuLYLdaYCs4B2vhOVjz02BJPwRr/pnLiqFw9Ya+z/3Q9ZwEhdbQbILJALDZpJU7lhWQFZAVkBWQFZAVkBWQFZAV+G0p8PKLL6KkpERM6qlnn0Vo6IUwzRqbGYeL0vDt6Y34+dwOVFpqhHPOU2vA5ylrxd9hBj98cnKlqMY7Kao/Jrfsj1iPULAYBxsddiU1FSg2VcBNo4e/iyeqLTXIri6CXqVDkMFbVO5l2HG+sQRGq1nk9PPWugn4xlx+ZytyUWaugqvaBRFuAeI15pcrNVcKyMdCI2qlCn46D4QYfGFQOwpn8NjZVUVg4RA3tQtiPUMFkCw2lYu+uC0rBzscgENhUFZhWcpsuGt9MarVM46CH6Ifi3j+dNEeAfduj/mjCAMmkKuylKLCVASL1SjyqLrr/OCidhfw0LlZbWaUmwrFnNy0PiI0+HLVf68EAHmssrJyvPXWWzh48AD69u0rjp+UlIQOHdrj+eeex6nTp/H+//6HvLxcREW1hMViQUFBAUpLS/HkE09gcGIitm7bhp07d8DHyxtV1UYcOLAf7du1w+TJkzF/wYJLAODJ8yXwdXcRrj7m8quqMaN36wCM6ByGnBIjft6TjqyiSvh56GC3K1BUUYPoQHcktAlCbmkNtp7IQk5xFbxcdYgL80K3ln4CINZvdDS+8+ab4mmuQa7FZm02K0zJm1CzfwnMqdsB24VCIc16XLlzWQFZgd+0AurILmCxIW274VBomr+I000BgLxrKF04/KbPpjw5WQFZgetSgHd09Xr9dfUh7ywrICsgKyArICsgK9B0Cnz8/vs4nZoqOnzwkUfQpm3bizo32ywiHHhb3nHsKzgFd40eFZZqAQDHRPRC34C2SCk7j4SAePTwb41QV9/Lgq2mG3HT9uQMAD3VVnx75HkB1rqFjEaweysooERxdTb25SxFubEAfVpMRveQsRe5+5pyRFcCgAyRPXjokAB93t6emDhxIgAFfvjxR1RWlOPdd97BipWrsWbNanTp0hm33XYbrFYb5s2bj5MpJ/HE448jccgQZGfnYN++vSKEt6SkFJs2b4JGrcZjMx7Dhg0bLwGA2UWVAua1DfPCmbwKbE3OgUGrwpCOocgtMWLNwUzEhXpiYHwwjGYbtiXn4mxeGQbEB6NnbAC2nszF+kPnEd/CC3f0jIKXwRFCXL+dOH4cn8+ZI56Oa9MGD02f3pSyXrUvW1keTMfWCRBoObsfdPvITVZAVkBWoCEKEPKpW3SCpmVPaNsNhdL76rlOG9JnY7a5oQCQ0G/nzp0ij4TcZAVkBWQFGqKAp6cnevXqJUJO5CYrICsgKyArICsgK3BzFVi8cCG2b90qBjEoMREjR4267IBYQTe3uhhZ1UWYn5YkAOADsUPwbHuCKDuC9D6iEMevrdUBwNhhCNN7YkfmApwq2g6LzSyceoRszP/HEN9Iz47oGTYRvnr+wLu4eEdTzftKANBqtWLlqlWY/eab8PHxRsuW0eKQ2Tk5MFZX48/PPoP5C3/C4UMHMWPGYxg+fIS46fr2f/+L9evX49FHHkGPnj2xeXMS9u7dA/an1elwKiUFKpUSf/jDE9i2bRs2b950URGQGrMFd/SMQIcIX5zJr8RPO88ip6QSfeKCUFxRg72p+RjWMRRju7dApcmKdYezsWzvOfRtHYDJCS2xNTkX87enoVesPx5ObHVF3VYuW4aN69eLOSX0748x48c3laSN68diguX8MVhyTsFWeBbW/LN1OQPtVcWwm6ob15+8tayArMCvXgGG/jMFAJvKN7w2NUAk1IExUIW1h0J99QrnzSnADQOARqMRy5cvr8sZ0pyTkvuWFZAV+G0poFarMXz4cBAGyk1WQFZAVkBWQFZAVuDmKXDowAF8+9VXYgBBwcH403PPXXUwzMX38ckV+Dp1PR5pNRLPtL/jV+X4qz+5Cw5ARxEQhulml6eg2JiNKlMp7LBBqzbAUxeIYLcY+OjDoFSomu2ESQBQq9HgySefRHDwheq0BYWF+Nc//ymun8aOGwcXFxekpKQgokULDBw0EF9/8y22JCVh0KCBGD16DKBQ4IsvvsDhQ4cwc8YMhISG4pNPPhH5AYcPHwZvbx8sXrIEpSXFeOKJJy8LAAvKqjCiUzg6RfniVE45Vh/MhNliwcB2IcgvrcHmY1noGeuPEZ3DYTRbsf5INvafyceAtkEY2z1COAB/3HoGnVv64sFBrUQuQa364vBoivnW668jJztb6Prwo4+idVxcs2ksdywrICsgK/BbUeCGAUAmkD169OhvRTd5HrICsgI3WIHY2Fh07979Bh9VPpysgKzA71WB3MpyvLNnG3ZlZ6DEKDs4fq/r4Nc6b4Zrxnj7YkLr9pgY175Jp1FZWSmKLzDElEU7/vLCC/Dy9r7iMQjMWMTjVNl5tPFsgTZe4U06nhvdmcVmxeL0HRgQ1F7kJ2Sz2a0w22pgslSJnH3M16dTGaBUqpsddkoA0Ga1isIcUuoUnU6HadOm4V8vvYTcnGyMGzcOBoMrDhw4gL59+mD4iBHYsnUrPvn4YxiN1ejcuYso8sHfaxUVFfjjU0/Bzz8Ac+fOEed66NAholLvmtWrxfZXAoApWSWICnRHqI8rckqqkZ5fgfhwT9zWJVzk+Fu8+xysNhtigzzAisCpOWXw1GuEI7BdhC92pOThy42n4OeuQ5+4QLQJ80JcyMU3gEuKi/HKSy+J0GutVot//uc/4M1iuckKyArICsgKXF2BGwYAN23ahKysLPl8yArICsgKXJMCfn5+GDZs2DXtK+8kKyArICvQGAUqTCZMWvwtCAHlJivwa1fgia59MLVDtyadxqcff4yTycmiz/4DB2LU2LG/2D9hDYHhr70R8OVXl8JL53ZLhDCzGMbLr7wCU21lZklfg16P1994Hdu278DaNWuQl5srCqG4ubmhf79+GDNmDIwmExYtWoRDBw+CVXW9vb2RnZ2NvLw8PPnEH9CxU2csXboUhw4dEmDRx8dHVAhmDsC77r4bBw8exL59+3DHHXcgMr4bkpILkFtS5cgXWGUSOQWDvPToGxcgqvmWVVuwJ7UA+9MKUFJhouEQ/h4u6NLSV4T8uujUOJ1TjiV70kU/7notEtsHIyEu8KJls2zJEiRt2iSeaxsfj6nTpv3al5U8flkBWQFZgRuiwA0DgMwlkZube0MmJR9EVkBW4LengJeXl0hQLTdZAVkBWYHmVuDbYwfw1u4tzX0YuX9ZgRuigF6tQdJ9jwko01Tt2NGj+PLTT0V3Go0Gz//972DhLrndeAXoyCSIY44+56ZWqdCrd2/xVGrqaaSlnREOv8DAQMTHxwugx31279mDivIykWtPq9FiwcIFSE1NxbPPPoOEhH5gGDHz/jGdU0REhAgHtpjNiI6JQWFhIfLz8xEVFQV3nwBklxhht9ugUipRXGGCyWJFqI8Bob4G6NQq2O1AZY0FGYWVyC81QqkEgrwMCPM1wEXjCJNmWHBmYRXOF1VBo1Ygyt8Nwd6GuqmVlZXhtX//W8yFbdqjj6KVHP574xeefERZAVmBX6UCMgD8VZ42edCyAr8/BWQA+Ps75/KMZQVulgIvbl2Hn08dv1mHl48rK9DkCiyaMAURHl5N1i/dfLNffVU4xdh69+2L8aLKrNx+TQocPXoM33z7NVqEt0BQUBBycnJEARAXFx3+MusvosKzStV8+QuvRaufFizAjm3bxK4RUVF4/Mknr6WbX9zHlpkJy6ZNsKWnA/Xg6i/uLG8gKyArICtABdRqKMPCoE5MhDIk5JbQ5JYAgAEBAbBYLJdUB2buCv7oZ9Vg6S5PY1Xj/rxjxX9yu6CAq6urCAGo32pqasBqzTey8c4xQ0JMJpNITny954p3NnlByovThjTmDKlfYZbhDRzPtTSuZ94Nbejxr3QMXnAx7NW5VVdXg3c+6zfOmceTLsR5F57vKd6lrd84voKCApErhWvg11KVWwaA17Ia5X1kBWQFrkWBv21ejVVnTl7LrvI+sgK3pALzxt2LaG/fJh3b8aNH8UWtC5DXcVMeegjx7do16THkzppXgfUbNmL+/HkiPJiNjkBfXx8MHjQYo0aPFr/DbqVG5+lXn31Wd439yIwZiG3FSsFN26zHjsH42mtArcuwaXuXe5MVkBX43Smg0cBl1iyo2ra96VO/JQDgpEmTBABiDgpn0Ne5c2eRzHbdunV1YKOxig0cOBBnz54V/1hA4PTp078a4NG1a1cxbtrrm7p16NABMTExKC0tvahrgiHm+bhSY2Uxf39/sKhLUzSlUimqu0qwjUmHd+3adc1dcx3dfffd+PHHHy8JhbhSp7y4GTlyZN0aI3jjc6dOnRKJkhvbePwFCxZcM7SWjkeIN2rUqItC5zkunqOkpKS6ix8mP7799tuxYcOGuvPZs2dP8XdybX4e5znw/bZs2TK4u7uD77FVq1Y1doo3ZXsZAN4U2eWDygr8LhWQAWDznHZfvQHFxmqRh6wpmo+LHkU3oUBLiJsHsiouvRnXFHNqrj6aAwByrJ/PnYsTx46JYTOk9KlnnoGPb9OCxubSRO4XKCwswsGDB3A+KwuVFRXiRnx4eDi6desmKgffSjkbiwoL8c7s2eDNcLZ2HTpgyoMPNstprP7zn0EHoNxkBWQFZAWaSgFleDj0r7/eVN1dcz+3DABk/opjx44J4CW10aNHC5fStm3brhkAOivD/tjXr8XxRKizc+fOZgOABoNB9N+YxpwhvDhgwt+maLywIMCi85AXjnT/XY9z7loBICEkoaHU6IxjwYn9+/dftCYbMuemBIBcA99//33dYakV1/GOHTvqiupwrHTLOoPihgDAy7kDGzK/m7WNDABvlvLycWUFfn8KXAkArp78MPwMrnWCFFVX4XRJEV7dsRFnS4ubVCg3rRab730M3T5/F9eCy5jv7Z/9hoKQbFvmOUR7++Df2zZc8xhdeD12/0x0/+K9RgE87veHrn0wNrYtSmqM8HExYN6Jw3hv37ZG9VN/4G8PGY2OAcGir0c69UD/bz5C9+Aw3BPfCdNXLkKwmzva+wdjTVrKNc/ZeUetSoUnuvbFuFYX5rHu7CnM3pWEMlPNVY+RGBkjqvHOXP0TXuw3FCcK8/DD8SvfbG2SAdfrpLkAYEV5Od56/XVRNZbNz99f5GSTIWBznMXm65PX3qz0yxvztxL0k2ZM+Df3449RkJ8vnvL18xOwmb9JmrrZq6tR9fDDEAkL5SYrICsgK9BUCigUMHz2GRTN8LnVmCHeMgDw+PHjorIUnU1sdJnFxcWJu0+7d+8WADA0NBR0xfHLieGN0vMtWrQAnWkEBAxtJUzasmWLCJXs1asXMjMzRWLidu3aiefoMOM2fE2ytqekpIiy9wSOQ4YMAYEkj7dy5UoRhtm2bVtxXLrDuB235x0ybkMAw3EydJausY4dOwogc+LECQE12QjOYmNjxZcqASQBDl1vPXr0EGNhUl3CHebeIKRs3bo16NLjePfs2SNCOTleVudiY3Ley7nw2AfhD0NaeSxud+TIkUvWBPu+EgDkPAcNGiTckgSyzAnC7emG6927t9CB8+R8qT1DShkysGLFCnHHkOeCx+Y54jwJpqgHx0UtuS2daSdPnhQuND7P80bt6W7j/Lkvj8v++DwvSvbu3XvZStIhISHC3cljUr+WLVvWOQCpI9cRx0xH3Pbt2y8JMeYaqA8AKRj3Y9901vEcc5z8n+PhnDhOOlY5X55H6fhMhCw5AHneW7VqJV7j8Qlcuba4D9cy1xP14Nw4dufGNVsfAPJ1uhWpHdcEXZxbt24Vu1Evzp1z5FgJVKkvQ6xZIY7riDpKDkCef45v8+bNYhvOgaHE3IbrhutcWk98P7Klp6cL+MsLRa4JzpVzY+U46nG94dtX+/CSAWBjPtrlbWUFZAWuR4GrAcBZm1biQG6W6N5dq8OfevRDpKc3Hlw+/3oOecm+1wsADRot+oVFYl/ueQyJiMGWzLM4X36x678xA75WAPjfIaNhtdvw0rYNKDFWI9DVHe8NG4ON587gw/07GjOEum1Z1GLL/TME9DNazNgz9Qnxt0alQqDBDSeL8nF/uy4Ic/fEKzs2XtMx6u/02qDbxPn+vy1rkF9VCQ+tDs/07C/CaqcumweLzXbF4zgDQK6VKrMZeVUOYHajWnMBQI7/XFoaPv7gA3Htxubm7o6HHnkEYeHhN2p68nF+wwpkZmTgszlzQNjMxmvWx596CiGhoc0ya3tJCapmzGiWvuVOZQVkBX7fChg+/hiKm1ww65YBgGvXrkViYiKWLFkioAqBDqsGEzIQ9PHOohTmSPhC2JGQkICff/4ZYWFh6NKliwhl5HaEHwQU3M85BNjZATh48GABcRjuSjhF6EdYR1hIQELnF//mWHhc9k3gQtg1YMAAzJ8/H5GRkWKchIR8jRVK+f+mTZsEKOLjefPmifERPjKUmdCvU6dOAr4R1PTv319AIIJPQiruw3FnZ2eL40oOQM6DAIkQjuPl+AmBzpw5c9G7qE+fPgIoEtLwC5LbEUQS3Dg36kroyFx1zo3Qj88R+HBsHDNhIMdBQOXsAOT+hJJr1qwR8yJ0JOxi8mDq7zxPbscLQ4Iujl86l+yP54FAkPMn3CLY5LkfM2aMALn8m+CQ41i+fPlFee04x7Fjx2Ljxo2iH4aMM6yVbj6eK56f1atXC00Icfkcz49zuxIA5Boj8Pzpp5/EPAm5uEaksGVC66ysLDFOnj/qRuBIsMf1QZhGDaghwRjXAIExx0PgyLVHTQkZCZPrhz5LAJBrnI0wjmNq3769COElDJZC5Pk6+ya0pP58DxCo89gEjFw/HCt1vlwIMN8/vItKYEvAyfPAc06gyMaxcZ2yH65NrhOGJ1Mb9s95cn2mpaU126e6DACbTVq5Y1kBWYF6CjQUAHK3rkGheHPw7Rj03Seil3i/QExq0wEeOhdsOncaS2qLiRBG3R3fCeHuXkguzMNXR/ehwmQSlVnvjOuAPqERKKmpxrzkwziWnwtnANglKBQtvXwxP9mRfoPHjPLywYLkI2Bd13Gt2qFvWARKa4z47vhBnC4uBB1rd7ftJFxydtixOT2trrCJj96A++O7IM7PHycK8vD10f0iNLd+C3R1EyCNIa8rTieDEExyALby8RP9e7vosTXzLBYmH7nEqRjvH4gPho3HyHmfocp8Ia9uh4BgtPcPAqstc/7jWsWjf3gUyk01WHjyKA7WAtZZvQdi3dlUoY/ZasU3xw4I7f4zYDiGRbXC8tRkzDm0Gz9PfEAAwHAPL/QKCRf7vDJwJFw1GqEHdWrnH+Q4L1oddpxPF1oyFJlA8t74Toj09MGp4gJ8cxktWvv6Y+7ICbht3udijFJjpdOF4+/DRwd2iZyRHO/atFPiOASCnN/xgjw4A0DONbuiHLuy0sX2a7h9XAcBSaXt2X9LLx/cG98ZfnpX7Dh/TqyL6wmdbk4AyPEeO3IE33z5ZV36FV6zJA4div6DBt1yRSTkD7xfhwK8vkzauBHr166tSxXEa9H7HngA8e3bN9skZADYbNLKHcsK/O4VkAFg7RIgkKB7jOAmIyMD586dE2GOhD0EEQRiBGp0mznDG0IUQhhCIAIUOpnYoqOjhcOKzqjLAUCCCh7TOU8bwQkhE6EHXyPAcc5HSPhANxUhF6ELwzIJAAlI6BBj69evn4BVdAeySaGghFD8wqILi43OLMIoHoOQjc8TqLARLnL+dN5JAJAFKSZPnixyJBJksdFNyDlKjknp3cSxUxMpvJNwiV+gBDvOjQCQgEo6rvQaIRZBFxudjARaBI1SXsD6AJDjIGSquxhWqQSYIrzi+aKbjGO84447xHZSAQtCNL7GRiBIWEV9qS0BILWnRoSLUiMAJMh0HjPnRyBGqMbGfqkVwSuhFtcN9WTjOuEa42vSsfl8QwBg/XFyvVBnuvkIvwiB2eiG4/EXLlwojk8gLblAuQZ4fgjNuA/XG88zzz/Pcf0m5QDkMdgIWdkfz4fkiL0aAGSf0lokrOX7gmv1cgCQMI9rnw5MSUdqxPNGoCjliuT7jMfkcwSfPAZBOecg5WS5ZCJN9IQMAJtISLkbWQFZgV9U4GoA8I1dSThe4EiYzzDT6Z16CkfY35NWg1Dsf8PG4bWdm5BVXibcgVsy0/DVkf34evRdWHLqGHZnZeDhjg7X+j+S1uDpHv3Q1jcA7+zdhnAPTzzToz+eXLsE6WUldSHAY1vFo3doCzy/0fFdQ4jUPTgcf9u8CtM69RDwcPbuJIS7O/afsOhrPNU9AQaNBp8e2iMA3ov9h+GptT8L4PfDuHuwKf0M1p89hSGRsQK+3fPz9zA5VbrUKFX4cfy9AvztyDyHRzv3EpCRAJCgjUDszV1JOFtWjKe69cWhvGx8fODiHL73xXdGz9AWeGLNkitqPqNzL/QKbYHZu7eAwPG5XgPx5w3LBQTcMeVxbD9/Ft8dO4iuQWG4o3U7jPzxU/QNj8TbiaPx2KqfcLIoT+jkHAL89LpleLJbXxGu/b992wUMfX/YOLy1ewvOifEm4FRRAd7YtRkfDB+P3VnpAhoyfJha/XHd0ovGy+cTwqJECG/99mzP/qAj8aVt60WI9M6sdDHezkEhmBzXAcN//BSDIqIvGwK89f4ZYj18e+wgOgUG4662nTD8h7kIcnXHl6MmiTWRUpSPGV1641xpMf67x+H4v5bW3ACQY0o+cQLffvll3bUqn2Oo5m2jRqFNfLy4wSg3WYFfUoCGAeaVXLFsGQprr0u5D38v3PvAA4hr0+aXuriu12UAeF3yyTvLCsgKXEUBGQDWiiMBQEIgQjVCC4YWEloRTBAA8sc/XWkMM5Qa3W2EQQQrBEFSKCShnPT4cgCQQIVg44cffqjLN0c4Qqce++d4vvvuO3EYyUXHvwnHCELoruLrHCuBCF1qbASAdFlJgEoCgHTl8UK/fjEPhuYSABJqSbkPnR9LAJDQ7M477xTjlcAV9eHx6XyTmpT/ji4vZ3jJ/SUIJm17tRBgaRtqwrDQgwcPChchW30AyDFI4JVAixpwngRDvPvL0F4CQEKxpUuXXlKVlq44hrHSCcd9CKoYXkwHIefoPD86PglY+brUCBkJIQmkpEatCEulMFipMq70OsEdoajUrgQACbq4jtg3YSTdjTw+x8m1wnNGIEsYSAer1CZMmCCcqdSOa0aCcHyda0tyMXLsdO0R5FKz+s7EK4UAS8fhvs4AkGMisJUcgDy25BDla9yW47wcABw/frzQun4FaGm8EoSkA5EQlcCTjkGef2rE9ybdqc5zbepPfxkANrWicn+yArICV1LgagCQ+5hsVnjp9KixWoRri8CHf/+tz2Dh0vryiCNPLoHgsz0HYNT8z7FowhSHIzDlGLIry6FWqkT4KuHVXUu+qwvPJRDzd3XDW7uTGgQAl096EM+sXy6ccWyEgUfzcwSkyygrEfnp6D58bdBIfHFkHypNJjzZvS/uWuy4zmEjEPxw/05sTr8QVdAjOByEW5MWfyu2IZxbMekhAQD/2D0BnjqXOuDXwtML/+k/HInfz7lIUsJR5h6UwOXl9N5wz3RMX7kQqcWOgmdT23cFHXd/2bQKux/4Ayb89I2YB912ux74AwZ885FwDa6/+xH0+PJ/4m8pBNg5B6BzCPBzvQag0mzC+/scN0MJ2H6aMAUDvv0Ic0dOxPHCXJFLMKOsFDq1SjgzndvV5sH8gzHevmKOBJZ3L/lO5IPkuHZOeRxDfpgrchNeLgfg9ikzce/PPyCtpEhsz/2H/TAX98R3RqSnF97Z47jmDXB1w3tDx4rxXqsL8EYAQI41NycH3371FXKysy/SkNcMdG0R3nh5e8PTy+uWqzArfyLeHAV47VlaUoKS4mIBkekmrZ9SJig4GPdOmYLAoKBmH+SVAKB2yhQodDrUzLn4c+6KA1IooOrUCdZrKCjYlJPUTpwIGAxgZWNVdDRM8+Y1ZfcX9aVs2RKa0aPFcaDRwJaRAfOiRbBepihhQwehjIyEvbwc9tqimJrx46Hw9IT10CGo2rSBqfY3e0P70z311MUhmFYrrPv2wVxrJmloP7fqdqr4eKg6dmy0LleaD6vWiv6cctL/0tzV/ftDPWDAhc3sdliPH4d5+XKg1sz0S33cSq+runYVa6QpmgwAa1WUACA/7BnOSRjEUELCNAkAEm4R6BAiEQ4R+o0bN044mug4awgAZF8Mu2UOPgJfHx36AAAgAElEQVQPgjvJ8cS+CXOY98wZABJIEf5IDi9CLhaHaAwAJDSTQn45ZY6X/RKsXQ0AMhyYoZeEQ5wrxy7BLLoKCbEYquzcOEc66KSQX8JQ3km7XAjw1YqA0DlHhyWhat++fQUcIviiFtyPobycgzMAJOikQ03KTUgHIaENASGdnASedIuxERQyzxwdj3TvsW+eY0JPAjo+puOPIeGcJ519nBv1IISTGiHZ0KFDsXjxYrEdXYR0jzIEWHJ1SoCSrxHi1S9gcjkAyAtVzp9jJkQjVORakyAuzw1BJMNhR4wYIY5PnQk8uYbp7iSM4/h43qTzzjB3wkm6A9k31xwh88SJE4Uz0PmC55cAIMEhYRzds2w8N3xOAoBSbkG+Rsch77zzvF0OABKmE2hKwJAhz3z/ERoSKEsAmW5LjovnmIBWOtdcB9TW2bHZFB+Szn3IALCpFZX7kxWQFbiSAg0JASYA+2jEHcI99natM+u9YWOFg6yw2uHcZrPZgcdWLUJrH39RrKJnSAsUVFfio/07hVts/T3T0d2p0MeomDYivPWvm1deEQCOb9UO3YLD8PfNq7B76hMY8v0cEf7r3Aid6BzjeBgSTEj33t7t0KvV6N8iSkBDqTGEmWGmDL+VmmMcsXhyrSMNBRsBVd+vP8CrA0ci1scP+fXy2D2+egnMtgs32MbEtsWE1u3wwLKLf3DSmRjr7Sdy9dE1l/D1h6i2mMUxhkTGYHKbjnhk5UIBAAkVpbBb6TG3awwA5PwYprw4xZGXmY0wcfT8L6DXaPBo555ICIsUGtIx6bwdt2UBE7ouL5fn8R8JQ1BeYxRrgPow3Jm5DiW9+Jgh21cCgLfP+7wu/JpAkI8JWDsFhiC30hGRITU6Gwkyr6XdKADIsfH6Y8Patdi8cWNd6Oa1jFneR1aAZoIBgwZh8NChNyyU/HIAUOHjA/0//ykKgxjfeKNBFYKV0dHQPfYYWFH4ZjWFuzvUAwfCRsMM0zFt3AhbM6XrUbVuDd1zz8H844+w8LeP1SqOqb3/fhj/7/8EDLyWpn/jDdR89JGYg8JggHrYMNhOnoSqd29YkpJgS01tVLeG996DeeVK2GoLjyrc3KB9+GEBuCz10kQ1quNbZGN1794CvhlffbVJRqTu1cvR32uvNbg/zYQJ4HowL17s2MfFBZoxYwCzGcaXX/5VFdjhe8jw/vuonDKlwfO/2oYyAKxVRwKAhEeETXQZEYbQ7SYBQIIvuvkI/ghd6Giis03KU9YQAMg8f+yTTiVCOAIqqRAFw2HpjqJzzhkAsrgHgR/BIMEjHX90KhL4ELY0xAFI8MI+CDY5ZoISQi4CpKsBQEIZQjGOl9CFsIcOK0ImHpvjrV/JlbrQecbtCJYIaZxDb6UFSQcgnXdSaKf0PIEUXZCEagzHpvOPTkDCNOZBJPQjBOLz3NYZAHIb9snXCNt4TgjFCIU4LkJL6s25EObweQIxzkE6p9SbYJB9cC1wroSGnC/PTf2QZ46b82WfBFY8Hzy3BHBcK4R4kiORY6M7k9o7N46FgFKCq9Sc55gwjMCMjeeCIbg8BufCcfJ1hvdyXuyDYbB8jccn5JNyBbJfnnc6FaXzLu1DMEuoTODo7GLkMX8JAPKiiGG47IPacA3zfwkAUn+CdI6DbkOuFzr5LgcAuS/15rrhWPiY54djI9iV1hPPP0Eo+5E0451brjMCRMLC5moyAGwuZeV+ZQVkBeor0BAAyH0iPL3xw9h7wMIgdM+xwmtOZUVdcQsvF70Af/tyMoUzLykjDQytHRIVgxf6JmLANx9j832P4o6FXyOnFvYQEga7eVzkACRI69+iJZ5Zv0wM9cEO3RDj7SdCgNfeNQ0zVy8W+evYGHa7Iysdc2+biP9s2wBWqmX7atRk4VastJgws3NvEfIrtW/H3CXcfByf1OgAZJGLybUOQOY0pFuvxxfvgY46hgszpJaNxTE6BASJasPOzd/gisUTHsD9S3/AmZKiupeY049htXcs/Aob731UgDW64MT423VBvF9AnQOwKQDgX3oPElDuwwM7xTE4rqV3ThX6M/x4S0aauN7qGxoh8jkO/O6Ti3IWspLykolThVORFXylxlyKC++4X4Q403XZVABwSruuIgfkf7Y7UswQmDIEemtG2jVVhGYfNxIASvrwun7Lpk3Yu3t3XXoZ+dNGVqAhCvB3RLcePdBv4ECRzudGtssBQM3YsVD6+8POatcuLjB98YVjSFot1D16wFJbkE887t4dlm3bQAiiSUyE6auvYNm5kzHMUPfrJ/qxZWU59qHJga5GgwHKwEAoIyKEU8qWkgI1fwe6ucG8cSPstTnb+bqqc2cBwmyZmY4+alMqqdq1A91f9qoqAbLomoNCIcZDZx6PZTlw4AIw41g5noAA2LKzYWFEm1OEVJ3mKpVju+Dgq27n8uKLsO7fD/OSi1M+aMaNE+490T8gwJCqSxfYKyvF+O1Fjs9+ZVgYVD17QqFWC9ekNSUFythYuDz9NCwbNsDMHPMlJaAbSxUTI+ZNF6D15EnHUDUaxzhZ0DA3V8BB1BYmcl4/BIAEinRESk17zz1Q+Pqi5n//AwGavbgY1NO8bp045xf1y3mYHTesCIbVffuK82E9eLBuLAovL7EPz5/18OG6Yyn0etAdp/D2hi0nx3H+LBZc6XlxPgsKxHyEdvHxsOXnw56X59gnIQGK2nVJ6MptrwYAWXxCHN/dHdajR2G9TKFQcS4CA6FKSBDz5HlSd+tWBwC5lrim7DU1AvRyLPUb1z7Xdc3779e9xPHq335bPCeO67yu8vMd66PWHUiHp9DP1dUxzmPHoPDzg5KpzQ47ciE7P1a1aiXOE88Zzwnff6zmrRk4EHajERaunWrHjTllVJRj/GYzrDt2iPPApu7TB9bUVHFcri2OR+jZrx90jz6Kmk8+cZwvvqf69oUyNFS8buY6qx23qkMH0DHJY1l37arr+6L1JxcBcchBiER4QnhB6EGHmVQRlUCHoYx0RvHijFCD29AhJm3DLwnuIznDnB8TJvIChP+4DR9Lee4IFPiYucsIdnh8HoMww7m4BmEPt+MYOE7CER6fYIWASjounyfMknLosR86pwgdCeMIhwhteHy6ENm4D2EKx1f/MXMFEnzRpUiAxHHwsTQO5zBf54XF+XM73oElPJPyBjpvQ0glVRR2fp7AjuPjuDh2Qk82gh+CNI6V82DfHBO/lJ2r1/K4UkVkjpvnTyoMIbn1CM0IlKgL4SjhFPXhOaD+BFASjJOqOxMy8TjSeOp/0HBdcN48P4RW0tjZP0NlqSXnVT8Mm/3wnHBOUuN64NyksFfxoaBWi7lwW8JKjsN5zXGcEoQkPCQ8lc47j8+8JVwnUoittJZ5DghhOW7nvIQ8prRmrlZYg+uPY+eYqRn74/ioAYElH3PMhITSOuD7jeuCc2JOSyk3Jc8lx8r9OP66an5ubnUwl9tK/bBfSROe6/oFZS75NrjOJ2QAeJ0CyrvLCsgKNFiBhgJAdkgYx6IPExd9I0J+ZyeOwj+3rBU525iHj8U1/r1tPRZOmIL5Jw4LUNgnLEIU0GCuPsKpUHcP4SBjTsH/SxgqcuClFhfUOQA7BobgrcRReHrdUqiVSvytb6LI5UcAyFx3cb4BmL0rCWEenqK/e5Z8h/nj7xN9sthEYkSMyDX47+3rsfpMioBWLE7Cv+nyo7vtzp++gdHpxxKPQ7i5/HQyNpxNxSOdemJEdGsBAAk1PxgxHi9tXSdCd2d26Q0b7PjrplWXaEx9CPw+2L9DFL9o6xeA6Z164K+bVwvw9nT3BLTxCxD5BAnUXkwYiv/buhY7z6dflwOQxxwZ3VpAUBeNGu8MGSPOA8N8qVmhsQr/2rpOgNGkzDSsSE0Gi5M81b2vcOHVD7WlI5L7zTm4W8BMf4MB0zv3EmHd7+51hOo2FQD0cTHgs9vvxMvbN+BYQa5wjhLA8vxfa7sZAFAaK68Zz6alIeXkSWSfPy+uV3jda/oVhoJdq/7yfldWQKvTid8TLNQXHBqKVq1bIzIq6oY5/uqP7BIAqFBA/9ZbMM2ZIwCUy0svoWrmTPGjnyDH8PbbqJw6VXTDx/rZs1H10EMXA8A9e6B/8UUB0AitCBskN6F60CBo77rLARzy86G9+25YT5+GdfduKEJCBNSofuYZAc50Tz4J06JFAswQShL0mZcuhWboUKhHjIB54UIoW7SAqkcPVD/3HLSTJwvgQYBGwMVw4OpZswRQoqORMImw7f/ZOw/wKKouDH/bN70nkJBGQuih916kCwK/FGk2BGxUBQTFgohSBFFRUEBQ6aL03nsvIaGEhPTek+3lf87ZZElDQxVkrk8e2d2ZO/eee2fmzjvfOYegEQEZVnkVPvsV2UX5/vsMUag9ksaN2Q1aM29eCbMRqLFduhSqt9+2Ar3yRpzgEwFBcgsmUEPtVs+YweDRZvZsi3uyXg8CctpFi2A2GEoAQNpeXLMmDHv2sK3lL74I9YcfMgxVTp/OEMh45gwkTZowPNJ8/nmZ/pQBgPTsOXUqKwJ1a9fCbvlyBkH0mWyreOsthmDWeu3toZk50zLWn39ugYQpKWxrgkSkdLT57DMLuE1OtvR3xw5WXyonToQpM5MBmKxDB5hzcnifv/vecOaMBWaSkG7iRIbJBN7o2ARJCRazm27dulCNHXtXAEhQzWbmTOgJDicmWubPvn3QFwtjxXPY09PSfvIw02gg69cPpqgonhs0/orhw6HbuJGhp6xXL7YxAe3ipTwASL8r3nyT54duzRooSRkrFjOsIxdjAsw0F6hemy++sKg7ExIge/FF6H77jcdR1r07NJ99xoeitsi6dGFFoeKNN7j/5MZN0JXOKVNMDNuJFIx03hL0JfCseOUVS/sVClYlar74gueP7c8/W/Y5coQBM8E8tmerViUAILuQK5WW7erUYWiv/ugjhrM0b/UbNrANyb7qceN47hQvggJQuBs+UxYgCEZQlIDfo3QVfaaM+gx1VgCAz9BgC10VLPAvW+BuAJBi4hHEi8nNtraQQBkl3jiWcBtH426DlHMDa9Vj1da5pHisDDvPajlSC75erwnH0iMQtuTiKSTk5TLQI8VXU29f5Ou0WB1+iRWDComUYd7HRy0xZsktlpJJkFsogTtvB0fObkux44bXaYgRoY1xPD4GKy6fZTUgZf8dUbcR10OJSNJVBRx3kLLVUgw8gkqUdCQ6O4vdXlNLufPSMT1t7TG6YXMGk1tvRoCyERNEo1eD9G+CmKT+u5CSwIlOitx4Sw9fR/8gdKtaHc5KJSdMoXh7lDSECrV/aJ0GaOHjD5Vez9l5Cf5RIffar04etILJos/0GyULIYBHWZAJms46sZ8zJVMWYIp1SDCR4GJ8Xg6rG8klmpJs2Mnk7O5MakjK1Et9G1W/ObwdHJBaUICfL5+xqhFL94MyPPetXht+js7cj+23ruNY/G3rZtNbdWRVJPWDStHnACcXdtkmGxXPAmz5/ahVbVj8M8FIygLsrFCyrahPxTMp3+sp8m8CwHttq7C9YIF/0wKlASDFmVOMGcMwgCCEzaefMtwhoPN3ALC4CzCp9gjyqSdPtnRNIoHtt98ySBP7+kLWsSODLCrKDz5gxRMr6RQK2K1YgYJhw3g7Ag/GwrjsDFk8PaFdvBgEtTQLFrCbLBVZ164WsFKnDkMiVtlJJAx2CH4wZBs2jCEhAz9qzzffQPvNN3cUdXR9JgXeuHFQvfOORWkoElnaPXt2CZdeUmbZzJ2LgqFDrYpE+ZAhrDSjQoBIv3kzt5PaSypHKhRXkSCT4dw5KCdNgmbuXO4D1UfghABZcRdgUlsao6JYeUVtVn70EQw7dvB28lGjoB4/3tIfaueCBdD+9FMZlRu1gesuBDMEIqlvBJZINWn3669sFwJ5kho1LGM/bpy1XobBy5ezbcQuLnwMHtLq1VkRSvOFFIAE9vgeFxgI5YQJbEOCw4a9e6EnICuRsIrNFBt71+8Z+JUDACkenaRlSwa7VEjZR2CJQLS0YcNyXYCLzxdul68vzzXVmDElTjeap8VVrgT5CG4RAGRIu2EDjIUeclQngUXdsmUl6rgbAJS//DIrPAk6EnRVvfWWVXVKdTMYJqVf1aqsxuR2BgVZYjZKJH8LAAlSk9qWiu2yZdDOncvzjMHckCFQf/CBBYBu3WpR5NJ58sILrMiluJ4EAHleU64BkQh2v/wC1bvvcvuKXIBJ9af8+GPLC4DC+zzXuX0724HAM81vAvnUbhrbou2KDPRMAUByQy2djOHfvLgLx378FiAXWFKckRvuo1aLPf7eCUd81BYQAOCjtrBQv2ABwQJFFrgbAHxSLUQQjdx15WKJ1W30SW2r0K5/xwICAPx37C4c9emzQGkASHH8KJkHqZEYSHh5wZyby0ChogBQ1q0bA4HiLpEEXwyHDlmgUWgotAsXcv2kjDKcOGFxN5RIGEhR/DECRgxj6tVjIGI2mRhWEGiyW7XKokIspaolt1pKykEQitRWBCm0P/7I4IqUdAT8iopyyhRWTBWpzeh7iv2meO01VlAVFYZb334Lw+nTd76zt4ftkiUlFIAE6wgkkXumiDzYZs+G3cqVlmQehW7LsLFhF09qB6n5pM89xy6xBL1ISUV2Lg4ACQySaov7I5Wy2ovdscm9ulGjEspEhmcXL7LKrXgpHQOQXKYZ1FCbiuw9YgSg03H/qR8U97GoKMaPhyksjAEgKeP0O0sq3xXjxjF4hUpl2UUkYqhFY0iQkMArqd04KcbmzRZIVadOud/fDQAy3G3YkF3MybYEUckmqldeYRfx8mIAKt5+m+dx6XbRPgTPrP0bOxYmaluhMpDmJivvvvySoRi7wRe5iiuVrJTkuH7Fyl0VgGPHwpyUxPtIu3a1qvloVwKtpMRjl+asLOg3bSpRJyv+/kYBSOcnJxkhALhkCTQffcQuuGzzV15h5SuBQbKV1TVcoeBjEvwlAEjgtyjZDH8mlaJebwWAbPM+fTimpdVeI0fClJ4Ow65dHEuS3KX589GjPL6l3eoFAPj03ROEFgsWECzwL1lAAID/kuGFwwoWeAYt8LQBwJdDG7Ob767oG/g1rGRysGdw+IQul2MBAQAK00KwQMUsUBwAUtwy28WLLW6CheGbRHI5bGbNgvrTTxkWkHKuKEEAASrlzJnsAlxcAchZUVu14nqKis2XX3KmVlKgEQAil1cqdwOA5HpJ25LKiVx4GYT5+kL7/ffstqqaNMmijCNw17w5K+XI7ZjcWAk0kuKN1Eq6P/9k90dKDsIusoWF+sTqrmIJJknRJO/XD+qpU63bcYy9rCwGZMULKSMpxmBpcENx6sglk9xmSc3ILsiFWcIJJjIgofATdnZsT3FwMLsqk2qRYKUVAEZFsa3J5ZZjuuXnQzljBrsD0/7SHj2goUQthYWUWqQONJw6VaKd5cUAtG5QDLgS+CHoJO/dm108rfXSMXftYoCKvDy2GRWCreRmLW3WjIGpNduyTAaxmxuPGc0PAlW8XevWkPfti4I33rDEhSz9/euvQzl2LAznz7PalOfG9OmWRC7k8jxjBrTz57PCk1R1BKz+DgDKX30VUKvvZPOVSiEmBWJhDLyi/hHwpfElNV7RXCpKAsLnwrx51jiSrMwDGNQWL3eNAUgK0K+/ZihK6k9WoBaN1+TJDJVpfhHc1f36q8WulSpBRKG6yAX4+eetY8znVOvWVhdgzji9Ywfvc1cA+N13JVSu3H6RiBWkRcCvKCZluQCQYCIl9iGlaVG7J07kuIRF84xgKrlky0eMYBVv6cQyAgAsMVWED4IFBAsIFri7BQQAKMwOwQKCBR6XBZ42APi47CIc5+m1gAAAn96xE1r+eC1QHAASuCrunlvUEoplRuBKu2wZ7JYuZddVSkahGDGCXTMZAPr5sZsjx7jTatlFlt1fz59nhRa5WpJrKcUDrBAApPh6KSkWaEgJBCluHcX4XrgQCnLRVauhXbGC1WUEitTTp8N23jyoKfYgZQFu2JBdUUm9Ry7G5MpKgI3cORlGDR3KYKMoWQL1lRM3LFzIMIaUgaQGoxhovF0p6ENum8pp0xjIcTxDAmjVq0PWt69Fqbh4McfTo2Qd9G9yZ6Z2kmqL+sUZk2fMsLjzkppRJGLXUooHR2CHYhDa/vADK9HIDZraQrCU3DepDzYLFvD25N5JAJSAF7ezdAy2cpKAWGdYKQDI8ei+/hq6X36xxJNr2hTykSO5XnFAAMeeU8+caYkNOW4c25VAFKnZimLjUUxHUufRZ1uy5W+/MSwiZaTivfegGj2a40iW9z2pBcmNmiAv2VI5eTIrPsn2bC+Cvjod5AMGMBBWjRzJsfDKUwCSKyzFkCQQSwCR40PWqFECmpId2OX9zTd5O4KslNmZVINkdxoXTu5BylGxGKwaPXHCqrwrsmPpLMAcl69nT6CgAJqvvmLVK7lo69avZ6BJykSaG+QiT3CUbEmqQoKm9D21l84bml8EkOl8UkyYYM0qTONQEQBIc5zOS+2CBdxUxeTJPHcIkt8VAKpUlt8mT+b22M6fz8o+AtF03vL5MGUKn0MUO1BDtqG4odOmsTqUM2IXKwIAfLzXc+FoggUECzzFFhAA4FM8eELTBQs8ZRYQAOBTNmBCc//RAgIA/EcTCRsIFmALFAeAFDvMFB1d5iGe3D9JGUfgjxJoUCwxeugnxQ8pwNhlVCZjkEGwjgABAR8ZwSBXV1bAEVTjOHP163PMsyLFFYFBAkmcKZUgy7RprBwkZRTBJ1IgUhuLYvwRxCNQRYojagtBQUpmQftz0o0+fRgOcizAnBzLvocOsQsr9Y/bk5xsaQ+5wpYqBK94O8oWTMqw1athvHat3NlCcIgzJlevzqo0U2oqg0PO8Go2M1CkughSUYIPage7SVI8tt69GVyJZDJuK7n2EoDiBCc9e3LcPUrsQXCJ+3PrFsdaI2BJikBSXHI7SdWWmspAjcaudCFgQ+NEbqhlO1tob3JpLXRzpbFhcFROvZSpmdxSSbFGgJKSW1A/qR+ynj0tMRsjI1m1SXYnmysI6jk781joyJbh4Xf9nhSflIGWXYYp4UdiIsNUcpsmBR1BUIJzZGPqP8FUUrWRmziB4tKFIBW5kXPW4qgoBpvkbltmO2p/796WbLgnTrBilNpKc5qAJrkZUz+Nx49bYkqWShzD6rx27e5Uq9NxmylJR5H7LYE4tmulSjBlZEC/Zo01/iS3k44vlzP44yQgRiODTlLS0rwgF2VSXdK8pT5RNuIit3RyndYuX84qUo6x2b27JSYjtX/gQM4kTYWyABOEpPYzTP7xRyvYLv6ZACPD0k8+YSBb5MZNqmA9nWsUl1Mmg+LVVy2ZuI1GzgJM52Fp2wgAULjRCBYQLCBYQLCAYAHBAk+VBSQUeJvi+kgknP2cMrBT9nfK4EiZHP8LRQCA/4VRFPpQ3AICABTmg2CBilmgTBbgiu32729FwPHddxmiUKIDoQgWECzw5FngmQCARqMRCQkJOHv2LDTFAkw+ecMhtEiwgGABwQKCBQQLCBZ4EAsQAKxcuTJnfHd3d3+Qqv7VfX+6dAanE+NghhkFOh0K9Dpoyd3LqIfGYOTMs5TZl34XimABwQKCBf7LFpBLJHC3sSOBG3wdneHv6MKZsGu6e4IyY1Mm8/9SeVoBICnOKGYfKcRYMSUUwQKCBZ44C/ynAWB+fj6uXbuGqKgoGCiwp1AECwgWECwgWECwgGCBZ8YCpAwMCQlBcHAwqwWflpKmKuBkGkfionElNRlao7CGeVrGTminYAHBAo/XAjZSGep7eaN1lQB0qRoCV6XN423AQz4aZYQ1njkD7Q8/POSaheoECwgWECwAjnFIrvCUvZlcuymWJLkNFyVUeRw2EpnNpZy2H/CoBP4uXbqE2NhYlFe1jY0NPDw84Obmxm5DpBaQyWSwtbWFiF4tCUWwgGABwQKCBQQLCBZ4Yi1Ayn5S9Ov1euTm5vJfeno60tLS+LvShdyFa9asierVq0P8hCpFTGYz9sfcwvprl3E+OQH0WSiCBQQLCBYQLFBxC5ASsLmPH/qF1EE7v6oV3/Ff3pJioBmOHuXEDKaoqDIxu/7l5gmHFywgWOAZsADFKpQ0bQppmzaWTMiPsDw0AEgqv6tXryIiIgImk6lEkylGkL+/P//Rv4UiWECwgGABwQKCBQQL/LcsQC/9CALevn2bXwLqdLoya4EmTZrA6xEvbO7FqgaTCZtvhmNl2HnE5WaXu6u/kwsaevmgqrMrfB2d2PVNJpHAw9YOMvHTo2y8F7sI2woWECwgWKDIAhTuIF1dAL3RiNjcbMTkZiMqKwPnUxLvet2s5uKOV+s1RueAahA/oQIPdpX9808YL17kZAdCESwgWECwwJNgAUmNGpwEhZOtPILyUABgVlYWjh8/jpycnBJN9Pb25rf+T9Ji/xHYUKhSsIBgAcECggUECwgWKGYBehF469YthIeHo6CgoIRtqlWrhkaNGv3rasAzSfH48uRBRGdnlmgfPaw2qeyL7lWro1UVf7ja2ApjK1hAsIBgAcEC5VggpSAPJxJisf3WNZxLTiizBcUInNyiPccKfFIKZX+lzKGUabdMkUg4Iy89gIv9/SH29obI3h4iJyfOSCoUwQKCBQQL3LcFdDpLJu6CAs4ETlnATdevw3jzJlCOBw1dg4qyZt/3McvZ8YEBYGRkJCf4KK76o8DftLgnN99/KlnaAuTq1Owu7GXrDIolUVQo7o7eZIm9o5TI/3NBZv/JNsLvggXIAtm5BVjz51EcOhkGtUaPD8f9D/VqB0L6FMXUepQjSdcOrVaH+IQk/svJzoWNjRLVqlWFv5/Pvw4ZHmXfhboFCzzpFqC1Aa0TLl++XEIR6OLigjZt2vwrWYNzdVrMOr4fe6JvljCfk0KJATVD8WKNULgJ0O9Jn1pC+wQLCMzwwocAACAASURBVBZ4wiyQlJ+HddcuYcO1MKj0dxTg9FKlf/W6GNekNZRS6b/WarNaDf3atdDv2VNS8ScSQVKnDqStW3MSDYrPJRTBAoIFBAs8NgvodDBeugT94cMWRXKp/BnSFi0gHzYMIheXh9KkBwKAtKAPCwuzNoRi+TVs2BBBQUEVbtwPYfux5voJlpUv6jAc9dz9IBFZskktv3oEa2+cgs5gwuw2L6Khp/8zAwEJamzZthsnTp6DRCzGgBd7I7RurQrb9WnecNfuAzh89CR0Oj0G/K83mjSu/zR354Hb/sHsX7Fu8zEkpWbBaDThu1lvYPALbWBro3jguosq0OkNOHIyHHFJ6ejZqTE83Cruqq/V6XElIgYarR6tm9Z8aG2qSEUUb+z6jSicPHUel69cQ3R0LLKyc2Bra4NGDUMxeGAfhNatUZGqhG0ECwgWeIQWoJiB9LKQXIOLCsUG7NChAwgGPq5yKTUJHxzcieSCPOsh7eVyvF6vKf5Xo26Jl5CPq03CcQQLCBYQLPBfskCuVoPfwy9i5ZXzJZIoBTm74YsO3UD/f9yFYvtpFi6EOTX1zqElEo63Ra52FIxfKIIFBAsIFvi3LUBZyPVbt0K/dy+g1VqbQ0pkxVtvQVL/wbnIfQPAM2fO4CbJFQuLq6srWrVqxYk97qV8cmoTvr20m28Q2/pMRMvKIVYA+PnpLVh0YS80BiM29n4LbX1Cnpl4O+ERN/Dl3G9x6PAJONjb4avZH6F71473Ytqndtv5C37Azyt+h0qlwVdffIgX+z//r/aFFCxnL91CRGQ8Qqp6o3nDkDIJa27HpeDYmetwcrRF5zb1oFTcUbI+SOMJBLftNx1nLt2EwWDk425ZMQ0dW9eFXPbw3qKmZebi1QmLkJqWgxUL3kHNar4Vbvai5dsYUOr1Bpzc+lWF93uQDckuOTl5OHL0FDZv3YtTp84jMyubbUSF7OTgYI+BLz6PD6a8zYpAoTxlFjCbAJ2WBhOQyYHCF0NPWS+E5payAK0bzp8/D0okQoVeHLZr1w6enp6P3FbrIi5j7unDMBaL9fR8tZp4t1Erwc33kVtfOIBgAcECz5oFEvJyMffUIRyOi7Z2nTy9ZrTujOcCqz02c5DiT7dyZQlVjaRePchffhniSpUeWzuEAwkWECzw37CA3mgCpYqTScR4VClszbm50P32GwyHD98xmkjELyzkAwdano/us9wXACyt/PPx8WH4J70PWfffAsBTW7Do4n5oDQZsYABY7ZkBgJevhOPgoeNITUuHnZ0tXujdHTVrVOxmWZR9+VFlVab6TSYzz7v7yehIQI3adrf27T94FCdPnYNOq0Of3t3QoH7dMtOb2kBqOGqD5BG7wv626TDm/fgXcnNVcHCwwaRRL2BIv7bWNpH67Z0PlyIhORMymRQ9OzbEzPeHQPGQIOAHs3/D979sR36BBu1a1Mby+e/C19vtoWbNJnVh96GfISMzF9tXfYi6Nf0rfEkZ+9HP+HXjQTSuF4xdv8+o8H73uyHNn5TUdGzesgfrN2xFxLVIK0woXqdEIkb1kCD8vHQuAgPKB5o0j/RaHUx6A8RSCeSFoNBkNEGv1lgAhY0C4mJzzKCh7fW8vVgmg0Gt4X9LC/c1G4zQZuXCkFcAqa0SCg8XiErPUYMR+pw8mPJUECvkkLo4QKQgyHWXi7nJBLO68C2QjQKiYplUzQVqy81HqQDEIoC2K4QrZjrP5DKAYHGpus1aHZCbD1A/aV9H+5JtoN9Jgl48G6pEDCgUlu8ojoXZDBF9Lt4/gwFmvQ4iiZQuEIBBb2lPsa7RTVMkk4PaRzEvRAT7igp9J5XBnJMOc1oSADNEXr4QuT66+EE0pyiDfU5OLmexJWWas7MTZ6cnqJyUlIT9+w/gwMHDyMrOhp9vFXTp0hmtW7WCi4vz/U7lZ3Y/yhh86NAhaAvfbBIE7NSpE+hF4qMq358/gZ8vnbFWT+6+n7R5Dm18A8s9ZNF9tCLtMYvMEFmTBpd/DtPP4sJtzPe/ZqtIc56KbR7V+uSp6LzQSMECz5gFtkZGYPaJg1DTeoCuhSIRJjVri4E16z1yS+jWrIH+r7/uLDFsbSEfORLS5s0f+bGFAzwbFjCaTRyyTCwSw2AyIs+ggslshlwshb3UBkaYkKtTwYw739GamF5G2kofnjfXs2HtJ6OXZ2LToNIZUbuyM1xtFY800ZExIgLa77+HOT3d2nkKV6AYPbrk89c9mOaeASDF8jl9+rT1EIGBgWjevPl9w4i/B4BbLQBQTwDwTbSt8mwAwGvXI3ElLBzZ2bkcW5EeRtu1aYGAYhAjKysbYVevIz0jE0FVA+DjUwlxcYm4dv0mf0dwzNHBHlWr+qNu7ZpwcXFCdnaOdR9XF2fUrl0d7m4lH7goltrFS2FITEqBXC5D/Xq14eNdmdsRH5+IsPDriItLQEGBCjK5DJW8PFC7Vg0EBviVUFnFxSfixo1byM3LR2jdmvwwTZ9vRkZxv0RiEVycnVGzRjBCQoLgYG9vnVNnz13ClbAIfhBv26YFalQP5t8MRiOiomJwNfw6kpJSoFKrOQ6eq6szqgb6o2aNELi5PXxXssY9JuFi2J23l3Vr+OPIplmwt7OoyiZ+shzf/bLDqj5zc3HAll+moXFoMMQEZB6wxCakY9/Ry8jNK0CrJjU5/p9M+nAzTz4IALwQFo1TF26gTnW/R+4CzFlG0zOxbv0WrFi5HvHxBIjKL2R530peWPnDV6jRuCxEpr20BWqc3bwP2QmpcPZyQ7MBPSCRS6HLV+HCxt3QZOUitE9HuFa1AESz0YSbWw8i62YMfJqHwr6SB6I27YNTUBUE9e0Mg0aLpL0nkXn2KozZeZDZ2cCjZX14dG4OCUE2OmZiKvJOXobq6i0Y0rMZHNoE+8K+aR0oawRagF2pYsrJh3r9bogMRtgM7g6RU+H5YjBCt3IzRHoDpH068vf69buAtCyYzSYGjyI3J4gb1Ya4mj9AdRtNMEXFwXTuCkyRt2HOzQPsbCCpFghJs/oQ+XmTLAvGIydhvnYTZlbhFTbI0x3SNi1h1mphOn0a5vx8jpcjDg6ygEEApsibMF06D1GlyhB5esJ0PRzm9JQ7dRApEYshqdcYUChhuhEGc24Ggz6mKFIZxHWbQWQywhQVxjc3cc1GEAfcXwgEmjMMevUGvo4ReCA4TC+s6N+kREtOTsG5c+dx+fJVqNUquLq6oWHDeqhfP5TP67XrNmDJ0p+Rl2dxG6UXH/5+vhgzZhT69e3zyF9CPOAl5IncPTc3F/v374dKpeL20X2uS5cujyQmIMX723j9TriSUM/KmN2+O7zs7tx3ShupYgCQ5hZgAYCMtQv/yjO5qHAb2t6iUn6Wy+Puf8XG81kekX/u++Mes39ukbDF02QBSrb0/oHtiCqWdGl0g+YYWb/pI+uG9qefYNi3z1q/OCgIyrFjIfLweGTHFCp+9iyQosnC5exouModoDbqsD3hNKQiCVwV9uhYqQGydfnYFn8KSqkcLjIHdKpcH9nafKRpc9DPr/WzZ7CnrMek9qMiFYutWor6X/2JK0mZmNIpFJM714Oj8uF4/t3NNPS8RRDQeOGCdRNJw4ZQTphwXxDwngAgZfvdvXu3VW1Dyr+2bduWu5CNz8/Entgw3MpJYRpeydYFrX1C0NAjgCmpzmjAxsgz/Lc/7ioMZhPG1u+GICcvdgFu5BmAjTfP4fuLB6ExGLCx9xjU9/DF3phrCM9IBglGAp3c0S2oJjxtHcqQ17C0FJyIi0F8bi5kYjFqeVRC58Cq0JtMOBITC7XegGpubgit5Imjt+OQrlJDKZWhU7A/7GQlB3HvzVhkqXSwU8jQrqo37Io9oKcXaHDqdipupuUhX2uAvVyG6p5OaBbgDhc7xT3LQjMzs/Dj0lU4dOSEVR3h5OSISePHoHWrZtZBj4i4gcVLfsGly+Fo37YlvLw8cOFSGD/ApqZlwGQywtHRASHVgtC1Swf06t4ZUpkU332/HEePn4KrqwveHvMq10kPw0Xl+vVILP7xF66rRo1gjB45ArVrheDc+cvYsWs/K/NiYuIt8E0qhXdlL4aEXZ/rwHURjKOyd99hrPptPW7HxKP3812hVCj4uBERN5HN2aJFDOvq1K6Bvn26o12blgwpqaxYuQYbN22HVqPFhPGj0a1LB35wP332Iv74cxu7eyYkJkGj0XLbCSRSwofevbpi2JD/PfTLimfoCGRm51vrJfi2f91naNG4On/34qiv8OfO0wwZisrM91/CpNEvQPqQQF1evpoBqKO9bYnxelidfRAASICkQK2FjVL+UN2Sy+sbAeXNW3bjm0XLERtXNttc8X3oLG5fyRsLvpsFt2ahZaojlV9y5G0sfmUqVBnZcHJ1xhsrvkSl6gFQZ+fhrynzcHPPcXSZMhLNRr7I+2vo++FTkBV+C10WfQCpRIq9r30I/07N0fHnz5By7DwuzvgeIp0ernWCoY5JgkudYNT4cDRkTvYM/xKW/oGcPScgMpmhcHOCOV8N5BXArl4I3F/tC9smtctAQENCCrIGTwG0OrhtmA+xr0UNZ9Zooer5NqDSQPnDhxD7VYJmyBSYI2MhrhEIs8kIZOZA3LgWZONHQORXGebwW9Cv3gzjiYsQySWAkwOgUbOiT9KqMaTD+0Ps6w3dvO9h/GsHYGcLONlBJBFDHBwI6YiXgPR0aL/9DuaYGEg6d4RsyBDOmkdgz7h/D/S//ARx/YYQN2gE48nDMN+6DlNGKqBVQ+TuDpGTIyTd+wMkENy6GuaMZIhc3SxqQqUC0u4vQezuBVP0VUAsgbhGQ4j97y+WI83P/PwCVvdpNDo+fyhGpJOTA0OnjIwM7N69FwcPHrFec+lB183NFR07toe7uys++3w2IiKulZhDdP1r0bwZFi6Y+1hj2D2sc/5JqIcg4J49e6x2JwUgQcD7UZbfrT+llX/t/Krii/bdoCCF6t+UfwJGdLW3JD8zwwAz8k1ApsaIdLUWKhLOApCLjHCUyuBpp4CLTAyZ2MK4qX/POkx53P0vbzwNRhO0OhPo/zKpGAqZBBLJ0wVmtUYd1AYtq02kYglspArIxA8vPEjxU+Rxj9mTcI0S2vBwLUAJmMbt2QyKxVpU3m/e7pEoAUsr/ySNG0P5zjtCJt+HO6RCbQCi85OxJ+kcvG3doTJocSQ1DPVcApGozkRrj9pI0WTjWFoYGroEI0GdjjaedZGoykRsQRqm1Bkg2PAJtoBKb8DK05Gg1d7A+oGs9qP3t0UA8J02tfBx94ZwtnkMGcLNZuiWL7ckMSosrAR88817dgeuMAA0GAzYuXMnaMFOhRbqnTt3LtftlxJ3LA3bj8SCbBQULkyUEhlclXboFdgA4xt0h9FkROdNs5FYkIV8vZbfonsqnSCXyCCGGBMbdUNMTgZ+vHyEXYAXdBiE/THXcTk1EXQDoVfoJJsNcfHE5+16IdjVncEhgcUfzp/CthvXkJKfD43BBBFEcJQpUb+yN3pVq45vT51BllqD/9WuhdFNG2HSjn0IS86Au60NfuzbDZUdSqoC3tiwDxHJWfB2csD83q3g42TPi61t4bH441IMbmfko0BrgNEoYjpMAcX9Xe0xvFkQmgW6wUZWcbXWqdPnsfTnX3H95i2kp2fyg6uzk2OZGIAXL4bhs1lf4+Tpc6y+U2s0/FBRxacyK/9IoRcZFYOMjEz+buK40QwCl/+yBstWrGY3tnfffh0vDx8EN1eLao4WyCt/XYcflqxEfEIi//bG68NYbUdQkACeQqHg4xHoU6nUiIq2HIPck0eNHI5OHdtyzMI//tyOb75dipuR0QgOCrQCQ98q3lAo5MjKyuF9c3Pz2MX3vQlvolXLpvxwXl4MwLT0DMydvxib/trOMaNI8UcAkVzIEhKS2X2vX9+emD51/EO/jLw59Ucs/X231ROSFsHzZ7yCd17tycciF+ExUxZDpb6T8ez555pg7Q+TKgTESAJ+4UoULkfEcMZfgoaebk6oGVwFtUKq4EZUIjKy8tjtOtDPC1Uqu7GdaLxux6XiUvhtJKdl88Oog70N71vVzwu+Ph5QyKW4GZWEG9GJnESE3IhJlVjJwxmNQoPgX8UDMqmUf7ubCzC16er1WMQnZTDkqxXiBz8fd2vfKH5gTk4BXF0c4Op8d0XNgw4MKULPnr2MTz77Ghcvh/9tdfQI5yOSYHqVYDz/7UeQNCqbnESn0eLEuh3Y8PEiVGtcF7Hnr6LnpNfQYfQgGHV6XNy4G9umfo3AZqEYunouHy/54jVseuk92Ls4YcD2xUg5FYY9I6YioEtLdFz+OS7NXILri9eg1phBCBrRG7nXonmsPDo05YtzzMLfkPDDOjjWCoJn305QBnrDlJ2HvP2nkbf1MBxa1Uflme9AWsWzhJsvAcCM/02CSKuH258LIPGzxKwhAFjQdQxEBWoof/4YYv/K0Lw4EaaEVCimjYTI3g66H9fCdDseym+mQVw3BPrvfoVhyz5IGteFpHNLiHwrAXn5MJ66wABPOqg3xFX9oJvzLYx/bIO4awdIm9SHWSG3gLsaISA5um7BQpji4iGyt4WsX19I+/ZlxZ9h327ofv4B0kaNIeneG9CoYE6Kg2H3Vphu34S0ex9IateH2D8Ixsir0G/4GSIbW0haPweRpzerFsUB1WEWi2DOTgdMRojdvSFyv78A3ZmZ2UhLy+CkQkWFzmEKreDm5oybNyOxatXvfB0r/bDr7++HgAA/fPPt99Z7X/FtqodUw9fz56BmzfuDkw96TvwX9id34H379llfLIaEhKBx48YPpWsU8+/LkwetdfUKrsmxp+gl5D+VvwOARfAvR2/E1Rw1LqTmI75AC4VICaXcDDupmI+hNRihNphBC0gbiQg13GzQ2N0OfnaKwoRmFArjn1ry3/z9ccOk8sYzJjkflyMzkJ2ng7uTEqHVXOHjYffUGJzcycLSo3A88Qry9WpUsfdEC+868HN4NOESHveYPayByMvNxZUrl3H08BGEh4eDPstpnR4QgJatWqJp8+aoVKns/YUe+HIMBlzKy8OZ3HzcUmmgMplgJ5Wgmo0Ste1skGc04XB2HjL1BrjKJGjr7IjnXJ3hJH20apCHZZvy6rGE+TGVeFGRmpKCtLQ00LOgu4cHvLy8rM9/pKIvCutTkTlCMd/f278Nx+Jj+PB0rZzVrttDjQnIMf+WLbN2T9q2LRSjRlnCkjxj5cMZs5CQmPxYe21ro0SP7s/x370Wer5W6038/F68yEUG2Im1EPHrtX8uBkiRb1LCZHE6gVwigg2F7nkEN93SAPBWXiK6ejfCqYzrqO5QhQHg7fxk9PBugqNp4ajt5M8AMKYgDVPrWgQGQnkyLZCSp0aDOX8ho0CDpYNaY0D9QChlkn8HABaaSLduHfSbNlkNJuvTB/JBg+7JgBUGgJcuXcLVq1e5cgIw3bp1Kzfhx6ZbZ0Fuvbdz0+CqtEfryiGQS6Q4mXwLcXnp/N2ouh3xWu126P7nHCSpshkAwiSCh40jFBI5w71JBABzM7Dk8lFo9EbUcquMuNwceNo6MgiJz83hk1omkmJAzQb4tG13OCqU+P7scSy7eBaJuXkM/kLcPOFh54C47BxkFKjh5+SCyIwsGIxmDG9QD++3aYFXNm7DxYRUeNnbY8OQF1CFFDHFSt8V21jm6evkgBWDO8HfxQFrL9zCyjM3EZVWwGCoqpsDnG2USM7RIjlXA5FZBH9XB0zsXAOtgtx5slSkkKLv+o1IaLRabNm6G2fOXiw3CUhxAEj1hlSryklCWjRvDA93N86Eun3nPmzdvgepqemcTfedt14DPQzP/moRg8MWzRph8nvvoHEjSwyOjMwsfDJzHjZv2cWAb8b0iWjapCEWLlqKTX9uZxff5zq3RbcuHVGlijcrao4cO4W/Nu9E9O1YdlOeNGEM6oXWxqa/dlgBIAGmevVqo0e3TmjYIBQODnbsurlh01aOc6hWqzHunTfw8vCBHE+rPAB44WIYvvjqGxw7fhoN6tXhbUNDazPoJJfg1NQ0dOrQho/zsEvk7SRs3HYCe49cxs2oRCSmZqJjq1BsWzmd4Q6pAzfvPo2te88i7Hos4hLSGYQd3zIbVSr9faw+rc6A2d9txO5DF5GWngPKxksLKKVSjkBfT6xcOBZffb8JR05HMMB4+5UeGNi7NasBf169DzsPnOfYg6RsokWbTCbhfZ0c7DBuZC90aVsf42Ys4yQiBQUa6AsTidjYKODt5YLXB3fmrL/5Kk0ZAEj17T92Bb/9cRhXb8Qiv0DNro7uro7o270ZBvVuw9mCf1i1i/s+rH97DOzd6mGbn+ujtiQmpmDe10uwZt3mQuXN3Q/lIRJjuNwBw3yrwv27DyCtXTYzeV5GNpa++TEyYhLRb+oobJrxDdyrVMab676GTKlA5u0E/Dr0feiy8zBy109wrOSOM4vX4MRXP6PRa/3R5uO3ELPruBUAdlr+OcIWrEL4vBWoOqAbqg7tBacagZDY2rB6ThOXjIsD3oMpMxvVv5kKl/ZNIKY4kWYztNEJiH93NnQRUfCZMxEOvdqWUAHeKwA0p2RA8f10iH28oJ2+EMYL4VAsmAqRUgHdp4sYqsk/Gcsuv+wWTAv+5FS+ZorIjV4ug+7LbxgASl/sDUnrpjArFRDZ2UJEIQGuhDEAhFwOc0E+IBFxenpJ+w4wnj5hBYDSwSMg9vaBOSsDuu/nwnjpNORvT4G0rWVRaDiyE/rVP0Dk7ALpc30hruwLs0gMcaUqEDm6WGMZgtRa97loI8VyLsU6LFXo3FUqFaCwFr/+urqEgrdoU1IBunu4448/NvFLk+KFztMaNapjwfw5CAmpWHzWR3Jy/AcqpcQglFisqHTs2BGVHjAwOylMRu7YaE340dY3EPM69arw4r98AGjml5c5ehPOZ6hwKiEXRpEYPvZSeNkp4CqXwUEigVxMDxwUE0gEldGEbIMR6Ro94vI1SC8woIaTLTr7OaKSjZTdhKhU5MH5PzDU1i487v6WHk+dwYSdJ+KwYX80svK08HSxwYBOVdGpiTekxbwinmSbm8wmrLuxHwvOr0WqOguNvWpibIMBaOVdfsiLB+3L4x6zB22vTqfD5YsXsemPjYgIj2B4VRxu0UtzggGt27bFu+PH87MNrzcAFBiNuJCXj21pWYjVaPg7SlvEsTzZh8XM8b7oC4r/xfcnsxkKiZjB4Egfb7g+xERtD2qLiu6fkZGOtWvWICszE926dUdo/fpslzVrVuPIoUNQ5RegV+/e6NqtG+wdHHD29GmO50ohg/q/OACVK1eu0LWMIOCYnZusSkClVIqVzw98KNmBTbduQf3xx9aEH5JGjSxucs8g/KNx7/H8QA6/9DgLeaCNfuNljHxt+D0fNiFXjb+upeJQbLE1lxmoK4/H644H4SaxhGL5u6KHFBHGQCzO64oCnQn2chFqetihg78rqrrawkn5cNVaFQeATXE0NRy1nf2QUJCF2Pw0TK338D3X/sk+/7XfLyVk4ou9l6Cj+O1GM/RGI4wmM4xmuk6L4GIjR/vgyni1eUgJUZbBZMKfV2KxIzwe8TkF7DEa6u2CoY2D2ZszOiMPs/Zexu/nIqE1mNAywBNvtKyBAQ0C0OLrrcyGylMAZqu1XO/Bm0lIydPAxVaO1lW90C/UH+52Snx7JAJXkrIQ5O6AkS2qw8PeElIsMj0PS45fQ3KuGsOaBOO56t53HSp6wWFVAhI3eO89SBo0qPDQVggAkrpq27Zt1jf0zZo1Q1BQ2QfqTE0+em6eh/CMBAQ4umNem5cQ5Gxx6U1R5WDa8fU4nXIL7koHbOw5loNhLgk7gHU3TvOAfd12MOp5+rEC0MfeGUuvHMV358kF2AgPGwdMa9Edoe4+PJhH4m9h3qlDyNfq4KKww56XRrGr8GtbNuBWViarAye2aIOWVfxgJ5dDbTBg6/UbWHnhMvI0pNQSY3j9eni/bXO8umE7LiamwtPOHhuG9ikLAJdvtwBAZwKAHZGvMeDD7WdxNSkb7nY2PBka+rrBVi6FSmfA3mspWHc2DlkFetSr4oJZL4SiqrvdPT+/fvTJV/h9zR+wUSr/VgFI8fXeHvMKBg14oURAerrgz/h0DmcSJvA2feo4hNathdlzvsXadX/yUmba1PH4X79eDPf27T+CuV8vBiUgeb5XF4x/5w3EJyZj7vzv+bumTRpg+NABDBuLSl5+PisKaV9aTH00bQJe7N+b4WORApDUehPGWVx5i2dj3bP3EOYt+IHj/fV7oQcrEqsFVy0XAF6+EoFZXy7EkaMnUbdOTXYbrlWzOuzsbeHk6ABXFxc4ONpzTMCHXWjBSAq8+MQMZOXkIy4pg8EbuQC/OrAz7GwVKFBpEZuQxtulZeTgwPEwSKRiThhCoO1uC+c/tp/ExE+Xs7qOCtVFRa3RcQzBv5ZPxZsf/Ihte89Bq9Nj5uQhGDO8Gxb+tBWrNhxAbGI6x3tUyGU8v3R6oxWOzf3oZbw6qBNeHreIAaMli7Al6CxBdFICUty+JXPeQiVPZ/Qa/nmJJCDHzkRg5sL1CLsWi/Yt6yC0pj+SU7MZdlJ/PpowEH26NsWsRRuxbPVeTHmrH8a/0fthm5/rI3fvffuP4f2pnyMjI6vcY9DCnEbfVyxFH5kNhsqdYB/gC6fF0yEJKPl232Qw4tb5q1g09D3UatsEg2eOw69jZyL2XDjeWPUVglrU5yQgOz5chLD1O9Fj9gTU6N4Wm1/7EKmXr6H/6nmo3KhWSQC4Yhayw2/h0swfkR8RBZdaQfBq0xCVnmsJu2BfZO4/jatvfAq7oCqov2kBJPa21n6YTWakzFqKzCUb4f5aX7hPGgGxnY3193sGgDGJkPRqB5FUAuOpSxD5e0M+fTSMZ69Av2AFJM3qQfb+SIh9K8OclcN/1oQfNkqIvTygW/ADA0B4uUNU1V7DNQAAIABJREFUyZ3rEgX4QTagL0xJSdAt/AbiwECIKnnBeOwIRK4ukI54GSDY9+tyVgBaAWBmOnSLCQCeKRcAmnMzIfL2hYhisinkkHUZAEmD1vcN/YpPkGvXbnE80fIKQcDo6CisW7exXKjs5eWJatWCsWfvXly4eKnENqSGbtumNebN/ZIzTj9rhR6uSfkhlyseSliCo0ePIjY2ls3o6OiIHj163LcrMHkJDP7zdyQXWB4UKObfD936/qPbb/ExLA8AkjIhQ63BX7fTEJVjRl03W4S42MDHRgZHGxnklHSH/2ONIMMBkwgw0DVdb0K6WoOofD3CM/ORodahq68bmng6QM4gotA/+B4Dh3AintIJfsr57kmbn48bJpUez4S0AqzdG4VDF5L4fkjQr3MTb4aAHi53rr1l7EYxRSk5EiU2IlduSn73T2DBRD7hNAto6UkvM/7ZRZfmGnMlgsmF40trZgLQFFaH5gv9bbh54J8BICWRojaTyzrFhaU23+2FCh2U2soHp77daevjHrMHmbP0YvnwwYNYv24tUlNSOdxDtZAQ1Kpdm8ULdP26HR3NISAIZrXr0IHPIzpzSfW3PzMLW1MzGQQqxGJUtVEi2FYBpUSCHIMREfkqRFMCsNKNFIngIBGjm7sL+nt5QnKfL64epO8Psu/KFStw4vgx9q6pV78BXnn1Vdja2WHJD4tx4fx5jtk6ZNgwtO/QkV8If/7pp4iPj2PbDR/xMqspbWz+5vwp1ji6Tr+2bb01JmCQsxtDQIKB91vMajXUU6bAnJpqOd2CgmDz0UfPtNtvcQD4dwkY79fmpe+bdK19EAC471Y6Ptp7AyfiKFzUnVJfEYNPXDfhOVuLGOnvitosww5VKIYmj7ZuRqeim40EE1v5Y0zzQDhS4r2HVP4RAKqzEZ2fgh4+TXE0xQIAyQMyJj8NH9Tv/5Ba8XiriU9IwOHDR1BQUADvyvfnoUMtJrUxeeCIJWIMHzb0vjpB7GXcplNYdSaSQzFzbOZiYbkkYjGDvy7VffDL0LaQS8TI0+oxcs0xHIxMQr5Wz8/EBA2lYhG7+X7RqzGer+OHT3dewKIj4VDrjbzfW21q4ZPuDdBmoUUcVhoAEoyc9NdpXE7KQr5GD6nEUq9CKkGwuyMW9mvG99+3NhxnwDitS3282jSEb8lvbTiBXdfi0SG4Mmb1aoxqHo53t4fZDM2cOdaYgCJ7e9h89RVELhXLhVAhAHjs2DHExFik2u7u7hyjp7yy5voJvH1wJXQmA+a0HoyXa7W1LrhpMbM3NgxDdy2GxqjHx8374+16nfHF6S347tJ+6AxGbHlhHFp6BzMwpDLr5A58e+EQJwEZVb8NJjbpDFelLd9osjQqjNy+FifiYyimPbYOfA2n4uPw9amjHIvvjUZN8GbjFvC0s7MunlILCjBj30HsvhkNevs7vEEo3mvbohAApvG2G4b2LgMA+y3fUQwAdsDqc1FYc+4Wv1X44Ll66B3qBxfyCS80Snq+Ft8cuIntV5Kg05sxrWct9AqtDDuKt3UPpaIAkFR/H0x+lyFf8UKKsUmTP2Z3XIJwn378PscL3LXnIOZ9vZiVc/379sQ7b70OP19vhn+/rf6DH+qmvv8uqwZ//X0DfvxpFZKTU9n119fXm11Gi5eEpBTExMRBrdawG/Co14fh2IkzVgD40qB+eGv0KyWSmND+N27ewqcz5+PAoWPo3KktuykToCxPAUjqxO8WL2clYmZWFi983d3d4O3txS7GpGIkQEkJUR51ITh341YCvlpMEBWoFeKL4IBKaNYghF1qCcgRJFy2Zi8oQ7Dl98poUCcQlECkeFzAUZMXY9WGg6z8692lKYb0bQulQo6UjGzY2SgZsA0fu6AEAGzeMARvfbAEN6MT+fgvvdAWndvUg52tEl98u5GPqTcYMOfDEXhtcGfsOniRoaSToy2PXXJqFn5ctQuRMRaXgAWfvIaOrUMxcPRcKwCsVtUb7364FAQoX3+pMwb3aYMq3u4MOtdtOYZFy7Zy1t/ZHwzHsrX7HjkApKQ08+b/iLXrt0AilVqSLpCLnUbLb/UJm3pIJKghkaKdRIkeUjsoxFJI64TA6bupELuXvCBq8lXYuvAX7Fu6Dh1f7o/m/bvgxG+bcfq3rWgx5Hn0/Xw830EiD53BH6NmILh9E7Qd/zLWD5gAt2A/9F89BzIbZRkASNem9PPhSNp+BJknLkEdnQDvbq1QbdLLyLt0HeFvzoJzvRDUXf0lJMUAHx0rZe4vyPx2NVxH9IbH+69AXAwQGhNSkP6/SRAXugBTrD8qZo0OBV1GAQVq2Cz75I4L8O1EiF0dYUpOg6RZKGRvDoKkeT0YNuyCbuEKSNo0hnziaxD5eMF09CwMR0/DnJ1DpBXikEBI+vWA4Zc1FgAYUAXiKpUBcp3w84H0+R4wJcRbAKB/AKQv9ofx1AkYd26HuHEjiKr4wLhvNyT3AgBVuRAHVIPI3pHVh9IOvSGpY7lJPmgJD79ZbpZoqpfCEaSkJDMAzC5H4RcUFIhevXog7Go4lv70M9LSCLgboZDLUS2kGka+9gp69OhWIcXDg/ajaH86vkZjyVBN2aDpBdHjfjAn5fXly1eQkZmBkGoh7CZNLnUPUqhPW7du5QdzKg0aNEDNmmVd9ytyjKkHd2J39A3elLL9ru7z0t8m/CivzvIAIH2XrdPhfGoe7KRSVHOWw4kS5gDINQKx+VrEq3RQ68wcJsRGKoa7jRR+Dkp4yiWQwgQDeTAUaHAxS41zqflo7G6PHgGuUBI2FNPbaktymqJCi2PKQp2amgonJycEBARYwShd+65fv8428/Pzg5ubGxISEnjb8kr16tXZbS8iIsIKs+lYzs7O8Pb2ZqVP0bGpTqqbPtN+ReooqpeOS14htE1oaChnyy7aj9p748YNVvYXFbpee3p68vqRjs9z9yGc2xWZC0XbFB9P+vfRyylYs+cWYpPvqINDfJ0w6LkgNK7pUfbSQy/OsrJhuH0bhqQkmFUqiORySDzcIfUPgNjLE6JS8aPN+nyYC+Jgzo+FWWd5mBXJnSCy84XY3g+QWV4cUAzCpHQVUrM0fFx7Gxk0OiN/H+jtABcHBfJ0KkTnJiI6Jwk5unz2liGX34tpN7AyfAfS1NllFIBmvR6mlBQYbsfAmJZuyc5uYwNJpUqQBvhD4uZ2B16aTTBr0mHOjYRJnQyYDJa2OgRAbOcHSG0e+5jdy/gW35bm58njx/HbqlVITExk8NfnhRcQWq8eFMWul/RiiP5o/tILHSoqoxFHsrKxOikVGpMZIbY26OXhihr2dgzq6cxM0uqwNikFp3PI06hskYpEqGVvh3EBVeD4ADDrfvv/IPsdP3YMf2zcwK8xBg4ahHoNGsCg12PRwoW4efMG33tGjRmDJk2b8TVh2U9LERYWBm9vH7w0ZAh8qlS5p3lCiUGGbVlrzQ78Yo1QTGnR/r67oFuxAvpduyznmq0tbGbPtib8SE5OZvhLMPj27dv8XFt0v7nvA1ZwRzF0CNT/ARtzIkyQI1z+1t8kjLp7peR9d6+lCACSwOK9Ce/Az8/nXquo0Pb0zHni1Bl88eWC+waAdM37+cxtTN4ehlxt4UuTwqN7SfLwuuNRTHHZ8Y+vySwAsA6Gp7xSpu0Ecb7sVgPvtq3xj/VUqOPlxAC0ugCnX0d1xypIVuUwAOzp0wRHUyJQ29mXAWBsfjqmNuhX0cM8UdsRALx8+TK8K3ujfv37z+ZNa9qwq1dx+dJlDLtPAEgvbk7dTkOLBVt4TKc+F4oWAV4ghV9Sjhq/nruFE7dTYCuT4q/XO6NDtcr4dOdFfH0ojOHczB6N+LtcrR6f776I/TeT4Otsh91vdoVaZ0S7RduRqdJiepd6GNY4GEHujmg0968yAJAEa4N+OYA91xN5/w+71kedSi6ITM/FxzsvIDItFz1q+eKr3o1xJCoF07ad5evAvD5NcSo2Db+fvQVPeyW+6d8Crap6MXD8u0KJQdRTp1qzA1Nmc8XYsRWaJ/8IAEn9t2XLFitJ7dq1Ky8yyyvvHPwFv147zgvf7zqMQCVbpxI3ApVehzcPLkeOVo3u/vWwousozDmzDd+WAIBBxQDgTnx34RA0egOW9xiOboG1IC+m8Jp2cDtWXTnPcXY29h+OXy6dw65bkTyYmwePQD2vSoVxdu60dsu1G5i2+xCy1FoMb1AX77ECcAcuJqTBy94O64c+XxYALtuBK8lZ7AL88+D2mPzXGVyMz2BF4PcDW6KaR9kkJMdvZWDG5jDEZ2nQv0EVvNs5GJ4O95bqu6IAkNRwY995A9WCA0sMCy1y35vyCdZt2IwqVXww85Mp6Ni+FSuoPv18Hv7asouz+M74cBIC/KtwTEFSCzZr2hAfTB7LUI1UfD8vX82ZhemNjj0B1b/JbNu3Tw8MG/o/nDp9wQoAx48dhVdHDLYmCClqJGUT/ujTOdi95yC7704cT+7D5QNA2ofiCf7513acPH2e3xaQKiy/oAB5eZa4ef1e6Ik5sz+q0MR/GBut3HAQY6b8ABcnOzg72XNsPgJ4L/Vty4qYiMh4dPzfh/xG2cnBFl4ezqyke2/0Cxyrj8rL475hoEYAsFPrUMyaMpSVduSqSzdCBzslBo6ZWwIAkivu9yt2IDdfjQZ1q+L7z99AaK1AVjD0G/kl9h6+xGrBIgBYpPajlyEajR5qrRZfL9mMXzceQk6eilV7Q/u3w4ix31gBILdt/DdQqbX4ed7baFq/mhVc3o5PxaAx8xgkrv5+Iv7afRrL1+x7ZApAujlERt7GwkXLoNPr4OLsBAVBgpQUZN6IQn5OHsjlN1giQ0OJHFUhh9kogkimgLx1QzjOn8Sur0XFbDIhNTYJ3706Fck3ohHStB5cvdyQk5CKuLNhqBTkh5Gr58HZxwsF6dlYPeQ96HLy0Oqtl7Bv+kJ0mD4aDQuTgpRwAV4xy/LmSW+EQaNB1tlw3FywCvmXbqD+tx/AvmoVXBoyBWJyZfhtNuzJLbnwXDJm5SFh/JfIP3AGlT8eA6fB3SEu1mZTSgbS+40HcvLhunYOJJQtWCKGKTENBf3GW7IDEwCkJCAvToQ5NQvSvh1g2HYY4uoBrP6jLMDGw2eg/XghRI4OkH82FuI61S3ZgE9fgPHKNZjOXoK4XXPIx4+EYfVGBoCSVwdD2qktPzgSnKM4gMbzF9gFWOQfAPnokawm1i/7GcbwKxD7eMMUFwNp6zYVVgCKPCtD9vwQiKsEsk1EDs6A8o5C8kHO15s3b1uBWfF6CEA4OtpDJDJj+/ZdOHPmnPVhgH6j5EstW7ZA3769UaAqwL59B7B163ZOYhQYGIDez/dC61YtHhh83Uvf6JqekJCIg4eOgOaxrb0tenbvxg80j7Ps2rUH8+YvAC0A27RuhalT3gfFS3xQqEPg6OxZWhBZsgL36XPvGZZPJ8WxaxkVWgjO7/w8yP33XsvdXIBpQUmxiSiekNFsQLLajINJuYjIKIBCKoWrjRROcjlnuqdreK7WiBytDg5iKZp426OJmxL0LjBPb8aZtHzsi8tGI08nNPJSQmoG/OxtSygf6QF12bJl+P333xmgLVq0iGEdgbaLFy/i/fffZyg9efJkDs2yePFirF69ukx3SaG/ZMkSrmPw4MEM6IrUIAQ/qlWrhuHDh6Nhw4b8YE/xvl555RUGI0uXLuW4z0WFwsHQ8TIzMzFjxgy0b9/eClAIvowaNQrk1l1kQwKA9OBN7Rs0aBDX9TATvVRkbIuPZ26BDn8ciMbWY7F8f5ZJxNDqSUkvRp82AejT1h+2ymIvOk0mGOLioDlwCNqjx2CIiYGZIDy9jPLygqJRQyg7dYCsVi2ICs9FgmmmlBMwJu6HKecazDqKn22GSO4IsVMNSLw7QuzVAiKlB/JVemw/EYcD5xIhEYvg7qxkAOhoK0f/DgHw8BLjcMIlbIk6irD0WwwDKV52kLMPJ/yIyLzN3xV3Aab26cPDodmzD9rzF2AkKEwqQIUCUt8qUDRvDmWH9pAFVQUopnB+LAzxu2BKPABTQQKrAAkAil3qQuLfGxLPphBJ7m0NW5FxeRTbxMbEYM3q33HowEHUDQ3FoJdeQu06dUpAbDpuafUsfb5WoMKq+EREqjSo62CPwd5eCLC1YSVfEeyLUWuwPC4Bl/MKCp2CS/aCzqsgW1tMDvKHWyko/Cj6+zDrpOtNZkYGe9M4ubgwsKcEkAvmz0N8XByrmsdOmMD2pN/oGTEnJwd2dnZ8jvPL2XssWyMjMOOIJag9qV1/6TUQtdw977EWwHT7NtTTplmUrvSCb+xY0ANxUfk3AaDUrEYj7XQ4m8Khhx0O2K6nq8E99/FBACB5T301+2MEVb33+2FFGqrV6rBv/yGMmzjtvgFgXFYB5uyPwLdHI8tE+pOIzOhudw0/eq2Hk1gHmI2A8Y53B0X815qlvJ/GLMMedU28nTUMcqkElMVVVRgHms7PSvYKXJvW46GpAEsrACM5BmBjnEojAOjDXpDReanoWaUxjiZHoLarH5LysxCTl4apjQQAGB4eweuZ+waAZjNupeeh2ucb+BqyZkR79Krty0pAcgsmpV3rb7ZCpTPi856NMK59HYR+uQlRGbkY1KAqRrWqwWq9G2m52BYeh0ORSRxmbvGLLdC1RhU0nrcZlPT1p0Gt8VKjIFYTlpcEhKDekJUHEZ+jwqyejdDU3wNZKi3CkrKw4dJtXE/N4X13ju6KEA8nzDtwBUtOXOcEItlqHa9F5vRuij51/OBQwazCFJNd89lnFtkjrZ0/+ACSuv8cBuQfASAtxmlRToUWnbTQu1vpv20h9sVdZQDI2XzZLaJksM6onFQmsg08ArCjzyTMPbcT317cD52RFIBj0dL7DgD84uROfHv+MCcBWdvnNbT1DYZMfOfmMvPoXvx04TRn9N344nB8feIoTickcMzBwy+PhI9jWelkWEoqXt6wDSn5KgxvUIcB4Gvrd+JiokUBuH5Yr3IA4E721Sbg993/WmPcxpOISs9HEz9PzHmhEXycywaNTsrRYOSqc7iVokL76h6Y3rM6fP7OraQco1YUAFLyi7Fvv85KuOKFFjPvT/2UAaCPj7cVANI2v/2+Ed/9YMmkOmHsKFbC/L5mE+ITkriuEcMGcpKN31ZbtqM4Wm3bNGcFIbkcFz3ocQbYAgJwUnbvpTbUqFGNoV6RCzCBvVdHDOL9ihc69oxP5mD33ooBQHpTS8elTLDR0TGIjolDePgNHDx8HLciozmzZ8SVoxW5Tz2UbShxRq127yCvwKJ0YKVEVW9sXTUd/j4e7FbUaeBHOH72Gv+bCiXo+G7WG6AkIQQtST03fsYyFKg0DAnr1vRHo9Bg9OjQEK2a1mA14IDRc0oAwNMXbrBLr0arx6ihXfHZ+y9Zk2+88NoX2HPoDgB8dVBnVgTuOXwRN6OTWMFHCoOY+FTciEpiUDhqWDdW+b0yfpEVAF67lYApn6/kBXLPzo3h6nLHxdFgMGH1n4eRmp6DP36agr1HL+OXdfsfIQA0ITklDTeuR8LP3Rn2qUkQhUfAHHETqpvRUGUVwNEsgY1Jwv52BP/MRjEnlrAZ1AP2k0ZYQRuNgUGnx7ldR7Bs3Ey4V/ZClWB/XoaJjEakRERDk5WDFz4bi6Yv9eJtjy1chZOLV8O/cV1k3YjGwHVfwzUkgC+2pQFgbmQssi5fh1frhhBLJQj/5Ack/bEXdb4YC+/+z+HmtEVI27QPlfs/B8/+naGo5A6TWoOCoxeQtuh3KLw94bPwfShqVGXAV1TMKg0yB0+G4cpN2L/zEhSdm3GMQP3+09Av/A2Sqj5QLpoKsYcL1P3Hw5SSCeX891jxZzxyDrI3B0M6pCeoHt0ni2A6cQHS/3WF5LnWELk6wpyTB+PWfTAcPAbZywMg7dcD+h9XWADgwD6QtGkBkY0CsLGBqLIXTJevlACAYn9/GM+cgX7lMpiiIgF1PqTP96k4AHR2hbRrf4i8/VjVJvLwtsQAfAiFkhhlZuaUcfGlax7FOqW/2Ng47Nq1Fzeu34DeoIe9nT3qN6iHzp07clgFAizZ2TkMPOg6RC/BKJP6g6re7rV71A5yuRj95ruswvLx9samP9be9aXcvdZfke0JPM2Z+zVWr1nLcWA9PNyx5MfvULdOnQo9/NH+9EfXy9IPi3S92bx5M99TqDRq1IjVZxUttLYY/NfvVpey56vVxMet7z0IOR3PkuHXUvjRn5/VzHxNpL98oxGnU3OxPzYfTnZyVHOQwcdGCWclZWIV8TWHvCjJtSRda8DtAiOuZ6vgIpGgbzUX+CslKDABB5Jy8VdsAZxt5WjpJEX/YDdICuMC0hFJcfPZZ59hzpw57Fo3YcIETJs2jR+83377baxfv55tSZBuyJAh/NvcuXPZdsHBwXf6IBJxPaR2okQrNH/ohS6BuOjoaMTFxaFOnTqYOXMmmjRpwgCQYCAd8+TJk6zgYwuYzZg1axbmz5+PvLw8hoazZ89msEiFzo/WrVuzMqBt27asLqS2njt3jhWM8+bNQ6dOnbgdj7MUB4BXo7Lw++5IXI7MhLeHHTyclUhMUyE9R40mtTzx0nNBCKpyZ/1oTE6G6o8/odqyFabMTIvSjxSvRiPMOh1/VjRpDLuhL0EeGgqzSQVT/B4Ybq2GKS+alcwisUUhazaRwtUMkX0ApEGDIKnSFXlaBdbsjcKWozE8lhaXXzNCg13Rr5MfEsWR+PHKn7iaEc0raoVExrEjydvGYKIc1JZxsQLASrWhu3wF+at+g+70aZASkNtMcEavZ3dgsaMjlJ07wW7gi5x0yhDzFww3VsCszWQoKZLawqxJg9mohcS7E2Q1R0Ls8GjAwcOcBzT/Duzbh1W//MJrQopL16FTpzLwr7xj5huM2JOajt8SkuBto8AQn8po4uJcxs03UaPFr/GJOJaZXdYFGGDhQW0He0wM8odDKQUgXVfo+kaQkrxZCLD7+frC08uLz0UaRzo3U1JSEBcbC6PRACcnZwQEBpaJu073AzoH01JTkJWZBW2heprOLX9/f7i6uZUL2gnY0Tmfl5MDG1tbrpugPM09aheHzBABlSt783lKbfl63jw+DoG+seMnILBqVX6JkJ6WxvdM6gclUil+TyQ34qTERFACEfJKoWOQQtDe3r5Mu8bv3YLDcdE8LAT/CALea7IGzeefwxgWxnX8n72vAI/q2N9+V5ONu5KEBEJCAsHdKe4uxZ1Coe5GablQKFCKtTgUiru7O0QgSEiIu8sm67vf8/ttNgSSIIX2f+/97jzwJNk95+zsnHPmzLzziqhePZh//vlTp/n/EgAUQYXaqpWwNsRCCxlums/7xxmABAAu+Ol7BgCNXpj0LDM+iwVkKfAccsfL3KMEAJ48fQ4fvAYAePZRGmYdjsDFx1nGZ28p8E64ApX6tsX4MTgd7ZyVMGQ/hCHFuGBIJUtvhX3yOtBACK1BhGShJzT+/dHG3xU343Ow5koMdHwYsnwQ4Og7HdCulsdfgGErtkZ5ALBYo4KRAUgA4KOnAUCvRriU9hDBDl6lAGA2vmjc/2Wa999umzfJAHzw4CHCwsJeCwCMzZGj5o87ud/YO6ET+tTxKmszIob5/bADSfkleL9dEN5rF4yguXvYto2Yeq42Mv69WK1FgULNfbi3vSVmtA1iOa4JAFw3vA2GN/SrMgRkw41olv/mFKsQ5GbHsl/TcQuVGtiYS/i4xPhr5OWEtMISTN1xBWej09jujhiD01rXhqsVMe5f/pSrVq6E9sIF3kFYvTpkc+e+cOfnAoD0cNmzZ0+ZfxIN2ij5qaoy6vhKHIwLYwBwVGBryJ6TglXNygHT6nXGvOuHsDziLEuAD/Sf+QwAeNwIAGp02NFvPNp41XgKAJxz6TRWh13nkJBdg0dhxY1ruJSUyCEiZ8dOgJ+9Q4Ub+2piCqbtP85pLqMaEgDYDBN2HmcGoDNJgEcTAPi0n1P/tccZvfW2t8ZvQ1rjvd3XEZMpR6CLHZYNaQZvh4oA4OMsOWb8GYH4bAW61nHBp11rwd3uxSwNubyEWSjk9fLTgmXYvfcQG9XP+vpjdOzYhiciVlYWDHyZUoD/CgAYG5uA7+csxJmzlzg4pKhQjoePYkApvbO+/Rgd27fm0xxx9z6HhlD4RnBQAAeJtG7ZlB/yWp0WyUmpDMCRV1arFk0YNKRJXfkU4DcBAJKs9v6DKJ6Ie7i7sfefSCjiOqxZuwUbNm3nEJOk2NAXXvRvagONRocaLaciNePp9NAzO2ejdZMgfpiOmrkEOw9dZv89U/n6vUH4YsYg9u2j9N65S3dh+4HL7B9ID2UCAmv6urMkmJKGJ3687CkA8PzVSFy4dp/Buw+n9MWXMwbCzsZ4DZYHABd+Nw4erg5Yu/UUwu/FsX8hHZ/k02QebgIlJ43ogkkjOmP8h8vKAMArt6MwZ8lOZgB6uDlUSDMm5iDtv2r+Ozh2Lgybdp792wBAflxr1NClpUBz4yo0ly5B+zAGhmI1oCNTQxEMWiEMZLalF/JrBAAKHRxg/eUkmPVsU9b2PHHPK8C2H5Yj9PA59HlvDBr37MDva0nat+sELvy2DcGdWmDor19DamGO9MhobBn0HoR6wL9TC3T/5XOIiZ1HAOCJKzg1/mv4dGqOt9b+iNjtx/Bw2Z/w7NyCJxxpB88xM7MehX40CoY8Mgbx89ehJOIRLP29IfN0haGoGMrwh5C6OMBpbD/Y9u8IIYFt5YvBgOJVu1CyahcEQhGk9QMYYNTdugehUg2zCf0hGduXQQfl4I9hyMyB2ZrvgcwcqH9aA5hJYPbddAgbBTMLULN+F/SxiRDW9IHQzQkGeTH00bEQBtWEZNoYCGv5Qf3zMmj3HoHAw9XoA0gSYF8vSAb2hT41DeqlyyDw9oJ0yiT2AqSJsPb4EWh3bIU+MQ7i3v0gHTEGAndPGMgD8LdF0N/IhF3xAAAgAElEQVS5Ccm0T5+EgFw6Ds2232EozIOwmg9AUkJiqHQeBFG9lm9EAkxp5cZE9RIe7NLMhsB3Yvg5OTkYma0GPZQFeUiPjUZJYQHsXNzg4lsTYnMLvs8eP37MAOHDh494QEqS165dO6Nu3eAySeOb6leedxzqB8+fv4Ap77zLfSEBgPv27vhHAUC6h/btP4CVv61GRkYmGjSoh2+//pJZkS9iALKfak4ucnJzYW1lBQ+Pir4x5QNBiFHSu3fvl27aPVGRmHPlDG9vJZVi74DRcJD9FaDJAJ3OAD0DfsZ5GjGACJLXgWTAGpxJKkR4diHqO1ujroMl3CykgMDAC5aZJQqYQQixiBbGJLASUxIwEJ1fgquZCmQoVRhVywU1ZWa4kV2Eb8JSUCywwidB1hhW/elJOwGAs2fPZlCPnq3VqlVjJh8BdgQGEgBQGQBIQCAx/aiwt5nBwKBAYWEhA4A0YSfJNU3wSf6+Zs0a7N27l9t72bJlDFKYAMDr16+XAYA0ie7fvz+D4aZQhe3bt7NkmxYCTQAgsQTXr1+PoKAgHtMsX74c+/btw/vvv49p06b9o9csP0NKJ5AarR5HrhjDP/LlKjQNckY9f0fcfJCF8Ec5cHWQYTCFgTT25EkiseYUJ09Bvn4DtAmJENrbQ1q3Dkto9cUl0NyNhDY2ltLxYNG3DyxHjYAAidA8XA191k1AbA6hbS0I7YxJ4fr8KOgLogCtEkKnRpAEToJcFlIGANI2xD70crVCk9pO8Kiux/7U4zgQe5H3r2HriYYuAbAxs0RiYQbCMqOQXmIcg5gAwBZmHij+cyuKd+5m8E/s6QlpSB0Ibe2gTU2FOvIe9NnZELm4wPLtYZB1aw5dwhZo4/YAIjOI3NtD5NQI+qLHMCiyILDygtizC4T2f02S/9I38BvYkK7vPbt2YffOnWjRsiXGjh8PD8+XkzwmK5TYnpKKq7kFaO1gj/FVSHgVtBCTk4uVcUkVwqOouyDQr5+7KwZ4kAf6k1kc3RuPY2JwYP8+vn9VZLkhFMHdwwOTp0yBm7s78vPy+L4MDwuFvKiIFyLoXnX38MSw4cNRoxTUp3tv/769CLt9m+9pusc0HCJH2LQZg4UtW7dGr969yxZa6B64fesWDh88iMysTGjUarZUoT7l3Znv8Zjlh+9ncUoy3cvT350Bv5o12Zt16S+L+Z4nUHDajBm8z6WLF3Hk0EHe3j8gAG+PGAlnFxduk/j4OJw8fhxRD6NQJC8C+RyT/NrX1xf9Bgyo4COfUlSIwXs3g8JBqMxt3w1dfGu99BWhj46Ggrz+qIhEkP38M4TPBEm9DABoWpiitjABsvSspXNXfuGK2oe+p+n1ZytK75vsDnhOp1fDSRcKqSEfeoEYaSIadz49wxdAD4lBDhEodEYArcACOsgobqbs8K/LADQBgPTs3rZjDwdN2tnaonv3Tuj5FxJ7y3/v1wUAyZ983aUofL77FnIVRmafrUwMS6kYqQVG2xN3G3NMbx+Izzt4QxX+JzTnF5RWQYA7and0TxuLEoNx/FzNzgKHZ76F2u6OkKs1GLf+PBJyS/g98nn7rnd99KhrJAC8bomVp+Nkaig8LRxRrFGDGIDdygBAD2SUFCKuMBM9vY0AYB0HL6QwAzAbXzbp97of/3+y/5sCAOm+evDwIUJvh/5tACA1UK05uzhkY0ab2vj0rbrw/3EX+/p52FqgvqcjA3PG/1YcymFtZgTrCHepN38fMwBfBABuuhmDj/bfQLZcyQBggIsdfOwt4UX/7azgYGkGazMxs/8IDIzOKsSYLRdxOymbyXFjm/rjhx6N+Np9lWIoLETJzJmASsW7mX/66QsDQZ4LANID6uJF46CDTLl79er13Pr8dOsg5t06xIlYq96agNYetapcwSHZgpPMCj9cJQ9AAgD1ONB/RikAaLwd5147juW3LzIqagQA/SoAgGtCb0ChJQBwJI7HRGPLnTssGZ7fuTsGBQdVMJOdd/4qNt6OZJTXCAA2xeTdJ3E7KZOlFPvG9kItZ/uyetMJH77xFOJzi+FtZ411b7fF/FN3cT46k6XKiwc2QeuaLhV02ttuJmPFmVhkyzWY8ZYfhjetBjsLY8LY88rmP3fj5q0wBlci7txDQmISDxAaNqjLwBclbY18eyBfkK8DANKDi9J9KcCDEoOp0GsU8jF18mh4exkHTFSPlb9vwLqNW5GRkcUeez26v4WgoFrIyszhpOLwO/d4Ev3eu5O4bsT0e9MAIDET/zVvCQORzZs1QssWTeBgb4fMrGwcPHwClIpMEuU7oWdf1MRv7P2CwhL4tZjCMlpT4fTfAz+hho8rT7q6jZiNs1fusi8gP3REIqxfPAODerWEhIAHALGJGbgVEQMC9k5ciGB2HrW7u4s9Vv88nf36iPFnCgF5GJPM3nwEzvXo2AirFkyDm7MdH6s8APjT16Nx9nIkH5d8C7t3aIjO7eozWEghJkfPhqJIrkBlAGD4/Th8u2Ary5Ynj+jCdalYDGgYUgOLVx/8WyXAUCmgjboP9dnjUF04D31BMaAloE/IbD8CAOnv8gAgDGKI/Hxgu+RzZseZCl3jBVm5OLx8MxSFcvR6dxRLfvla1+mRER2PU4s3wtrRDm+9PxrWLo7QUgDJDyuhyilA8MAuqNG5hfFwBgOyIqJwd8U2OIfUQp13hiHr+h3EbTsKZVIGBFotzB3t4NaxCTyHdoeo1HBYfjca2fvOQPkoAfr8IkjMpDD3coNt15awat/4Kelv+TbX5xZAsfkwdBFR0GfnQ0hgLgXf1POHdFh3Tvylzl/98yagUA7JtKGAoy20G/bBEJMAUfc2ELVtwiEbuquh0J6+AkN8EgwlCmb3Cf28IerfFaLa/oBEDO2ew9DdCgeZahOwQaMkoU81SPr2gkGpgPboMQicHCHu3AkC08JQYSE0xw9D/+AeRPUbQtS6HQQOjjAUFUJ74iAMCTEQde0HUbDRL0T3IBy6yyehz0ot+wyB1Azijv0gCmn+RgBA+hwamMrlxexTSsA8MUOsrCyNA3RieuVnADcPA1d2A0W5gKc/0GowDCEdkZiVjx07duHOHSOzgApNDKpX98Ho0W+jBknoyhXCGfR6HQN01AeUJUuWrrjTe1TKv04LBARO0mu0nymwh+pXniX3VwBAuuZpAsKTEIOBvzMt4JgmJ+XvDfpsKvSZJtDIyIQzPpOp7eh1Yn6cO3+B5chNmjRG7cCAMuYHbU/trdHQ5xlPoUQi5WcX7Xfv3gP2tDMzN0P3bl0rdCtUBwKiTN5M5DlsYpdV0gmVvUQLjwP2/IGkQmNy4PtNWmNUnYbP26XK96idFFoNEuRqhOUUQyYAelR3ggQCFGg0OJZciPCMEnTzsUKIowUEegPu5BTgXr4GYokYySVK2EjNIFfpkaXWwd9Gis4eVvC2liC1WIsTKQWIK9BicoATzKUChGXLkak0oKObJfxtZcAzDEACAH/55Rc0b96cV8mbNm3Kk/Hk5GRm+VGCMoGCI0eOLGMAEruPADyTzJcAOgL3srOzGQAk4I+8AImVx8DA7dscvELbX7lyhSXYxCIkBmB5AHDz5s0sOx44cCADE3/88QczEWfOnMnHoglxmzZtQADgqVOnUL9+fQ4O+OKLL5itSADg9OnT/88AQAr/IO+/C2HpEIkE6NXKGx0be+LYtST+T2OrTk09jWEgdubQFxSgeMNGFO/YxQuz5u3awWrsGEhq1uC+UXnxEpQXLrInoCQgALKubwGGW9BGrYFBlQ+hQ12I/UdD5ErPDQF0mdegjd4IfU4ES2zFtcahxG0wtp2OZwYglSBfe/Rr64M6NRxwLTMcv0bsYPaft7UrxgT1wICa7WAttURcQSpWRx7A/scXoNJpygDAJulaFK1ZC/XtUAidnGDRry8sB/Rj8JLky8Vbt0Nx/AQv2si6dIbVqD4wFJ+ENm43p44Q+Cf0aAeBmRMEZg4QyFwhMLODQPxy4Q5/6aZ7QzulJCdj65YtuHrlCgNNJP8t719Z1ccQcHevsAjrElOQo9agv7sz+roZx3HPFtqWQPzdKak4mZHNIT+sIjAA5iIhmjvYYZSPF5zLhQxQv5iQEI/fV65AViaxmwSo5mVkw1nb2GLM2LEMyG3ZvBmht2/xPVmnbl0G825ev84G+dW8fRj0t7G15b50wU/zOMiEtiUJv3+tAKSmpSI8NJQZXTTe/OzLLxk0pO9xJyKCPfto0YDGmDX9azJoSMEoffr2ZSnvrG++gUJRAktLK3z+1VcM9NF+a1evYqCxuq8fewBSSjsBiceOHgGFAbZs2RKDBg+Bo5MT4mJjsfXPLfyTWIF1QuqyrPheZCTb9rRq1RqTpkyp0K4rw65hTfgNft3f3glb+7390uAMm+GHGgkAYrIkqOT4LwIA6blokjLTTxPIR4sw9N2p3ei5ROeMGNHG8IKcCv7BtB+9TyAssSDJl1WnKUZ1zR5YGNKggxQPpNPKAYAGyAyZsDIkwlofBzN9DgwCIRQCNxQJq0MuqA6NwJqBwDcFACYmJuPnxctx4uRZODs7YvyYERg39u3XugtfFwBMzZNj/pEw/HoyklnNtP7SLtAdtT3ssOL0A36NgLte9byxaVRDCCN3QXXGBAACkVpX9M8cjVy1cW5lJhaiXS1XfNazIRr7uUEiEkAqNiZ/G4txPPO8ojXokKnMR7aSLBwqFmJju5jbIU8tx8mUMAYA5cQALExHt2oNcT0jGgF2HsgoLgUAfRriUqqRAZgiz0dCYTa+bNYH2SVypBSZAg5L61QqoJSIRHC2sIaLpfVrnZ83vfPzAEC9WgGdopAmVk99rFAqg8jC1phuVVrYeuFhFNu/vI4E+HkMQPqo8gDg3N6N0fKXQ7ibakziXdy/OfydrDnPwVYmZZu3AFdblohnFClQ96e9LwUAhqfkoM/qU0jKL0afut54v10wqttb8THNxSImkwW72zOoTSzBb4/exp+3YxFIicO5crYA+bRjXYxu4s/Jwa9S1Js3Q3P4MO8iCgyE+XffPXf35wKA5VP56tatC/r/vHIvNwVd9v6EIrUC7avVxor2Y+FpbW+UzwDIUcjx290z6OlbD3UdvVgiPOf6ISwNPQOVTo+lHYdhSEAT1kCTJHjRzTMMAJLH3/Z+4yoCgBfPlEqA9dg1ZAQ/0KYdOojcEiVqOTphVscOaOXlBbp5aGXh6KNYLLhwHQl5hdAbBCwB/rhdE3x59DJORydBozVgXJNgTG1Rh9N9yS9g1dWH2HQzGkUKLXwcrLF+RBuEJuViwan7yCpUobGPEz7sGMhpv1RvNqKMzcMvp6JxP1UOe5kZfh4ajAZeNswEelGh0I5dew7zBLKyYm4uw6L5s5ip9+Pcxbh+MxTku0cJus8GYNBN9dmXP2Dn7kPw9HDjEBATs4+Ofet2BOYtWIobN40PTWLE/DDrM/Tu2eWpSWdhYRGWrVyH7TsPsBeIkTZu7JloIkwPux7d3sKM6eMRGODPr+/dfwTLVqzj6PkPZk7BuEokwEnJqZg1ewFOnj6PDu1b48P3prIH4C+/rmJgskShwLw5X2HQgN6cKrx0+Vo8ePCoNMXWCKiZJjcSiRhDBvXl7f+pcuT0bQyY+BO0Oh0sZGaoE+iNUQPbc/IusftSM/LQvNenIKkwgX3VvV3Rr6uR1UeAHdWdvP/oPfKKohThqJgUzFm6C7fvPGYQ4LsPh+Ja6COcuxJZBgASQ/C7n7ciN18OR3trTBjeGQ3r+qKwSIGFv+9HTHwaA47ffzwcG7afRkJKFk/E1y18F727NOFwkWXrD2P+yr3IyilkAJBAvnEfPpEAF8pLMPnTlXznbvr1PdQP9q3Ss+mLeZv/vhAQZQk0kaFQHdoFdegtQKVndt8LAUCxDGYdmsFm3gfMfiv/oCFZb0F2Lre/g5sLe3WVva83IC85nYEOKxdHiKUSBvqKc/KhU6hg4WxvZP+VFq1CBUVWLiQW5gz2UVFm5aIkIR16jQYyV0dY+Hgwe658Idmvks5TXiGE5lJIvd0gdrBl+evzikGlhi4pA4bsPAgo6dPeln3/WJ5LAxm6NzNzWZomoOATMwkMeYVAiYJBPYGDHYd5cMkvhD41AwZ5CQQWMg4EIX8/ky+hoaB0v/JSSGoPWxvj/V9YaEyTtLZmL6yyNpTLgWI5YC4DpVKx7EyvA61QQa0CbGwhMDdOJAlIhLwQoFX/sjEPeQDaQiCryKz+K/c21ZXuB5owkV8oh3iYEUPCEuZmZhDIc4DTm4DtcwB5KZuXBifeQVD3/wS3ZTWxbsNm9hwtX2hRrFOn9ujXr0/ZIJI+q6hIzpJiklDSRKFRowb8Pk0EaNCdnp7BrO6mTRuXpZ+RGXleXgFCQuogPj4BycmpkErF8PPzZcYE2SvQMV4VAKQJCgFFZ86eR3h4BLcB2UG0bdMGQcG1YVka3kB1y8vLR2xsLPfnISF1GQAiZlhaWjr3cTSZ9Pb2YuCItqfvkZScwos/devWYX9Yalv67ucvXOSQEJow0SQoODgYLVo0ZWl1dnYO4uLjYSGToXv3igAgtfGNGzcQExPDzU0TW5Kkvqicio/GZ2eP8mYU/HF4yLjnqhCee58ZDEgtlmPX42ycTDfASSrEz83dIRMJEZpTgj0x+ejhZ4tG9mbI1agQmlWCO3lKnM/UQS0QkwgBaoMUOp2GgXprERBiJ8J4fyv4W1sgQ63G3vhClKj0mBHiAqlQwB5FViIxT1DKD45NDMBff/2VwTNiox4+fJj7Y2LSUeAHgXLPAoAExtG5Mj2riQ1I0l26Hp4FAKktaIJL54mOR2AgSXcbN25cBgA6OzuzHJk8/AggJJYgbUN1oHthx44dzOqha4AAQAoJ6diRJPT2fN0RcEnAMu3Xrl27l04KfdF5f9n3qR2o27oUkY6tJx8jKUMOBxsz9G/vi7b13XDqZgr2nY9HUYkGtbxLw0ACnaFPTkLRmnVQHDsOobU1rMaNheXwoWXhGQQCUjiIQaWCwEwKgaUEupQd0EZv5iRose8giAMnQiA1LqJRGIg2ah20j/80spFrvo0Sr/HYfja1DADs3NQTI7v5c/12R5/FotBtSCvOQQevhvigwVDUcarBx6LF9u2PTuGX0B3ILhcC0uhBFopWrebwD2nDBrCeNAHShqVgOIHbx46jaNUa6FJTYdasKawmjIbIKQfax9ugL3gE6JQQSGwgsPZlAFPo0gIihzoQSN5Mn/yy5+yvbBf7OIbDP27euAmf6tVRr349NGzUGIGBgZxmW1WhBYTw5BSsvnYdeqEQbzdqiHbVfareniSHShXC8vIRmleAREUJUkqU8JCZY4a/H4JsnvYGJ2bfjh3bcfniRe5biZ3YvWcvXhihiQPVjQI4tvxhtF6pG1IPo8eOZZYtvRYeFsZg4PiJE9CiJXl552DO7O+NY3Ky+/n8C35WqNUqzJszh2W7tO+4CRM4sZdA+EU/L2DAkO7RQUOGolmpPx4FSVlaWSEuLhYL5s3j+5XYiJ989jkvvpCkmtKUiRVMoOS4CRP59e1bt+LC+fOQy4vQs1dvdOvenRd2/ti0iUFLBwdHDB0+HDX9/Rk4W792De7fu8fPxSXLlldo20KVEj13bgD5xVNZ/JL+rYa8PJS8+65xMU8ggGzhQggrSSV9HgBolDC7sdUV9Zv07KR2on6W+i1qS9qfiDH0Ny28UP9H/Smx1ql9qdD2JHWmACvajhZpqM8W6Uuq8AA0wFofD2/dYbhqL0BkUEIvoDGmgX9XCl2QIu6KNFFbKAQu6Nqt5yvfFqYQkPISYCKXLPh5KY4TAOjkiAnjR2LCuL+WwGqq0OsCgOfuJ2H2nus4dz+F59KutuZ4p3Nd+DrbYeqa01BojPO+Rr7OWDggCI2LLkBx8gkAmCz2xizZDBy4k1HOfEzAoKG/qzX6N/HDiFa14e/uUEbAeFFj5muKcTL1Nu7kx8HZ7GkbK9rXXmqNRg7+MBdJcSIlvJQBqMLjgnR08yIA8BEC7DyRUUyLfpno6dsQF1OiEOxYDSlFBADm4ItmvRCanoDzSY+Mrmk8vSZDcfB8t0StRkN3b/QNrP+i6v6j7z8PAFSkRkGZfA8isyeKSp1SDpGlLawDW0MgLufLXuptTePPtm2fKLZe5ctQn/kqAODCfs2w/vojfLL/Jn9M7zpeaOLtzF58KfklnAzc3t+NAbwChaYMAJzVrSE+7liHATyTB2AbPzd0D6oGmUSM9jXdsOLSA2y5HcthHl0DPRHi6cD5FY8yC0AA4dRWgWhf0x2rrkTh1wv3GHT8ukt9xOcW4dfz97kOc3o1RpcAD1hIXz4R3ZCfj5IZM4xev9QPLlpUgQVdvk2rBACpMXfv3l22Ck/sPxrkPa+odVrMvXkQSyKOQywQorGrH9pWC4SzuTVylcW4lPIIkTnJ8LN1xeZuU+Ais8aGe5fx5aV9LPP1t3dDI1cfBt4GBzZAaHoyVoVfYYnv9v4EAPo+zQC8eBZrwm7y+zuHvI0QF1d8d+YsDjx8BI1ejxr2jqjn5gYXC0ukFMoRmZ7NCcEEENJzYlTDYAYAD96Pw6LzYcgvUcNBZo5AFwe4WVsiR67iC4p+qnUG+NhbY92I1rA1l2LeiXs4di+NQcOazjao62kPRwszZBap8CBVjrjsEpYiv9PBD0ObeLwU+4/adu26Lbh09WYFvypTu9MK1aTxI+Dk6IBtO/ch6tFjlt4SaOfu/rQ8m87h+o3bcPHydTg6OmD0iMEIqftEwkEPtw1/7GBWHf1OCbwD+vXgtN9nCz386Dg7dh7AlWu3kJubx5NSkgVTWnCXzu3h6PCEJXb12i0cOHwCqanp6NenGzp3ascTxPIlKysHf27bg9Dwu6hXN4iBTF9fb+w7cBQnT12AUqXCuNHD0LpVUx4Q3Y18gP0Hj+HCxWuIT0jiCbm1tRVqB/pzvakO9CD7JwqBejO/WcNhH3UDvOHl6QRfL1fUC64OGysLZtxRIu+NsGg0qlsDPl7O7AtIICHJck2rTht3nkV8Uiaqe7nAyd4Gao0GPy3fg/D78QwAkrz31p3HOH/1XhkA2K9rM7z37RpcvH6fAUTyFXRxtmPWTWJKNm9HZc7nI/HHzrOILgUECeTr1qEBbKwtsPvwVWzddxH5hcUMAE4f2wNj3l+C+MQMHP7ja04tJkDw8o0HmDamO6aO7gZPtyf1ps8gAJ8m/38bAKhRQ/MgHMrdG6EJDwU09DQk1t+LAUCBnT2s3h8D80EVE8tNjKj09GwG+jw93aoEN2kQmJScxu1J+JqJGftXrzFTYA0BQM+uPFK9EhNTYWFhzlJ6CuuhQufV1c25Qvr2X63D/2/7EcOB/PuysnKfSgMmFqCriyOsku8Aaz8GHl59umnEUiiCO+By40nYtPdoBakX9X8tWjRnFqCJpUd90o0bN7Fp0xa+ppo1a4px40Zxf07Mt2XLfuPPaNq0ESZNGs+Thn37DrK8mLYncC45OaXss2ii2KpVCwwZMoAnja8KACYkJOK773/A1avXeQJjYvVZWlrgww9mYtCggdwvU6jHkl+XMzBHIN/ypYs5VXblb6vwx+at7OFWp04w/jWH/IP8cOHiZcydOx8JiYlo1aolvv/uaw6aIpBx7rwFCI+4Y5w8kfSUR7MCDgn56ovPmKlNE0ySgzVt0rjSy5FAKGKPUaHJYp8+fV542U45tge30pJ5u0n1m2Jqgyfm7y/c+ZkN6F4sVCpxOq0IK6JyEWxrho/qunHA2MaYHPhZmqFndRtklWixMTYLD4uEiFXoINYBDVzN8DBXh2SlFEKBFvZmOrR2NcODlGL0rGEBH4kW7X0ckVSkwfqHBWjjLkMvLwrFMEqMnzV+KQ8Akj9fs2bNMHbsWGbm/P7771i8eDHWrl37FABIPntjxoxhrz3TOffz82NAjxiA5KtIzL7yDEAy4CbWIG1PACyxpspLgAkAPH/+PHv+EfhA7EAajxBYSKw/CicZMmQIv0YegAQAenl58XVA55N8M7/++mtmDhIo+H8RAlJUrMGus7Ec/qHW6Dldl3z2vFwtEZ8qR0RMDgOAljIx+rY1hoFIM1IhJwDw+AkIbW1hNX4sLIcMfgIAqlQwFBez1JYWQoRSA7SJ26CNIQAQEPsNhjhgAgRS4wKRQVMEbdT6J+8zADgO28+mlQGA3ZpXw4hu/rCzkmIXAYC3t7LM9y3vxvig4VAEORi9+MjKY0f0GfwSuh2ZJXllDMBG9zONAGBCIswaN4LVpImQmlIaCQA8cRLy1WugTUqGWdMmsJ48CeLA6tDnRkCfcRn6ArLYSIJBmcvXo9CpISQB4yFyfjEQ/6r32pvcnvqpE8ePYc/OXQxoU78slkiYmdqmbVv06dePr73KCl2nt0NDsWr1GpjJzDFm1Eg0bfz870vAm0qvZ0uAq9k5WBubAF9LC3waVAve5TwuKbCJPPfmzvmR+2G6F2Z+8AG8vIzBSbxwVFiIlcuX4/79ezCTmmH6zJmcWkzA2f69e3Do4EG+Jzt36cqgGgFL//phNoPyBF79OPeJD+dnH3+MzEwjADjt3RnMHI4ID8fSX5fw/Uh9+4z3PyhjVpvGIhHhYVi+dCkv8NQOCsI706bD1s4OO7Ztw+lTJ/l51aFjR/ZVpDb9beVKliCXlBRj+Ntvo12HjuwJSK8nJyUyKNi1WzfYOzjwdyT24Y3r17kOa9ZvqPQ8LLl1CZvuGkkJrb2qY0mnF/f9GkqP37KF9yHzezLBr6xUBQDSdeLp6ckWCdR/0fekxS9qW1oQo7kv/afnOKVKU4IwgX+0kMJWL2lpvHhG7U3MQXqdrjPqa+/fv8/9Y1UhIMT8C1IvhYMuHCqBE+RCHyiE7iA5sIU+GVb6eIhRgkRxbySK+6B991cH6f4TAEAaJaw5FY6v/ryI7CKj3Lehrwu+GdwCNjIzfLzpLMLijL6AHtmD8OoAACAASURBVPaWmNbWGzPc4qA49gQA1LvVRkzXpRiz8gzis42WR88WmUSI0e2CMHdke9hZvpjRTOy/XYkXkaMqRGe3iooCc7EZPGWOKNIocSI5HJ6WDgzYxTAA2OApBiBlIPT0bYCLKY9Qx7EakhkAzMZXzXsjrbgA8fnZxuqWq3axWo0rCbFwlFlgRouOb7K7fO1jPQ8ALHpwAcrUh7Cq1arsc1QZMdCWFMCh6UAIzZ/GA0ze0M8qU162kn8FACSvPwrg2B0RjwcZ+XC1ljGwl1eihq25BJNaBmBqy0BWmdabvxfJ+cWo5+GIXwc0R/Pqznhr+VFcjc+EhVTCoB1xSbrVroZ+dX1w7EEyjtxPQkaRkuXEErGQMSZfR2t82SkE2SVKVpPmK9X4snM9jGhUw6hePROJjTei0aCaIycT0+e8SlEuXAhdaZCeZOBASAcNqnL3KgFA6vyOHDnCO9JAkTxfXqZQ1PXKO6ewOvIcFFo1HMwt2bCYALlcRTFspBb4oEFXTKzTFhYSMyQW5WLIgVWIyTNS4mUiM5Back7b3kgsyMOa8GtGCXD/sWhdCQC4NvQWa7h3Dh2OZp5eSCoowMLLV3H0UQzUWgMsyJxZKOETWN3OHn0Ca2DtzUjkKzQY1TAIH7drzCvv3x67jnMxyVBpDCztpTpT3zG6SQCOPUhBSr4C3nZWDACS519CbjE2XYvDoTupKFTqOFraTCSGUmPgYzhaSvF2My/0beDG6b9E6/xf+c9tAepcMrILEJuQjkexqQzIEbDXtkUwA2PEyitWqPh9kvRS8AexEnt3agw/HzfY21rBvBwTzdQSfcf9CzfDY2BvZwVLC3NmfsbEp3NYB7EKNy99nz38TpYm+/742QhMG90Nt+8+xtqtp3H28l3k5Bt9YhzsrKFUqXlfqu/P345FdGwatu2/yDJlJwdreHk4w9xcitS0HPYupLRhAgA/fac/Zn6zGuev3eOAkjGDOzBz8eeV+xjMbNE4AEG1vGBrbcnS46TUbAzt2xqNQ2rgu4Xb3jwDkFZfU+Kg3L4a6ivnAE0p8+9lAECIIQ70h+3izyH0qJgkRzJQSqnOzMph8KND+xYMJlMbUuADsZZoGwIqKHBm2/b9qBMcwMzXNq2bMjBnb28LiVSCAmp7gx7OTjTABTIzsxnAMybnFTCQR0CRqVy+cpMZUT4+nrC2sgT509G29JPKlau34O/vB1tba1y5ehs21pRSC07m1mo1UChVnIJcUFhkTOmztSlLZ/7Pvbv+3poXFsrZvuBZBh99qq2lOTxTb0O0+j0gJ6VCRVTVG+BW6+nYcPp2hf3pPHbq1AEDBvQt248mDFev3sCGDX8ws4MAwPHjR/OEhyTEv/66gs938+ZNGAAkIIwSiAkEpEITEZqA0KSC3qOJA4WVDB8+BB07tudr8GU9AGkS98VX3+LAATq2gNmETo6OiHr0iNl+NKFZ9usiNG/ejNN8p0x5F49jY7nv+Oyzj9GhXVtMnTYDcXHxDD5+9eVn6Ne3N09wjh8/gdk/zEVqWhrat2uL2d9/y5PJL776BidPnuL7x8PdnUFBMohPTUmDXw0/fPH5JywXpvagdqgKBKI67Nq1q8x/mABAAgKrKpklcvTcsZ6ZMLQwcXTIeB4w/9XCE3KlEhcyS3AqrQhv+9rCx8Ycd3IVOByfjw/ruUKsB3bG52FHSjFytRIo9SLYioEgGyEeFBqQphRDIxDCSqRBPTsgqcDAYKCXhR7v1HZAbUszXMxQ4GBCLuY19YGNmdgoTSqdtDBsKhDwJJQkwMQAnDt3LiZOnIgtW7bwhJUYdiQJrAwAnDVrFoeCmCb39JNkaTS2IwCQzunZs2eZ7ULgBHn00Zhv6NChLDcmtg/Jhk0SYAItZsyYwWnEzKYqBTjoGiWwjwI/fvvtN/4MkwSYgkJoojxnzhxmzyxZsoRlyHQNvUh69VfPXVX70TmNjM3D1tLwj+cdn05D0yAXDO9SA74yHeQkAd61m9nisq5dYTlmFMTVqjHrj8I21OERDAKKvLxg1qwRoL7ELD9K/hW6NIHEfwyEjg34Iwlk0zzaBH3mVUBiBQlJgN2HYtvphEoBwBMJN7A4dBui8hLhb+eF8XV6okf1lrCUmCNZnoV19w5h56MzUGhVTyTAKSoUrV4DdcQdiDzcYTloIGQ9ezCDUZeegeKdu1By4AAMCiVkb3U0MgDdrGDQlAB6JQeBGPKjoEs9zZ6FArElxAHjGAT8dy7kSUfsP5IBP1uof+rVpw969+1bqSSY+ssL587h9xUrmDk4aepUBNZ+Oc/DfLUaB5NT8Wd8EoJtbfBpcABcyiWz07Fv3byJ5Ut/5fsmMLA23v/oozIbBhp7UPjGwp8XMBBobW2DWbNns5yW9j24fx8O7NsHiVSKVq1bY+z4CYh9/JgBRbquiXE2a/YPsKLzq9Nh+tQpvB8d95vvZrEEeMf2bTh6+DC/371HTwwaPBhSs6e9ho8fO4Y9u3Zyn9O4SROMGTee+911q1fj5s0bDIwNGjIEnTp34f5j/k/zEBMdDbVKhUlTpqJps2a4eP48Dh44wABs/4EDOGCEpMXEgLx144ZRDsvkAyNA/mxJlReiz84NRgmoUIhjQyfAoVQxUNW1p/j6a+gfP+a3zd55B+K2bSvdtCoAkMBMWiCha4TqTYx8WrQwef7Rs7J69eqgRRB6n4IxqS3c3d2ZdUnfh0BBWhgxAYkERtMCC313KpUDgECgZi28NAegFDghTjIM6eLW0ML47JIaClFNdxRemiMQQYEH0umo1/PF5v7Pfvn/BAAwI1+On3Zfxi8HiJFlnC/3bloTiyZ0ZoXUvF2XsfGM0YaF1HTdA+2wrpUS2mOLy76uqFowbGbuxMMMOb7+4yyO3o4tDf14ukXoOdu6tjuOzx4JsxekdBMAeCjlOqRCMfpUa8GpvnfySHZvkqwYmXp5ymIUqpXo4lUPJWqVEQD0boDraTEIsPdAenEBGAD0a4iLyVGo41QNCfm52B11G609a5VmjBmPxdexUIzGHj4IcfPCrsjbDCrOaGn0K/93Kc8FAB9eglaeDfvGT/wNSxLvQh59FeZu/hBJXwy+VviepJCw94TEvqJ3NG2bW6zC0osPeM40tIEvAlyeZmwuu3gfuSUqNPV2RpdATx5vUULvhccZuJeeh+xi49yZGHm1nG3QpoYb3G1k0OoNWH01iiW79H7vOt4I8XDAzvA4Th6mhWFTsZVJOCSEbOauxWdyqjABjYQBuVjLEOxmh+Y+LriekMnhsjbmUgwI8YFLaejH/fR8nIxKQYlGi97B3qjj/mphiBTGqFy0iKsj9PKCbP78Ki+XKgHA8kbctFpEK7ovWwgEDMuMx9nk+4jKSwcl4lhLZAh08EAnr2DUd/aGg8xorEgShqupsTgSG4nYvBzjRMXWCWPqNkdcfg4uJsWyMeKEkOao4UDpeE8kcsceP8LVxERm501s2AjVaVVZIEBCfj6uJaXgamIy0gqL2duvtosTOteszjftjP1nkFWkwMiGtfFx+8awNZPicU4hTkUnISw5B4UKDRwszNHazw1ta7jjUGQS0guUsLc0w6gmNViXTWP09EIFIlMLcCMuD3HZxSznIdPIWm5WaObrgCAPa9DF8D/w72WvnH/P7TKy80FMvdsRj5GZU8Dpt24u9tjx28cswSUW3rb9lxiMI1AtK6eA5bg7Vn2C+kEkna0c/CVq95j3luD0pTvIy5fzQ446Lpm5GWpUd8PAHi0xZWQXfD1/C05djODP+WzaAIwb+haDiQ+ik/EgJpnrRJ2So501A3b3opOYPbhy3lQ0qOOL7fsv4di5cCSlEghiZAcSc9HSwgwuTrZ8vLFDOrJX4YqNxxAdm4oPJvfBgO7NcfnWQ+w8eJmThAnokpRKPaVmEvz4ydvo0q4+lqw9xGzCd8f1YCnxmyj6glyoT+6BYudaQKUtC/Z4GQag0NIasrf7wWL62896LDODKiEhCWvWb0OvHm/xRNTSUobIyChuQ/K2vHPnPoM3NMCln2vXb8eM6eMQExOHpk3r4/btu/wVmzdviIsXr/NkolGjEKSnZzI46O3tAZFIzHJ1c5k5evfszO1N5ffVW9hvha6Irl3a4cy5K3Bzdcbjxwnw9vbEo+hY9vuMi0vE5au3EFInkIHG+iFBeBQdxxPQkJDauBNxn4MtOndqCzc353+cTfMmzvE/dQxiGmdkZFe+GiwVwy35Fiz/+BSC7KQKVTIENEd8v++w9eJd9igpb31ATLkRI4YhMPCJUfmrAoC0/bFjp7B7914G//z8qqN37x4MEl++fBVnzpznOtWs6YePPnoPZmbmLw0A3roVivETpzCgTT6Fv69cxiy8jZs2Y9HiJQw6Dxs6mIE9mpSu37AJS5et4GRfYvs1adwIu/fs4/3btGmFOT98zwxFAm4qAwBpEvT+Bx/jbuQ9IyNl9nfo2q0LA9WPHkUzu7mWf80KSZZVXQfnzp1jtoXxXmvOE7SqyuZ7YVh8w+hX3MzDGyu6vp6pNp3n1KIS7E4ogK25GIN8bJGr1mFPYh6sRQIM8XVCfKEKqx5kQi01w4kMFYp0UpgJhLAR65GvMbD/cLaaJnEaOEqFKNQKYSfVwF2qRws7IT6p54x8BTAnIg1jajujhRMpLAwcMkLyfqEBEIpEZQAgMexIwkt+ewTiURsTiPrBBx9UAAAJeCOQj+RsxgxjSqEFA4gU5EbyNGIWtWjRgvsOmtTSmI/amcBG8u2jCbCJAXj16lWWGhJ7j7anRGICBOlaIADws88+4/0pSISAwE6dOjHz5cyZMxwCsm7dOt6HmDHEWKTPfxlftjfZR6g1Ohzm8I9YFMjVkEqEsJJJ+KepqNR6yBUaUFAIhYGQD2DHBq7QHD+BovUboEtJgcjFGWatWkIaHAy9XA7V5SsMAEIohKx7N1iNGQWBmEJAVkGfc4d984ROjSF0acbPI33mDegoHESrgNChDsSBk1Bs2eSpEJDyDMCHuQlYHrEbx+Kvsa9bfeeazAR0MLfBg9wEnE68haSiDP4KphCQ5kJnyDf/CcX+A8xMlPjXhHnbNhC6uEAbHQPl5cvQpaZB6GAPy2FDYdGnA/R516DPCTfW1z4YMHeGLuEAg4AUDCKpNRaS2hV9297kOXrdY61dvZoDQJ5NF6fj0rVKstsJkyZxUMWzhQC4bX/+icuXLjHI9s67775UX6UzGBBdUIilD6NZAvyWuzOmBvhDUs7Og8CgkyeOczAJAWrNmrfgcBITCE7MsYiIcKxYupSfMZSU+8VXX5fZLRAD79TJE0a7nZ690H/gQE7ZXvzzAv6uFMzx9XffMVhPYNzUyZPKnlXzFvzMwBax/+6Eh0Ot1mDkqFHo1KVLBR/YLZv/wIWzZ1l9Q8nJ5OlH46DfVixHRHgElEoFJk6ejOYtWvJ9/9PcuUhOoiAUPd778EMEBQVj984dHA7CLG8zc+O5EFC+lwWsrKxha2cDO1s7BjGrKpOO7kZounFB7pNm7TAsyOgZXFkh4L1k8mSj/FckgsXq1RDIKgcXqgIACbQjII++KwGUBAA+lQIvEHAbksUBg7WJiQz4UXvTc4mkw/Qspz6TjkXPQlpUIZamqVQGAEpQhFaKqZAYCtkTMEXcCXo87fslhBaBmt/hrj2LTFFzePYxMuNfpfwnAIAXI+Pww59ncTLMmARtLhVjco/GWDSpO4qVaqw7fhsfrjpWRo5r4GaGn0IKUefh9rKmEHkHwenj3RCYUXibFhFxqfjzbAQO34hGbHqeaW2NtyfLroWTuuDdPq2em7ZaBgAKxOjv3Qp38+MRXZBqrEc5EJAWH23EFqjn6MNBNnmqYliJzXEpJaocAJiFSSEdkFyUC2eZNUjyfjX1MYOLz0p/STIa5OwBP3tn7LobyqDijFb/+QBgQfgRCEQSCMSv5m9n0GmhV5VAVi0I9lWEphAuQ3gRFcJdnk0Rp76a+ld6/dn3aP5dpNKyYoVwHLo+yhc6v6bgTJqHUbgTHYuwv2eZpqzmKPWWJAIbpQDT3xT+QYsaVIygoYGfARXq+Zz3Xnjfq9UonjgR4CR3ASxWroTAtqJ0nY5TJQBIZoy0ykGFVoFpwPYqRaPXIUtRyIi4Rqdj6a6NmQwuMhuOVy5f6IRllhRCrlbxAMdSIoWzhRUUGg3kbCRugJPMkjXU5VeNC9UqFKsoMRdwlMmeer9YrUFOSQkUWi2EEMDW3JxBvXsZOZi462Q5ALAR7Eo9vUgaXKDUMCNQKhLCydKc9deEGGt0BvYRcLB4ms1H4SW5JWoUq7TQ6o0GpTbmYgYJOUHuf+U/vgW+nv8ne+lRYi/fNAIBvv1wKL55bzD/vffoNXwz/88yqS291r5lHRzc8BVk5lV3ctSZXA+LQnxSFrJzC1GipFUCIYd0eHs6oUFdPwb1boZHMxuPwKvgQG/U9HFjpqGNjSW/T0AiDUoi7sVh4ifLER2XxhO+feu/QMdWddmL8GF0Mh+D2Hx0PxGwZWVhBjtbS/j7esCnmjOzB8Mj4xCXlIl6tasj0N+TOzwCGslXMDu3CBqtlpmJzg42aBRSEx6u9qBQEtonoIYnavnRhPM1C0l/715HyfqfoU9NZtmvKdn3hQCgQAJJ7Vqw/uFDiPyqVagIDbTDwu/hwKGT+Pbr96HVaHHw8CkkJaWCfHBEYhFu3YrAwIE9cPjwaXTv1hF79x/DuDGDsemP3ej0VmuWBB86fArff/cR9h04Di8vT1hZyBjMmzB+GMvQb4feZdnkiZPnsXvHqjIz6VVr/mRW4IkT5zHvX1/gu+8XITi4FsgPs2f3t7D/wHFUq+bO29y/Hw1/f1/ExMTDv2Z1FMlLUC+kNgh8vXEjHFevhWLa1NFo2qReWQDDa7b8f+XuxP7LzKTFpYqF2HUuhfGw2zsHuHO2jH3FW9IKZYt+UE9ehvtxydi7dz+DxwSAuLu7oWfPbmjWrMlTk82/AgAeP34au3bt4WCSYcMGo0OHdnw/U8DGv/41H8XFJcxG/eSTD1j2+bIMwNk//gt//LGFFwOGDhmEr7/6nEGjh1GPMGHiFPbiCwwMwLq1v8PVxYWN3GfM/IDlwqbkSfo+7Nf0y89o2aJ52XVWGQBIrD8CAB9GRTG48+6772DQwP7MOqQgK1OAyMteZJGRkTzJpULjDxqHVFXKy39nte6M3v6vNl559rjURz7IK8aW6Bz09rNHA3sZHhcoseZhOkYGuqGGhQRn0/OxJroQWpEF7skFyNeIYSPSQUHsZb0Y9hI9xEIDlJQeCQmK9YCLRIdWjgZ4meswqZYzLEQSrI/NgUwMvBPgDo1Bj7vZhdAaDGjkZA2JSAK1Ro1NmzZhz569mDx5Evr1I3DTKKumSfiKFStw9OhRBgIpMGX16tXMnnxSaLxFaSwGzP9pAby8vTF+3Dg2+jc9zwjMo/bt0KEDQkJC+DwTm+Wdd97hc0nsQwoCIYCPJMj0OoHU9Cyka4UAPkouJauYAQMG4JtvvuFJNCUXE+hHfmQE/JGvI3kRkpH9iyxlXvY6edntkrOKmf13ISyNJ4L+XjZoUtsF9tZPntHpuQrcvJ+FxAw5s0zIi49AQHt5Nop37WHvPH1eHg+sBSKRceBPfqsSCSTBwbAaOQJmLZvDoCuCLuEgtLE7YVCkGvsVU7CLQWfcX+bO/oCi6n1RpLaoEgAkZt/B2MtYdXc/4gpTjUE+QuNYWFfqFc1TCYOhDABs5RYM1fUbkG/cBE3kPaM8mcbd7BOr5/oIrSxh1ro1+xmK/dyhi93BvoQGjRwCC08IzB1gKE5mGbDQxo/TikXV3swC38ues1fdjgCpc2fOVAouEyhTNyQEE6dMRs2aRq9qUyHW3fFjR5k9SL51g4cNY+nqy7BU00tKsD0uEUeSU+FuIcP02v5o7OT0VHgFAeyHDh5gBh4tOrZt1x5vj3wi5aT7mBiCBLTR/UbJux99/An318Q0o+AQkvBSYu+YMWPRqk0bnD93jj31aPuAwNr46JNPeJxBYRsfvDezzLtu0ZJf+X5evGghYh49YpnqyFGj0b5jxwrt9MuiRYi8e4fDSAYOGYIuXbryhHjJIrp3o3nR4N2ZM1G/QUOWt/6yaCEyMzJ4PPnp518yc5JAxBvXrnG9W7dpi+A6dVhGTM8R+j6kjKEFUmLdVVX2PorEj5eNae4tPH2wrMsTlv2z+5DcjWRvVIT+/pDNnl3lcasCAAnEIwCQiins49mDUN2pztTGdBxa4KDrg/oxWmwxfR+TV2BUVNRTIGJlAKCDPgINld9BK7DEZfMVUAuMNgHPFid9GGqrl/NzxLqfESB7lfKfAACuOXId364/ibRcOX+1Gh4O+HRoW0zu1ZyvwYNX7mPiz7uRVWB8bnmY6zDZKQkThU+sW3QeAVBNXG0cu9EQTiKGp6MdFGo1LtyJxWerj+JeqYyYQJfOjfxwdN7E597nLAFOuMQhIJ3cG7DKoBSfKV1ceyLZLV1q422oy08qykVMXjpaedZCWnEhLiVF4+2gFpyITZ9vJEHRgl/p2XxGsSyEkMcPJAEm0tSM1u1f5bT/7ds+jwEoj7oEdX4G7Bv1LquHIvkelKlRsKnTEULpq/nJ6lRyyGOuQyvPhXO7sa/93SqTh5c/6Mv0/a9dCdNpr0Sq/jrHVv34I3T37/MhzGbOhLhFaXDlMwetEgAsv/pOK7o08fhvKBFpWZi08yQy5UqWAH/UrgHsyED/f+V/LVBFC1DSL3nrmQp1DEc3f4NObYyrkhM+WoZNu849tQrwybT+mP3xsJfybaMJFLETCFyjBwKx+8hbr6pCoNwnP2xg5h/5BlpZmkOp0iDifhyu3o5ikC84wBvbf/sYtXw9yhiIBAQQWEhFSAlxYppEVPwUAhp5VaIcc5E+k+pHP2k/mhz9PR2kAfqMFCh2r4L6/GFwvN7LAoAGEUQurjAfOQAWI3pXmiDLnn5Jqdi6fT97S9JgNC4uiaW15mZSHuDefxiDLz6djnkLVmDQgB44fuI8Ro4YgGXLN8DJyZ63vXkzHLO+/RDhEfcQUKsGwsIj8ehRHIYP7wcnRzts33HQKJ27EYptW5bzYOBBVAyOHDmNli0b4/jx88wA3LXnCELqkpxOhjatm2Hd+m3MCKzm5YH79x9xeE9iUipLhgl4quHnw2BhWNg99tccO2YImjWt/z8A8Dm9F3n/EQhYqR+MzBxutjJYRRwBNn0F5BGThqhXYqBGAxhGzIagYRcOwcjIyGQZL012KKyDGAHP3gOvBwBaMKOwbdtWfL2QufhPPy3kEA6afMyY8Q4z814WABwzdiIuXb7CkxA/X18G+6i+JO28eu06S8Tc3FyxaeM61PAzhvzcvHkb02e8zwEmVGj70aNGYubMaXAo551VGQBI1/uHH3+Ka9duGD2PxGK4urogpG4dtG/Xjr8XSagqY+dUdvqIZUFBZFSIVUHBEZUVWmxst/l3XnWn7uz4sImvJf+lz6BrJSy3EGvvZ+Cjhl7wkEoQma/Aqshk/NjCD2qtBisepuFEugF5WhlLfVUULiMWIUcNiAxCyAQ6VDMToLW7GFfTNUjTCUFD3mb2GriZ6/GWswzN3e1xNqMQF9OKMLdpdaj1OhxJykVmsQaTAyi1UMQqCfKYInYJMfpcnJ2M1yj/MyAlORVZ2dnw9vaBk7MTM1ho2yfXu7GTJ7AooFZNmLP3XxT0pYnPdI7p+nJydjZOcEsXWqkvpEVgui4IxKNrgv7TdU+Ml/LnkV6nOtJkmOpI7Be6F8go3yQVJkCQ5HDkjUXSOQIl/skSGpWNAxcTkJxJSXtCtG/ojp6tvGFt8SQkKiNXgUOXEnH9Xia3rb+XLfq09kGgjy20jx9DcfQ4VDduQJeRaUxHF4kgtLOFpGZNyLp1Y/BPUCqNNpSkQZdyArq0C0YgTVPMTCiS0wosPSFyawdRtc4QWHiw7+Dhy4k4fcvIempb3x392lUvqxv5/x2Ou4IjcVeQUJiOEo2SQUA3S0fYSC1RpC6BSqdGXacaGBvcE41cArh+qhs3oThylFl/uvx8NgenoBJKBpaGhEDWvSukFO4nFEKf/wC6hL3QZd0ClDkwGLQQiMyNdfXsDJFXDwhlr+ZH9E+eX/qsxQsX4vjRo5VeW9QPNmrcGBOnTGFvSir0GnnlnTpxEseOHGFQnECrsRMmlHkF8mS+VJRYnqmhNeiRLC/G3vgknEpJ4wl9Dy9PjA2oCRmx3soVWgw8ffIEdu7YweMC8vabPsMI0lEh0Cjy7l38+ssvfG97eFbDV998w4y0rMxMfPXlF9BqNAwekqSXpMEk1SWpLd2HVGdiNlKJfvQIs2d9x+Ae3Y8LFi3mbejYd+9E8BhnwMBBlUqhf5g1C/HxcVyfKe9MYxkw1Z3CQ1JTUri+773/AWoHB7Hn3e8rVzLgSAsI73/4ETw8PbF9+1ZcOn+BgbQBgwahQ4eOsLaxKfuuJs/D540fM4qL0GPHev4+MrEE50ZMqUAcMTWvescOaPbu5T8lfftCOmxYlZddZQAgPauonyKJLzN69PpKxwqmg9I2BH7SAhUVes5Rf0YgoOn5SgtX1G7lS2UAoJvuAuqoFqJY6I0bZj8xEFhZoXTgENU8SCCHrF/mK99W/+4AYE6BHHM3n8LiHReM4BqAdvX98OPE7mgdYgw8uvEgAV/+fginQ41Sb6lAj7dkaVjueA2iUl7gA60DRuR1hMJgtNMI8HLC2aXvwtpCxhZNy/ddxGcrjdZmdK7q13THrTUfVWBglW/gfDWFgIQhIicOrjKHpwI6BMQA5NUX4zOWcRwD+R4bH9GUBkwWZB28g9gC7WhsJDytSoNRy4V9PAUAlgaA8GuljLZilQr1PaqhT52qmbCvfFG8gR2eCwDGXIcy5SEz9sru1dwUGHQa2DXsCaH01SxaKEDECCqm/9cDgKY+0tRuz/5tun7LOyG5MAAAIABJREFUz2nKb6Mh+5w9e17YJ1YJANJqLnXgVHr06ME+Lv8NxQgAnkJWkZIlwB+1/x8A+N9wXv/O71D3rffxIPqJPNDX2xVX9s+Ds6MxFGfmt2vx26ajZfRgAvAObPwK7ZvXqVL++zr1peCONv2+RFRsCk/WKHGYvPwomIM6BJInfzVzEEYObAfrlzC5fZ26vOl9DSoFtGEXodgwH7qcHEBP7L+XYADqRRA6OsOsawfIxg6G0L7qwCIa8N28FYEHDx+DwhCaNA7BpUs3eODXvl0LhIbdQ7eu7XDq9CXUrx+MBw+i0bRJfZw7f42TYxOTUiCXF6Nfn67MBnR1dUZCQjJ7//2xZQ86dWzFXj25OXl8TiaMG8YD6sNHT7NEePDAXgiPuI+4hEQYdAbUquUHiVSMWjX9cPXabQYUyf+PUrAb1A/mfWrX9se1a6EM4PpV90JU9GMoSpQsAabgnOcBxm/6HP2nHY+CV9LTSf5uNJYu/1C1s7Ph8CSRVgk8uArDmU0Q5KUDviFAu+EMApaUKBEaGsY+fQQCEnBRt24wBg8ewJLY8uXNAYAGDi5ZsGAxkpKS+TOnTp2Ihg0bvDQAOHDQMA7jMEmZKptwOTjYY9PGtQioVYsnicSSmfLOu7h48TJPFClkafnSX9gnsLxkszIA0MurGvbtO4BlK35jeVT5tHj67CaNG+KTTz5C/XohFaRnlV1TJDklZhsVAqZ69qw8/TA8IxUTjhgZbz629tgzYNRrX6I05Q/NLsTKe6mY3cwX9kIxwvKLselBKua3qokshRYL7ybjRp4eiSVmkIlFqGmlg1YgRJJSCKEOzOKzEenRylmAm1kCxOokMDMAPmYauJgb0M1FhDG1nBCWV4z197OxvH1NPldHkvMRmVOEr0K8WUZISzZavRZ6Ro90pYLeUlJfafK3jhZs9BT0LYKBFm6MuhTooIcaQmjpT70WMpEOEoMIEBL4Rqw0sponFpsBGoMWWppKCQCCLwgWo0Bi+quyhaLXbeS/ZwGp6lrFpxUhJqmA5b1isRA1PG3g42711OSP3otNKUJCOvnqGiAzF6NmNRt4Oltye+pzc6GOvAdN1CMYCvIBiQQiT09I6Zr29WUmYPlCgR+GgofQ596DQZljBADNHFliK7SrzR6AVEhJ8ji5EAlpRfy3l6sVMxSlkidAUoFKjojsGIRnPkKushBmYikC7X3gJLPjBGClTgVnmT0nBLtZOPBxDFotdGSTQ6E8KSnGpGJLK4j9fBn4E7m5PlkoM+hhKEmBPjsU+qI4QKeCQGoLgX0QhA4hHGLyT5+zV73G9uzciS2bN5d5hz67PwE9Xbt3ZwCQnq8EcN+NCEdcbBz3dw0bNcLwkSPg51fDGM4BILFIjqOJSQwaB9vZwkoiQYFagwf5BbidlY2k4hLerrW7C8bW8oeHpcVT7D+qA405KMWXgDQCAGk+1bf/AA6doLGBr58fM+l+nj8fOTnZkMksMHrsGFSr5oWjR47g8qWLDKARc5CSgamfXvXbSty8cYO/4uChw9Crd28e/507e5bDNkxJtZ9/9TX/fvDAfpZHU3F2dsGwt4fD3t6Bj+VXowYf//NPP0FmRiZ/908++wy1AgJY4vvL4kXIy82FjZ0d3nvvfa4vfZ8/Nm3k18nnjwBDAsLCwkKxacMG5GRnw93DA92692BwjOwMiGkpLyqCb40aL5xT9tu9CUmFRtXNup6DUc+lct8v1S+/QHv9Om9nNn06xM+xq6qKAUjSXgIAqf+leS8tkj2vELhH8l7T4gnZZNF/XswvXTihRZHyE/RKGYC6cDRUzYJGYItr5ouhFNB9W3FV3lEfzgxAA8T/lQzAy3ce48d1R3H82sOyZh/RrTGWfDgIDjbGPjIxIxdLtp3B4q3nyrapIy3APIc7CJYYsYp7GlsMzmjOACBfD1IxGgd6onWIHwqKldh74S4ycozALBEcOjephSO/vPvcfk2j1yJdkY9MZcFT4RxP5L+m6pg8AY1/m8h8lmIzuFvagRYqEwpynuR7lLH9iPbxdPBH+RAQ+p1Uk67WNnC3qZo1+6p95ZvY/nkAoDo3GYqke9Crjf7mpiKx94ClbwOWAb9K+f8RACy/WPIsgaGqZzFtp7t6FaqlS7l5RU2awPzDDytt6ioBwD179pRNmEjSQStR/w2lkGSOKVlQaXXwsrNGDUcbXmX/X/lfC1TVAmu2nsSClfuQkJQFT3dHfDS1L94ZZUxLpHLlVhQ+m7MRoXdjYSGTYmif1pzAS8Egf0chAHDWwm2IuB/PsmR5MSWVCTkEhBh/HVrVRb9uTeFkb/2f5Q1HHVdmMlR7VkF94RAMxP57CQBQIDaH0N0L0natIBvYE0JXYsg8v1AnSem69JMSeWmATr8TE4Z+J7CDBuYkXSR/Gxoc00CZLAoI5CHmoFgsYV9EYlPST3qML1m6Ft26tmdQT6VU8XYE3pg+jwYd9DdNLo0JcyIeGDPjkiRdpeEIFFhBlxd9Bn0+DeCpPpRoS3WkQSa9T8f6p9M0X9S2/27vE6O1oKCIA1ro3FKh9raysoCLixOzL2lyT75HRYVybmdqYytrK/ZufPjwETZu3MxMPFOha4b80caOHcETOlN5kwAgBXXMn7+IpcBUn+nTJ7M882UZgMOGj8LNW7d5UhIcHISgoNoVrhVLCwtMGD+WmYAmBuCM9z4sY5BROw3o3xefffoRs/dMpSoAkD7r7t1InDh5in/GPI5l1hixj+n4Y8eMwqSJ45hB9qJCHlJ7S5kdzwsi23IvDItK/f/61QrGN63eetGhX/g+3a83cwvwe2QqfmQAUIJQAgAfpmFBixrIVeiwISoNoYVA+P9j7zqgo6y27p7eMum9hxQSUugd6U2KCCIodkAsiKI8K7anYn/qQ+UHBRsqIIoPFKSIdAidEBJI7z2ZZHqf+de5kwkhBpJAKOrctULCzO3f/W7Zd599VAJI+Xb08bJBYQROKnmwgs+ANQnPBC8+F2oTB3VWYl7z4SsAIiQWTAwA5sX5I02pxWdnqrF8ZBxj5W0rq8fJWg1e6hEOAYcLKwCl2YQfchWotPCYPmDTGZHYSRwrRLDhnkhfBMtEzNLURExnrRG/laqQrbFBZyFnJEBPT2BEqBdCxUI2fzhIBjZUGS3YXa7CsQYbdEYrJDwuenrwMDJUjiByTkKMdIYXdp6sSWfm1eYDbWR1tideu+IQS4itB4SWksZZG/1iJ7NbB/ueiTE207JuV3nNItFaQ6xQWm8IlGo8Pra14DHTXxrXrM5Oc+BWUxFabG00W6a6nt8fX+tn1tG+KcjPx7o1a5gGHdXVeYByHp5ovZS5uTHLDLpMMxoNbB2Wu8mZWe14AgfDw5vYrVqzGX+UlWNFRhYz65MJBEzmh2SLdGYrDFYrvERCjAoLxqSIcIS4yRyevFsEKp/Ap5WffYbsLHIQJ2B6eHSu8vbxZt52aY7fsWN7E0hH7D3ylE7OM2i9J1Na0s2jeZjq/OH77yMr6xyb35mn34ED2fNdv24dtmz+ldWANA/nznuItYf0VP/z3nuoq61hczGBkLR3ITDuvgceYH1FACCBdLTvePHllxEeEYFzZ8/i/5Z9yj4nSzAqi4C9XX/sxP9+/hkqpRKJiYm4b/Yc5gCINGPXrvkeRw8fZuutu9zRDtLNIhajp5c3Zt11F3NMcqnw2v7fsTHHYcb29IBhuCOhdfaT/tlnYSsuZvEkS5aAewmt2IsBgNQuMgGmfiLmObGVaS/WPFCf0ffsgG21st/0HAn0JACR2koMZ3LIQux6MhF2kmgon1Y1AO1KDDLMh8hejzOiRajkDYYVF561yQNwtOk7hFh3oJbXB8G3OEyjOxJudAbgFxv34dXlm1Ba5QB8fTxkePzOUXjxwUlNaw5dpq/ZehgPvr6aySFRCOIb8KC8EPe5OQgaBVwfLOKMRVpho8UW7aG5HHYxRndipKPutLakvd0HT03HY3eMvuS6pjbrcbg6B8eq85icGAP+mrH3HEx80oNrJOYzBqAjDpUZKPPAsLA4qIx67Mg/y/b+5xl/551+OFQ6zv+/Kb9GFmy/iEgMvsTY7sh46Ky4lwIAO6sMZz5/ZwCws/vKVlgI/fPPs2wv5QjkogAgeXpzhhkzZrTrxr6zG3E18lMbTfj0QDoKFWrc3j0GQ6KCIOCeP3ifO3eOHappISMWA+lWEPuAFme69SHzFVrgyKyFFgo6mNACQBo3NPHT50QPpzTXWuT6avSXK09XD1yzHrCQ9l8q9F8sga2mCnYrMVlaYQDa+eBwROCI3cDx9AE/LBL8gQMgGj4IHNnVAV3b0we0sOfmFSAqMsz17renw65hHHo2tCknPT0CoxjA5yZlAC1t5DUaHTMTJh07tmhyucw5DDE+ySz2++/XXXCbT4cl8nA7d+4DzHGHM9DBLDX1KL788pt2eQGm+Oc1AJubANOBsQpvvfUeYwKS6ddTTy1gguPtBQCffW4xc+JBhxUC3p55ehGrU8tAbaX2KFUqPLZgIQ4fPtp0wKG+IS/W777zJkaPGtl0EXgxAJDydppR0YGI1sVVX3yNX37dzNoxbOhNeP75Z9A17kINrtaGAqVfv349+4rW0ttvd2iutgxvHdqFH885HPMs6jcUsxJ7XPHIojacUKiwIrMSi3uHwV8gRFqDDiszKvH24AgYDVZsLKjAUTUfv1XyAD4HoWIbtEYzdHYBFCYe04jzFpigMnBh49rhRpcIdhvEPGConx23BwtxU4AnDtWpsKmgAR8N7gKT1Yr/FdWgVGvFosRgxvAm4KHOZMScveU4o5Ow/mXnBMKcbDaGJbnb9Fg7LBhdPUTggIvjDRp8kKFHer0FNRbCnjgQcjjwllgwxd+CZ1PCGchnA2k1m/FOpgJ7FTZUGDmwWuwQcAA/EQeDPO14MtkbUTIJE72+mEOry+nwaw0mtaX5czltuFHSEEulQFmOInUVc5TnJ/FEpHsQ5B00s6rTK1GurYWQtCetZoh4AkR7hjY537vWz6yj/UtzBjnzOHBgP04cP4H6ujq4e3gwE3b6XVRYyBhtxPDiCwRsn981viuSk1MQExfHQLHmpu30PmY3NGBrUQnO1StRbTAw4JDP4cJfKkaytzf6BvojztMDXiLRJU0J6WKJPPdu/W0LM5+lupLucLfEROZsg8xkifV8YN8+HD1yGHUKBcuPzhxJKd2ZI0YC3ugZkL4eeeatqChngAI5FOkaH8/mhg0//YgTx46xOXzkqNHM2YfzApPMVskUubiwkEm6kBwAgYQTJ01mffLJ0v8yJyLkHXj+YwuYLEBmRgbLU6vRMNDutttnsLPOju3bkXrwILQ6LXr06InxjZZiVIeqykocTj3EdAtJS5TaTv3q5e2NuLiuGDV6NAKDWmf0OZ95c8dOMxJS8OyA1vXPdPPnw65QsGTSZcvAaSZV0XL8OGUKCHil8xux+GhfQOc8YmM6vfwSAEgSHI5LX8elLcWhdZj6nr6jdpIcQmxsLGsb5UU/BCTSmZAcNREISPlTaN0LMAfdTMsQYtkGI9cHZwUPQ82NhoXjuJTkQw9f63F0MX8PAXTMUUjKxHc6+lrgRgYA61VavPn5Jnz49Xa2PlLo0TUci+dNxvSx/ZraSvja7iNn8diSb5CZ73AORhdfoyV1+MDnLDMDNgVF49ik5/DYO+uh0jn6vbVAwPfA7lHY/H+L4OF2aS26ar0S3+fsQ7ayHL19o1sB/y40+yVHo04HIZUaFRr0OkyISUalSoVfsk9jZFR84yXBeSCxiQHY5FTkvBy13mRGdnUN4v39sWD4X0cDsD2DlN4l2iM2B9udwDrJvjTHUFwAYHt61BHHXl8P3aOPsr9pPqR5sbXQLgBw1qxZ7S/5Bo+5K7cUr2w7giq1HsO6hODNiQNQW1LIbm66d++OnTt3MvMAmtRPnjzJqOsE/NHNEf3u3bs309ihSZ286dEtHYF+Bw8eZGAg3YSRNzy6EaLFwhVcPeDqgfb1gF2rgunAZhh+/RocsxU2s81h/stM0ASwc8XgCKXgyDzB8fQFPyQMvOhY8BPiwfX1aV8hrlj/yB6gTYVWq4dC0cDmbtLt8fLygLu7G2NVkqfg+nrlBX1Dm3oej8M28Rs2bPxTv5EjkPvvvwfdusU3fUfMzcOHj+DLL1ezQwFpBT766DzG0jhy5DhWrvyCsSv69++DefPmMCaHEwAkoG3mzOkYOXI4AynJi++KFZ+zAx6V9fzzTzPHC80BwOCgIPz041r4thj/dGjZvWcv5j+2kJVB+n+rVi5HUGAgO9AQo2TvvgPo368PO9hQ/yxf8RlWfPYFYy1QmwL8A3D4yBHmLZh0/D744F1ERUayw2RrACDVkZh/sTGxiIwMZ5s3ynfTL5vxwQf/RXFJCUaPGsGAyNjYS7M/nB3qvIikOpPziNbCo9t+xuFyBwPgv6NvwZCw84Ds5Q52qveZeh2+yqrGnXE+SHYX45xKj/87U4MnegbAAxz8WlyD3+ssOKiQQWsjByB2qMwWCAV2CGxcWGxWyMRcVOs4sHM4zAEImQkXauzo62XH04leCJPysaFEiXqdBU+mBENjsTFHI34SAe7q4t8EADaYjfg4vQ4VRgFsHBssdi7StTpkNIjA51owQGzAF8ODESARQmWyY8HRcvxeKQQfZgwJEsJHyEO+xojsWgOe7+6Oe7r4MLMiE2x4/2QlVpUBajPVi4MucgEKVCYcU9oYA/HuMC6eTfKHj5APbic6NrvWYNLfGQAk8+CvM7fgt8JUBvoFu/lheuwIJPt0gcash5gvhIgnhMakh95igIDHZ/+XCcRMT1Bl0sFT5Ma8CR+oSIeEJ2Jag94Sd8xLngIxz6HXeK2f2eW8vwQ2EVhFYBrNfXTZQ+Aasf7owElAF60B5FCD2N/E/mOsQIHgT+2jgzyBgCqTCUqTCfUGIwwWCyS0fojF8BAK4C4SQdjCsWFr9XYyx0gzr6Ghns2rNPcSwOfp5dXELqP6URylSsnYnUQmIPCSzhrO/iemcFV1NXPWQexTAq6cTHQiIOgaTVgJ0KS2O9MR6EiAXL2ijsmTUJ5UPpVhtVrYpZPd5rB4CAgMZOskMbEJ8KIyqQxvHx9WV2ImarRa9jm1g+pI8dkBlF2qaaBsaGBnK6vFwkBFBqK5yVifEwB7qbCvpAALf/+FRekfHIZl46a2Gl3bbF2QfvHFRT0AU2IC9qi9dDYjgI5+aExQHakvCASk8xw9AwImaC2kcUH9SzqHBFQQyEfgIcUnk3Jak6nPiTxC6yrlTZ7Pqa0EOJLjIxqTFwMAJfYapJjehrs1F1aOGFW8QdBwyeO9FZ62c/C1HmPtruCPRAF/OobdfG+HX4sbGQA8nJaN1z/dgC170pradcuo3nh70R2Ij77Q98C5vDK88X8/4ftfHI4/CGrrJtTiXa88xAoM4EcnwH3J19h5PBfvfr4JJ84UMi3X5sFNKsTMiYOw+JFpiAj+s45zy84lAHBTwTGIeHxMjx6IIlUtyjX1jnHO/mnU/wPgJhAjysMHZpsNWhPNFWbsKcpBvE8gqjQq5NfXYkH/EQwUlIvEMFosyK5p1OttXk0y++XxEObpBW+ZDD+eOAmdyYTHR/y9AEAiWR06lMreLWeg95Hel9GjR10gE3CtAMAmlvxF1ruLmeKyi9lmzjycDHRql6VR2JLUWS7w+Gu3w2yzQ2c0MV19iVDAvnc6kaG0tLQ0SvczQwN279s4+Nj/mTOZCwPp/+pmz3a8IxIJaF5sLfzjAMCTZTVYsGEvKlQGTEmKwktjesOsUbJFjhDn7du3M2AvKSkJZ8+eZQAgTe40sZMpU3x8PKPS06JACxwtsLTBoImeFg0CCI8cOcLyIk2Jay103eGVwZXA1QM3SA/Y9RpY89JhLckDTEbYTBbARt4WBYBADI7EDVwvX6b1Rz8cd/e2Ta9ukLa5qnH9eoDAN9JsJB1AU6NOJtWG2H8EArq5yVBeXgUC71oGYsxVVlbgu+/WNLEDKQ6ZjxCI9eCDs+Hvf940ltaJtLR0rFixCiaTka0Pw4cPZQDggQOHmOddOjzFx8fh2WcXsYOoEwCkhZy8/fbs2Z0t6idPpjHWHK0148ePwfTpU5mZiRMApE0SrS+k38cXOA5ezvDUk4+jZ4/ueGLhvxgQSBuTHj26MxafxWLGgYOpyMjIxMMPzcUD99+HrOxsPLFwETM3prIXP/8si//kU08z4I7qTKbC1F4fb+9WAcDaulq89NK/UVlVjX59+6JPn54s3ebNv+F0+hl2eFrw2CO4a9YdF2z4LjUymlsiXOwictpP36CoUSvqp2n3INLD64oHG/VXgUaPtfn1iJULcUu4B8q0BnyXW49uvhKM9pfhaJ0WH+cokKYUwwwh+Bxi/pkYIy9EYMdNQUKk1xpRYHCAJ+FCE4YGcbGjxITB3lz8u1cA8/r7floVxkXIMSJQjjqTHf8+Voh7ugaivw+ZoBOvgTaJVlRozDDZrTDDjqN1FryfUY9Cgwi9PU14oZsnhgbIGFPr9/IGPHBEC51VgLkxHMyKdIMbjw+F0Yj8BhOGk1mvWMgOL2l1OtybWo1ikwijvIEnEzwQKuWjWm/BO2frsadOBD+eFqsG+mKAD5lOtmbgeHndfa3BpL8zAFhvUOPTtJ+wp+wk/CVeDPSbFjMcoW5+OFiRjq5e4fASyZGhKIDKpAWPw0OwzBddPINRqKxAqaYGiT5RkAukyFQUQMgT4qyigGkKPtXrDkj4Dkd51/qZXd7IcqRyHsiaH8ScY8B5yOtIeygN6XrS4YzYsASgX26g9YCAM5L/aE3Cw8GiJjNTWmscEiEtQ8vDpvP7i33e/Huno4uWebeVJ9WDLqSIqUUyAwR8Uj9crB+doKdz7LTXARTFL2hQYPrP37JqX0rbtTkAKCPLtUuY45MnczL3JeYe9TvVj8BNAiLIsosYoXR2IxDP2TdORjut1QQKEgBIazKd7+isSOlIS5JARAqUL4GMRAahfiEAkM6MPJsOvYyvwMN2FhZIsVu61mEqCkBuK0KceRXktnzwoQXXbmHzs40jhAUyVPMHopB/G/QcP4wff3OHh92NDABm5hRjd+oZVNY6+o96pGdSF9w8rBfTN28e1Fo9jqRlY8/hDEdMux0eXAsGidWIERjB8/GDx8SZIO5AtUKF3MJynMkuhqJBy9au0EAf9EqORkiADzzdZZdk7DrLrdYRAHgcIi4ft0b3xbGqAqTXljRz9uEw/9WZTbDa7Mzcl8C6YqUCvYMicaAkFwm+gahSq5CnqMXM5L44VV6CaG9fVKnV2HY2A7F+/k2mycQgpCDi8dArLBzxAYH48fgJ6ExmLBjZuiO0Dg+ITkpAJsCkj00AXlLieWcf7c2+qKgYlMeEm8c3JamurkFGRgZSuqewvaYzXE0AkC6KiNhFGA+9s/QO01xAup7NHTVR3YqLi5rWFwL/CROiQGmJ2U1zK+3L6XO6WCEG5/5zRWxeivLzRHSAj0N+xW5HjUqNk4XVKK5tgFQoQEKILxJC/VBYq0R5HV0+8NArKgiZJTVo0JsQ6CFFkKcbcqrqodGbEBvojWBvOUSNFy9NnUWEBydxj8MBmxdbCf84AFBrMuNgQSWqtQb0CfVDtK8709Shh0a3V7QYOPQ53BigR7dBdGtGg4AOd0QddzJICKmmNPRDhxumd+Huzm6VmNaITObS52rvTOCK5+oBVw+4euAq9IDj8sbB8Gt2QcdKIicw5OiioUHVqpMQYoiQxNfGjb/i+PGTTQ41vLw8cfPNYzFu3JgL5nha1AlEW7XqK+Tm5rMyaH2gBZ90a5ymWKQ9+Mwzixjg5wQA2ea3cfNBv53mR2RiTF546VBBeTQHACmN04TX2XW0fq1bs5p5DCaQ7+lnnkdObh7Lm+riPJQRADr9tml4fMF8vPjyq9i9ey9b47olxOOTjz9iDk7++/Gn+PbbNYwJQezB9997C3379sEff+zCa6+/hfKKCgwfNhT/fvUlHDyUik8/Xc4+c5ZFdSKgkkL//n3x9KInWb2cTJG2Hnd7AMBx61ahVucQbd/eCR6AKR8aJ3VGE7aVK5HVoMOzyUHQWWzYXa7B4RoVFvcMgcZoweqCWmwu46HGaoW3gI8KLRhLTsyzoaucg1ylDdUWMQRcE7wEdgSIDOCYgYWJPhge4IY0lQGfny7DkoHh8BZwkKex4o1jBfjPkFgECAUMaHYEh1MP8hJ8VKHHO+lKHFBwkORpxXNJXrjJRwgpTwCz1YaXT1fi43wePDgGvNPXExaDlTkB8RByEOsuQoKXGGIumRZb8Mm5Brx+1gyb3YxlfeWYEuwJMZ+chtiwoaQeTx8zQWWx4uVEAebF+MBN3DHh7ks9346AL22Nk/Z8/08AAHcUH2FOQShM6XITavQN+CV/P8ZG9IParEORqgpdvcKQWVfInIgQ6HemNp8BhkOCU+AmlOBo5VkEu/kyoPCvDAC2Z0y44nS8B+r0ehQoVaCzVLyPN3wlYqZF2dmB5nSa2yn4SWXYOnNOq0VcAACuWXPJamzdupUdygm4o/MZndmI4EHnPlr7KDBdRm9vdpYjcgedDeksSMxJWgedAB8BhbRG0+dEAGkeaH0jnVsCGilfsgqzmTWINX0BN1sRY/qdFL1ygcMPHgwIsB6CtzUNYnsVs3zRckNRzRuABm58kzbg+PHnwZL29vmNDACSLp/RaGam9c5AzjskYselQ/NAc7jRZIHB6HhWFGjkkUdgAccODpcHrkTKwBaK63SO6HCE5tACJCeNHdHNJgBwY95xNsZvi+mHar0KCkOjkxi7g31FFyoVGiVOVhYj2S8UWnrmdVWYGJuC1JJ8xDcDACfHp2B/QQ4SA4JRWl+P46XFmNN/MLvkIwCRBSbzy4Gf3A1SgRD/O3kaJosFC0bdWAAgAeLHT5xgeuqkI93R4NSHnjb11qZH1Eo3AAAgAElEQVSk1wMAJPBv9erV2Lx5M6sH7aFHjRqFBx+ch4AAf/YZtXX9+p+wbh3JATn0Qclq9O2332GYz88/b2CSNWRRRGmWLFnCdFtL6lUY/8pnMNt4eGx8Xzw+YQi7JDaYzFi2/RBWbD+JBr0RHLsNPSKD8MqMYfjtZDbWH8yAn7sEXz8xA898sw3H8itwS+9YTO3XDW/9by/OltRg8W1DcfugJHjJZH/SAm7PvPiPAwDpoZksVkbRlQgcrsKbB1oQaJIn5gZN7nQLRJ/RQkCAH00ktHDQrQ9N7M54NOFTOopPC4hTtN/5uYPd4X6BvkhHXxZXfFcPuHrA1QOuHuhYD5CpFbH/SP+vZaCLGocZMAl4OzxwOgOBLwTQEVhHi//Bg6nIy8tnl0PE0uvduye7IGoZKK/8/EL89ts2Fp9YhwQYEvBFgOOZM5kYNuwmZgZMm1QnAEhrRVRUBGMr0vpC5lZkujt+/FiEhYUwUI3WpNTUw3j2+RfZRqO1QDeXKz/7lN1gElsjOycba9asZ+a8dNCRSmWI7xqHiRPGY+DA/oxp+MFHSxnbkAKxBydNnMDM4woKC/Hyy68jLz+f1XX8uDF4bP7DOJ2egQ8/Wsq8Ig8aOABP/+tJti6ePHkK27fvwIlTaaipqWXrJZlPDR40AFOnTmHldoQV3x4AsPeXS5u6Yd/dj0DahmlZe0cPCfyfrNPiu+waPJkSiECJEHlKE77OqcHIMDmG+8qRq9bj+0IN9tYakOQtxuEKE5Q2IQw2OwPvyGLWbOVBxDNDzLFgsB8XAz0EmBLhBfLruzyrGv5SAeZE+8NkMWJTqQbZCgOe7R0GKZfDhPOdgZiA9SYLFh4sxS91PJghQS+ZDvdHiTEpwgM+Ah4Mdg7u2lOMrXVSuHEtSPEAFEaKa4eID0SLbJgdLcHIEE/wYMNjh8vxQ4UYco4G28YEI0YqYqYo5MAkX2fA1G1VKDCLcG8Y8EYPX3hJHCYqnQGmuQDA9o7EtuM5GYD7yk4xzb5STTX6BXYDF1zkK8swucsQHCxPZ6bAd8WPxYbcPciqL8ZNId2Z5l+JqgoxXmHM1DetJscFALbd5X/bGKUqNfLqiAjBR/cAf5Bueo1eh0qNDsFuMja/ZtXXw0MoYgBgtU4Lhd4IvcWMHv7+cBcJkVWnQIlawzwix/p4M5Ppjgad2Yybvv0/loxAkH13P9xqFu056DoT7tmzp6PVuOHiDxvWcRDoRgYALQ15zEES3zMadqsBdqsJHIGMOdyzWbTs4osrkLO/7RYDuGJv9pndomPOlDg8EayaSth11RAE9ITdqofdogdX7MucGVkNdeDwpeDwxDDXngHPswt4QjmsBtKN5IBH+V0i1OjV+CErFWnVxYj3Dm00+3Xa/3LgLZahf3AU00vdmnsGoXKvRgCwGhPikpFafB4AzFfUYlJCCvbn5SAxKBhlDUoUKRR4Ycw4nCwtxZ6cnCYnI05dQJPZirL6BiSHBmPe8ME31Hgky0li8BEIfjmB9oi0X77eACCxer/88kts2rSpsRkcxvC95557MHHiBLbfIZm3pUs/BrEWnT6eU1K648UXF+P333/HN9+shsHg8HhM4P+bby5BckoKSuuVGLb4M1jsPDwxoR+emjgEdo4dueU1GLPkG+jNdkQHeKJGpYVKb8CtfeMhEfLxy9Ec+HlKsHbhDDz59VYczqvA1D5xuL1/Al7bsA+ZxVV49fZhmDkk2QUAXs7gay3NiRMn2EGGUfRtNqYJQboRdGNEKDENeNIHpBshonWTqTDpQRAFljQggoODGVhYUlLCUOSEhASmIUWHMaKed7ZjEJNVjwp1HqrU+XAX+SDCKwUSgbyzuuOK8mFME4uVeUjtyKHvigptZ2JipVD9Ovt5tLN4V7S/eQ/odcBPPwCZZwAPT2DoCKBHT4AuJ13h2vYAAX8EABIQ2DKQia+vrzcDa6qqSOrhvJdgAsACAnwZaEdrAd1ykvksARc0xzuYfa17/ySgjsqldYLmGgLzKB8KZG5AICKlb24CTOXdccftSElJbmKZ01pE2oDNb6wpPd2SXiyQZ2lar5zmVlQXnV7PdLHopp2+p7oQeEnzn1qtYZdXjltyMD1Bqq8TcKTNXZPHbImYmWXQ5RdpbJFWIcX18vZiN+RUFjlS0Wo1rP2UB31PZtYSiZSV3ZHQUQDw2AOP/0kPpSPlNY9LjIQynQlr82rhL+ZjRrQPTGY7dlaosLdCjQfj/RAmE+CMUoe1BQ3I19hQrOKiziYgnyAQ8oB4dztqDASncRApNuOuaDn6ezu8S2+vUONwpQpPdA9AmFiMMp0R7x6vwJ3x/hjkTx7czzv7pXrZOTY0mKx4dE8hUjU86Gw8COxCBIitmBzEwb+SfAGOALfsKMIhrRQ8rh3hPAO6eQugt5BTEysMdhH6yfX4dEggwiQCzD5Qgk0KKQJsKuwaH4lgMR88LocBgNUmMyb+VopzRgmmBQAf9veDj5jfaf3rAgAvd2T+OV29UY3laT9jb1kaYjxDUa2vR2//rmzvVaKpxp1dx+BwRQYy6gqQ6Otg/VH/j4voz9h/qRVnmNMPMgtWGFSNAKCOsQkX9pzxlzQB7rze/efkVK3VYUdBIZJ8fZlkADN7tllRbzQizssLefVKhHvIUU0aU0YjhoaHYd25HPQmlkyjPhVdEKiMJsiFQlRptYj19mI/ZNLYkUBcqD6NlzuU59H7F7SavCMAYEfK/zvFbQsAJCuIYUMHY/iw8wCTY2fj8KTN/Ny2stchkI72UF3jYhAeHsr2CTt27saTixazy9OH592PB+dcSrPQDkPuXsBmhSh2GMyFh2AqPQZh1E3gSn1grs4A3zcKfI8omIoOwVx5GuKk25j2nyFrG7jyQIjjxsFcWwBLfQnEkb2hP7sFsOgg6zcXNn0ddIc/gTB0IASRw6FL/w3CLgMhkPtAm7oc4AogHfAgc5x1saC3mJBeU4LMunKH81+nVl+jqa6HUIoU/1DmIXhrbgZC3b2gNRqRU1eNiXHJOFSUjwT/QOYEJL+uFpO6pWBfXi6SGADY4AAAx47D2cpKHCkqusDJiNNbsJgvQFJoEAMB/3KBpAxsVoDLB6cFUzgvLw+n0k5jQP/zzl7q6hRMdmbgwAHXzAS4NQCQ9ucEtj/22Hw29r/77jv8+ONPF1gREUg4ZswYrF27lhHEaJ9OgCaxIRkAmJyCkgYlhi9eAYudj4UT+uPJiYNhgw2bj2dgzootzDpoxUM3Y93+s9hzrgQRvjL0jArG1pN5CPCQYu3CmVj41VYczi/H1L4EAHbDaz85AcChLgCwM18IcgJChxiHSLwXO+gRTZVAP9JyIN2/Xr16sYNTQUEBA/jIXp0Q37S0NOalkdKSHgQBhyNHjmxyCkIgYUeox221y2ozoaQhA/sKf0CtthhuIh90DxqNXiE3g89tv6kOHSgLCwrZgTA8IrytYtv9Pb0I6WnpKC0pxS1Tb2l3uqsR8XTaaUikEuachZ7Bwf0HYTAaMHLUyKtRnCvPf3gPlJcBr7wA7NsNSGXAzZOA++cCsXH/8I65Ds2nTWlrTj6oKgS6BQX5QywmhreesQBp/heJiBkoZ5833/g2FwhuqynN9aaaz/vN82jpBfjee2dh0KCBTTeMFwNJnGBda3VornnV/PvWNLEYsNRCvLjlGtX8e2febWlptZamrf5q7fuOAoDHH3j8coppNQ21gcx+U6tV2FzYgDmJfoiRClFlsOB/hSrUaE2YleCDYCGXMQHTVQbUG3nYV65CnZELAZeDYYGAxcoFT8DHTYEyJHiQwwAedlap8EexBjOiPTHQXwyzlYv/FTYgs9aIZ3oHwlP05/WbdLfIxPdYrQZ1JqDaZMGPRVqkNnARwjdj9U2+iHOXYeqOMhzSiOHNM+GtXm5IlguYduCGEi3+L98Oro2Dz/uLMCFYhoVHqrGmSggPqw47xgYgRiZiQC4BgAVaA6b+XoNCsxD3hnDwei8feLtMgDttfHVmRlqzAb8XH8XespMOfT83P8buq9HVo1JXh9HhfVGpVTAnIQ1GNYRcPiI9ghDtEYKchlLGEozxDEOIzBdVOgU8RXIYrEbIhTKMjxgAIc/B4LrWoG1n9pErr7Z7YFdRMYxWGwaFBENvsWBbfgFj73lLJOgTFIC9xaXwEougMBhRq9ViTJdI/JpXgAnRxIDi4WhZBSp1WqYN6CYUQmM0Id7XB0n+fpBdBjO7Obv7YnO7CwBs+7m2BQCSwwkP8mTt5eHIrJlDCgL5LvjggnmALNvccPddMzDx5jEdBgCpGF3mIdgtZki7DYQh5ygMJWchSxoKLl8IXfYx8DyDII3tCX32ERiLM+HWZyI4HDvUR7eA7xUIeb+JMFWXwFRbDml0MjTHfoO5vho+tz4Om7oW9b++B2nsAEi6T4T6+O+QdO0Lvrs3FL98AjuXA5/Jj3fKvJanqMHW7AyEejgAwNy6akzomozUwgLE+wdcEgB86eaO6zq2/dRvjBhmZRUsqlqIfMPAlbhfUCmSyyFnq3Qh7gx0KU57L9oHk9WkM1xNDcDWAEACv4nQddtt0+Dj44vly/+POUlqHgjrIYtP0msNCQllICARxRgAuMTBAGwNALRybNh05Awe/ew3Ngb/ePU+fL7jKH5IPYcQTxn6xQRjy6l8BHgQA9AFAF6zkUxgH4F3BIbRoCRTLGJSkKmv0y08mTTRZ/SdU/OPWA5kJkaMDQINaaNEduEEDBJoSPE6m22mNZTicOE3+L3wN1jtFnA5fIR59MG42GcR7RvY7j6rqa7Bxp83IjgkGBMmTWh3urYiEltyw/oNOHbkGD785MO2ol+17+mw/NF/PkJgUCCmz5jO2IjLPl7Gnt+zLzx71cp1ZfzP7YG0U8DbrwEnHA7cMGgI8PgioGfvf26fXK+W02ZCpdKgqqqGbVCdgRZvHx9PxgB0CoI7xNEdOuIttfWuRv1bAoD33DMLQ4YQAOgK1APXGwAkBlWFzoCfC1VQms14MMEf7lygRGvG1mI1qvRmjArzRC9fIdPNM1qBIrURCiNgtlsR7saDG4d0grnwFwuhsJixrViFcwodRoTKMTzQg5kJpzcYsDqjCncnBKKvnxRc7oVsGWIjkvlvhcqILt4i8K0cKK1m/FiiwvPpZsY4/Lq/BCMDPTD3QDU2VfERL9Zj87gA+PBFsHHM2F+lxYwDWujBx3+7czEr0htf5NTh1SzSpzTj/e4S3BnhATGfB6vdju+L67D4pBk6ix2vJ4twbxcvyMmOuJPCtQaTOsNsuZOa3unZUNsMVhOMFhMznSPGiJAnYP8n4FjMFzHmptqsZ0w/AgB5XDJNF7D/6yxGSPkiCLgCmGzmJjNvLstL2KQvdK2fWad3lCvDS/bAudo6HCwtx/gukajQapGtqGeUp0gvT/QMDMDv+YWM2VdnMECh0zEA8PfCYkyM7sIklbblFcBis0HE5yHKwwPFKhWivRwMQPFlmAG7AMDOGbBtAYBXUgrJmyxc8BBm3Tm9wwAglWszOZyvcQRC2M0mwGoGRyh2+Pig70jXTyCCzWyC3WICVyRh8e1GHcDjgyuUwG51sMw4AgHsRj37P0/mDptRD33WCQhDoiDwDoLNZGDl0Bxp1TkkXyheZ4QmANDdi3l1zamtxoT4pCYAsEKlZgzAyYnJ2Jubi6TgYJTXO0yAX5rQcV3HzqjztchDV3gK+tIMyBOGQugTdkGRdNlOe+CWF9qErzitUJwJrgcASGcAYvmRlic5d20tEN7Ts2cPTJ48GevW/YDTp087TICXvHFRAJAYgBuPpOPRz7bCznMAgCt3HMU6BgC6oV9MILacKnABgNdigDYvg1HeLRYG8DnpnM6/abBScDIknEwO58bSKdruPDg2//5irIzLbp9NB2X979if8z721jvM1hyyoXGI9VqEu/skQtROj31lpWVYuWIloqKjcO/9HXcxf7E2EBr+4w8/4nDqYXy6/NPLbuqVJqTnsH7tenj7eGP4yOGMobn0w6UMmH3hpReuNPsL0tPCoy0vZwsQhy8An7yJSSXgC2nRad1csFMr8A/OjBwkqFQG1NRoYDZbIZOJEBAgh0QigMViQ3FxPQwGx7vC43EQF+d/0Wei05lQVOQwcaRAcYVCHrRaE2prtdBqjSytm5sIfn5uEJNpXLPnu3MHsPQ/wLlMxwMZMBiYOQuIiQO8fQAvL6qD4zsCnAwGoKEe0OkcLt89vQC/885l23yqlAfdppJDI5an03aAfUgGE+fdxTf+r808/04RaGyQSapSqWJmvmSKSmYvdHt9MS+L16L9LQHA+++/m+nyuYKjB643AGiHDUaLBecajNhQ1IAImQC3x3hBAC6qtBbsr1Yho94AHyEf/UPkiPcQQUqeMklhz24FSfjZwUOVwYzTNTqcrFHBUyxAfz83dPcVQcQBcrVWfJ1Rg+7+MkyO8IAbn3+BpYDVZkWVwYRPM5U4qzJjcrgUfbyF0NuBb3M0+KrUDjeOAetv8kVvHzE+P1ePxZlWeHPMeKe3HIODJEyT8NuseizNpZnAhLUDvTDET4ZcvRn37qtFgVGAHlIT5ndzRzdvEYqVJnyYpcTRejHCxRqsHBSAHu4SCFt4m76ScXqt18O/MwB4Jc+hI2mv9TPrSN1cca+8B2iuO15ZxXT/SHO0q48PVEYD3EUihLm7gwBCAvK0Zgu0JiNj95HeX6KfH4Q8Ls5U18BXKkWZWgPS8KPLhAQ/X3iLxe3yuNqyBS4A8MqfKeXQGgBYXVOLDT//ipOnTl9RIUSUmTxpHIYPHXxZAOAVFX4DJSYAcFtWJkI9PKElALDGAQAeIgZgQAAqlY0AYFIy9ua0AAAn/jMBwI48vusBADrrR+tea/sHwhK6dUvAww8/xGR3XnvtNaSlEQAYhCVLXkcKYwCqWjUBdgGAHXn6rrjNesAOGHNgLH8Hpys2Y7MqDHo7H1abCDXqXuDa7sYTQ2PRI7R9WoAtAUBC44m9RwO+OTWXKkDgqE6rg0gsYkxH5mmJBPQblDCajODz+MzLllgiZnkQAJh6MBVvvvOmw4mK3cbSEaOyNUYkpaH8SWOKKOnExCRKsFqlZr8p0GfuHn92qKJp1LKiOlH5VA+nt8mqyirG/PP08mRAzdUCAI0qNU69+w4M9fXMG5UkMAiy8HB4RkbAIzICYjID76AWimvoX7oHDAYLcnKqcfRoMbKzq1FVRQ56LJDLxYiM9EavXmHo1i0Q3357FGfOOLy1yWRCvPrqzQgKajR5aFaEWm3AypWHcPJkKQMSCUScMiUFJSX1yMurRWWligGBFORyEUJDPZGSEoIBA+imyI2xx9Z+B6xaDjR6jEdwCBAdC/j5AxMmORiBhNWVlQFnM4GCPKCqEtBqAZHIoRk4th17gka4D3abHWqdFgfzzuBAXhrKFJUwWcyQS92QFByDUQm9EeVPGqR8pkdGeiWd77fvxh6pTl1XcoxBcwDpsHWmJMPltJ7mtCNHjuPcuSzEx8cxRyF0o+4Kjh643gAgwXd2uw1aMzkE0WNbiQqxHiLcEuUJMlpRWm3IVJqQ1WBAqc7MHLN4iDjwIisALgdaoxlKkxUGqx0BUjGi5CJ08xIhWCpgOka5GiPWZNUhVC7G7dGe8CbPvxyn7pKjD8xWK07XafHIoVrkm3gIlfIRLCWWHpCjtkNpBoZ66bFiUDC8hTzkqU144FANMtQixLsBEW5cGO12nFVaUGPkYKiPGZ/0C0CgiA8jB/g8qw5Ls4xQWvmIkQN+Qg4UZi5yNBxIYMCibhLcF+0JT9K87ERvn9caTHIBgFc+q1zrZ3blNXbl8FfuARcA2DlPrzUAkKwhKquqoGrh/KyjJfKY5rAf02vruAZgR0u7cePn1dVie1YGQjw8mel7bk01bk5IwiGSCnMCgLW1mJxMAGAekoODHE5A6hR4aVI7Nvs3btMvWbNLMQA70qRrCQDyeHzQD2Ebzn0DnRWILEBELydjkaxByUR41KiRzBP4p58uQ1ZWNtPRfvLJhUwiTsflY8Kb3/5JA7A5APjt49Ow9kA6tpzKQ6iLAdiRYfEPjGvTAPUbgPLnUKlvwFZNGM4afaAxBCGvehJM5h4Yn+CNR4eEwk3UtvBuSwCQALi0U2lsoA8aMugCxiOZNZN+XlzXOMTExjCR+7STacjNyWWgHYF6ZEo8ZOgQ9mDWr1uPXb/vwvgJ4xnjjoJQJER0l2gkpiQyIJBeMAL+srOyUVFegdraWphNZgy+aTBi42Kxb88+plFIcWgDKneXs8+TU5KZ/T2F4qJinDh+guk1Eg9SKpOiZ8+eiO8Wz9L8tvk35qild9/e7CW+WgCgvroW6/v1haq0FDyRg8bOlcrgnZiI8FEjETJsGPxSUiBylzvsDF3hsnuAxk1dnQ5//JGNTZvSsW9fHgPpnBO2wwGBAL17h2Hs2ASkpZXixx9PsfKIuff99/dj8uSkP5X/yy9nMG/eGgYkUl7h4d5ISQlm4GFpaUMTK9CZUCwWIDk5GHfe2RszZ/ZCUJA7Pv2Ig+9XA3W157MnCZxefYGHHwO6JQJkJrx7J3DssAMoJBYgBf8AYM5DDs3AtoLdaofarMX/TuzGqt0bkVVdDJ3NyIB2usGnISYADx5CN0xKGYy5I6ahW1AXCHh/dmDR8oB8scNe83iuA2FbT8j1/ZX0wPUHAKn2dtjsdmhMFpyo02J3uR7eIg4mdfFCiIQH2HmoNZhQptOj1mCH0mqFw0GzHQKOHWIeD15CAYJlIgTKhJByAbXVhKNVBmwpViPeg49J4R4IcSPpkD+v11R2td6ELSUqrC0yIFNthtbKAQ9cyLkW9A8Q4dFYOQb6ysDncEDXZDvKtViVp8KJWg70VtYCeApsGOIvwOwYGfr7yiDkcVi7qvQW/FCswvpCI3LVFljAB5djR7QbD9MjxLgjwg1BUgImO/fK4HrMHS4Q8PLfxuvxvC6/tq6Uf4cecAGAnfMUWwMAOyfnC3P5pwOA285mIMTTyQCswYRuiTiUX4CEwEBUKlXIr6nD5JQk7MvOQ1JIkMMEuFaBF29xAYBtjcdrCQD6+vox3T+SdSNJONo3EH5Apr2FhYUM96BAJALCIOicRZZbdKHvtAQVi4XMj8Rt9z2Af+/MuSgAaONxEOQpg0pvYhfGET7uLhPgtgbDP/d7shfMAMpfARo2wGjn4ozBGxtV8civH4DcqltgtYoR7SvBE8PCMCDSo02cqSUAWFtTi++//Z4N5kXPLGoCAAn1JqDtw/c/xM2Tbsao0aNAzjVWf7UacrmceYK0mC0gk6X759zPGHgEAG75ZQtiu8ay/wv4AqaNSF4nR4wawYBBAuQK8grw8X8/ZqCFl6cXYx6OmzAO3RK74b2334PRYGSsQ5vVxrxPEkB41313oW+/vgx4/Hz558jMyERYeBh7ISl/SnvrtFsZC3DRE4sQExeDOQ/OYUzAKwEAzXoD+C2cAzjHo666Fj/06wttZRW63DIFNqsF6rIyaIqKYGxQwLtnLyTNnoOIcWPhFhzkYgNewYtcXa3Ghg2nsWLFfqSllbFx7u4uRmCgO6xWO8rLlcxUl0tCvz5uiIvzw4ED+axEAu0WLBiGd9+dckENiP13551fY9u2TGY27JzkyYSUArEKifEnEvFRV6dlbEBiCVKIjPTB++/fivHjE/HeWwJs/AnQaZmECaKjgYQkYOzNDvDvxFFgzbdAehpgOi9Lx/IhpuBD84Ep01rvHHpHmE6dHajS1OOdX7/Cz2m7UaOuh8VuBXNO5hRx5rDYjO1HOlA9AmPxr4n3Y1RCX4gFIgdA3VgMLXKHDx9morzEsh0yZAhzmsOgDLud3XClpqYy50akz9GvXz907969ydvsFTxKV1JXD7TaAzcGAMjeALau6ax2ZDQYsadCBaXehMHBcgwM9ICcTH05VljsXMb2M1lJS9Khyyvh8SASEFwHGOxWZKvN2FVajxq1CSn+7hgR6IYACWmyUYzWL4WIBagxmXFWbUaR3oo6ExkZc+Ev4iBWxkWchwBCjpCZ2dk4gM5oQ7bGgBwNUGN0mCIHiTmIk3PRxV0IEekqUZ2ZdgCHefzNUlqQr7FAbQFkfCBKxkM3DxF8RbzGunXuIHUBSp3bn67cXD3wd+sBFwDYOU/UCQCGhYXg7lm3I4C8Nl+FQOe/9DOZ+Hr12nZ6Ab4KlbhOWebV1mLrOacTEBOyq6sxMTGpEQAkE+DWAcDi2nosnjLuOtX66hf7V2QAkvOPAQMGMj8Bv/++k5GI+vbti/79++Hb776HRqNlRCNyRkPnS+cZiQBwwkkovkgkcACA9z+A13bmwmznY/7Y3pg/bgDICcjWE2excNUO2PhcSAU8mKx25uQtwscNA2KC8UtaHvzdJFj9+HQ8s3objuZX4Zbe0ZjaNwHv/O8gMkur8eqMoZg5OBleMlmTTq/zibbHORLHfpEr0bY23uzm2KJHpr4OCrMBjuNx24Fj50DGEyBC5IZ4iRf4nXyr3HYN/uIxbGpAsRYoexqwKlljaqwybKgbhJ8L70OtxuFmVCrkYnScNxYOD4O7+NLC3ZcLAA4aPAhrv1+LrHNZeHLRkyA6LFFmicFHoplcHpcBgAf2HcDLr70Mb2+H2L6iToFfN/2K48eO48VXXmSMwdOnTuOtJW9h9tzZ6NOvDyRiCTPjpfiUP9nXC4QCZupIHnu+/uJrBuy9+sarqKurw8LHFjKwb8LECYxhSAg9AY1RUVHsZewMAJAJbdc3oOxQKqLGjgavFa9m+po6rOvbB3pFPabs3gWP0FAocnJRsWs3Cn/bgtrTaeC7ydHtwblIfOB+eISHu0DAy3gllUo9iKm3ZMk2nDtXxQC9+PgAjBrVlZn7mkxWHDpUgC1bMlBb62Ce0kRN5p8U6OZm4MAo7Nr1OBPod4bNmzNw551fgYDAlkEg4OGuu/pi6NAYuP3fT+8AACAASURBVLkJmabg6tVHcPZsFTM5pvDcc2Mwd+4wLP2PB3ZsBawWAiWB2Q8BU6c79P8O7gdWfAKcOuG4NZJIgKAQICgYINJoZKTDa3BKj9Y7xgEA2qE26vHahs+w7sRO1GuUCPP0h0xI+js1aDBqGAuQLUzgoF9UAhSqBpQr65AU0AUvT5mLYQl9ICC9scalg/IkV/cbNmxgzNw5c+Zg8ODBLA96p9etW4etW7cyGYCxY8dixowZCAoKuu5mtJcxfFxJ/iI90NY+hJrRnkPi5TT3wq2RQ2STZg+jzY4ijQEnqjU402CAwA6MDHbDwCCHQw8bx4Z6gxX7KhsgpI1jsDfUZhuyGwxIr9Gh2mBBpLsAPT1F6OYtgxd5/OU4FHwvFhx1IR4fYLKDbRYpiHlcCJneJ1WOy8yO2Ttvs7OLAJONnEPYGTBIxgACKqeRed68NMqBpkaKa7bZQVMi5U18xKsF1F2tfC/nWf/j09D4Ig82VRogxAPMq4wruHrgOvdAe+b29hx0WzYjLT0Nu/fuYlZFYpGEHdSDA4MQER7B9LuIREDni+stEdJZ3e8EAMViEYICAxgJ4moEti9Va1BRWfXPBADPZiDU0wtaQyMAmJSE1LwCxAcGoEqpRl5NLSZ3T8L+rDwkhQahQkEMwHq8cOvfGAAsPg1d3lEIfSMgcO+AsHmLAWo16WGszAY4fPgMmXXFw7f5/q6lF2ACAO+44w7I5e5YuvRjNhfcPmM6uvfpi1Xf/QSNwcR2a24SAbqG+IDP5TF98X379qO6upo5gx0xYhjCwsIRlZKCOV/+AYOVi8GxIRgcFwobF6hTarBq52nQpvGe4Sk4nlfFQL0wHxmGJ0Tip2PZIMGmp24ZiK92nUJRtQY9IvzQPzYEvx7PRVm9CktmjcBtAxLhIZFcOwDQaLdiv6YUWxoKUW3Ww0DsGDvDQ9t8KBRHwOHCiy9GitQbt/vEwJMvajOdKwL1gA3QnQDKFgPq7U1dYub6IlU3A2+lz0a1+jwUG+EtxiNDQjAqzvuST+ZyAcCBAwfim6++AXkRnv/4fKbLR/p+zkXzYk5A6HBCmnwvvfASpkydwtiEBAC++9a7eOPtNxAd42AdOQO9qJQXCeYT+EBjaO/uvQxcXL5yORqUDXjh6Rcwe95s9Onbh7EH6YVtfsC4UgCQ6mBSa3BuzVpkr12LKVt+hZCQmxbBCQDqFPW47eAB+CXEM4DPZrWi7GAqzqxYgZLt22E1G5G0YAF6PvIIZAEBnaqt9E94Vwjce+mlX7FzZxYImCMT3EWLRmPatO7MIQcBfUVFCrz22lZ8/XXqnwRc6QxMen3Hjz+LsDAv1mUajREzZ37B2H/EICSnH2YzMXkch22pVIhvv70PI0bEMaYhja9ly/Zi585slpbCxImJGD6sF5a+7479ex1PIjIKeO5lYMQooF4BfPwh8ONaoos79P7ILHjSFCA5BZC7EzvR8bsVfJnlR7Uhr99f7N2ID7Z/h8K6SoggwJLb56NPeDf8Z8vX2J5zFHqrCXTh0i80AbNHTMXGY3uwPfsIwLFhWspQPDPhXiSFxjIAkOVrt+Orr77CDz/8wDbEjzzyCG666SZ2C/bTTz/h559/ZqD60KFDcddddyEmJqZJY/OfMOZcbbz2PXDjAIDN1yN6/6xM2y9PpUe51sx0+Xr4yRnQpjKbsCFfga8KTQgWWhApc4DscjEf/lIhoqQiRLsLESjmQ3AD6FBe+6fqKNEFAF6vnm9RrtkG1GgBvRnwEgMeEnYocQVXD1zvHrhaAGBObjZ279vNTPzIqoi8rNtsDksONzc54rvGI6lbIkJCQiEUCDsFCKSLWzrHMI1ykYhpjF1qDrRYzMy6ifZ7EnKi0sIzfEeezS1T70JuXkFHklxxXHKyNm/uvZjzwN1XnNdfIQPGAMzMRCiZABtMOFVSiuFxcThTWo6e4aEMADxdUoYx3briVFEZ+kSFMQCQGIDPTf37AoAmRRm0OakwKUphvwLZK1qRuHwxpFE9IYvue8VDojkAWFZWhi+//BKbNm1i+RIAePfdd6NXr15Yvfpbdu55YuETyFaa8PiqX6E0mpmIe/+YYHz92O3wkIhRXFyMN954A6dPn2GEpTfffAOJiUkoq1di2EsroGb+Jx3rKt3ZpoR541RJLXjgYOcr92HlzmP4IfUsgj2leO7WIXhrw0GU1qnYRS71G4/LgdMSjcPlIcRDgo8emIBBXcPBb0WbuT0XI5fFADyuq8RH1cdRYFDRIwGXbp6dP+0AAZ3dQMDfeM8IzPGP73R9mSseHTdiBhYFoPgKKF8M2JwMJR4gG4hy97fxRXoINqXXsJt8CkI+B4OjPLB4bBQ8JRdnAV4uADhs+DDs/mM3Nm7YiLj4OPTs1RORXSKZrTyZBDudgLTmBZgYeq+/8jqiukRh7kNzLwoAEuBXWV7JzHsrKitAjj4okIkvMQg/+vgj5t33tZdeg1anZZqF8Qnx7AUmxiGxBilcKQBoNZlQsHUbds+fD5GnB+44ehSCRv3B5kPlYgAgxaEJR1lYhFMffYKs775myQa+/Ta6zrgdIqKJuUK7e+D997fjxRc3wmi0ICTEC48/PgpPPTXqAjYfmebu35+LiRM/gV7fws6WNlUSIb77bjamTu3Jyt22LQPTpi0HeQCmjdnQoXE4cqSgKS0xCKdM6Y7Ro+MRHe0HPzrwc7nMsYZQSJs58u4rRWmxGG+9xsPJ447m9OoDPPUs0Le/Q/dv6fu4ABx8eAFwy9TzXoHb6gQaR6XKKjz0xRLszTvFnATIOAIsv28xBkWl4MUNn2Lj2f3QmY3oFRyHx4bPRPfIeLy+8TP8knkAZpjhI3LHG1MfxR39x0AmctwetQQAH374YUZ737x5M9avX89MgAcMGIBZs2YhMTHxT058KD39tNzUOv/ffMFtrtPY/Pvm6ZvHad4n7dEmdOZzpXGdYr9szWr0BEa/XeBFW6O0c76/EQFA51xOY8xqtzNGIAUZn8d2dmqzBb+WNODjDCWGhcswyEsMdyEPfvQjFcFTwGsiWP2Tx5LrHeqcd+Syc6GLLZ0FOF4OlKgAchqXHAB4//li87LL6IyEbF1plEx2erVnH/wZRG5t/emMKrjyuD49cLUAwPKKchw4uB9ZOVkXAIDnHYXZmEPDrnFdMW7seASQMPMVBjqfvPT688xK6s7pd6Nvn35MEuli4eCRA9i6fTP0BgMemv0IYrrEXnYNVnz+FWpqFZed/nISEsg5eFA/DBxw5WDN5ZR/rdOU1NfjQF4+/OVuDADckp6JQLmczV1jEuNRq9Lgt7RMhHl6sM9GJ3dFrUqLinolHhzj0Mz/KwTnnrjl3oXmXqf5a8eZs2TB0AhcXCOr0ObnkcrKSkZ82LlzJ3sE/v7+mDp1KrN0OnPmDAggvHniBOw/V4hX1+yA0mhiTIyekQH44IFbGABI56PPP1+JnJxchoEsWDAfXaKjUdmgxox3v4Ha3GhCQqgZB4gP8kZmhQJcO7Bm0Uys3XcKm0/kwN9DilWP3oYtJ7Lw+e8nUaXSQCrgIirAG8U1SmhNZvjLpXhiwgCM79EV7lKHr4GW4aoBgEsqD2KzKr+R9UcAIO88ANhOJiBVlm7LAwVS/DusH2LEf/bG+Vd4Ga5pHTUHgPJnAfrtDHx/wO9hmP0W42iJHm/tKEKFysFGohDiIcLcgcGYmOjLBl1roSUAWFdbh+9Wf/cnDUB6YYoKi5o0AMeNH8cAuR3bdiD1UCrqFfVwk7sxE97Jt0wGX8BnXoBbAwDJ0ci7b78Lby9vzH9ifqsAIE0mBQUFWP7JcuYZODQ8FB7uHszMqbKiEhkZGQwADA0LRX5ePjas38Di060ZmSbedvttSEpJYhplVwQAEnBXUoqtd9+N6tRDiLhlCias+R78S5gAt2QANu93bVUN9jz5JAo2bYRHbCyGf/opgvv2AfdilK9rOsj+GoXdeutSbNx4ggFwQ4d2xcqVsxko1zLk5FRh1Kh3UVJSx0AbPp+8ONFtr40xB+fPH40PP7yTaQXOnLkMv/2Wzr4LDPTEt98+hDfe+AWHDuXASDc+jYHGk7+/HPHxQUhJCUXfvlFITAxBTEwAZDIR9uzi4MN3gXOZjgRjxgOPPg50SwJ2bgeWLQXOnHZ8d9NwYP4TQM/e7e93u92KtYe24d+/rkJBfaNXYwiwggGAyXhhwzJszDyArj6heHT4NAyJ6oEaowqv/vIZduWdBLkH4dm5uLvvzfjX+FnoGhTZBG41ZwDOnTuXzQFr165lwrc9evTAnXfeyZzrENOXArED6T2k26+IiAjWd6QjSJ+HhISAWMJxcXEsfzLVJ33BrKwsdhNOMgGUJ4GJzvyIPn/8+HG2Se7WrRsrg3QHKS3dqvXu3ZsxD5tvPkh0l0yUqdzc3FzGEiaxXrq9Iy9cNEac4B3lR5cPx44dQ3p6OvubtElTUlLQp08fBmo6gQlqC9X1wIEDTHaAyqFLBcp30KBB7TKjobmImMuUlgK1k8yLOr5Buvj4uBhQ2v4RdePGvFEBQGePtQQciOVhtVpQaTDhcI0OvmI++vjIIeKTYh+Z4nauI40b98m1XTMXANh2H121GHTWUhuB3UXAr1kO0K97ADAgDIj0vJgU5VWrTvOMnQdJ+ozmYJ1Gyw5g1dVVsFqs7HAVEhoKT2+vprmd4lI651x/TSrqKuSq98DVAgBVahUOph7EseNHLwoAEjNQJBSx/c6UyQ4t8SsJGq0Gjz/9KNvbzLl3HoYMvOmSee7etws///ITDAY9nnzsX4iPS7js4pUqFWvntQw0v5PJsdNR47Us+3qUpTEaUaFUQSIQsEv5k0WlsNCe0U2GxJAg6I0mnCosZdZJPm4yJIQGwmAyQ280IyEs8HpUuUNlkhNP8hqtVqnZvEwSXQH+/mxPS/tz2vPr9Qa2f5bJpExGyMvTEzyDAjajDuLAGKDF/sdutcCiroWprhhWvQYcHh8Cz0AIfcPBFYhht5phVlbBZtJDHOgAwO02KyyqGli0CkhCHGcE2G2waBQw1ZVCGnkR7aQWrW2NkNB8X0d/03rSfH9NF77WRqdwjJEIDnikA9jovK0lgYHSUxrS9rsQpHNeajlAGQFssILrkNKzcyDgEiHDCqXBhDqVBl4SCTykItRojdAZjfCVy+AuEV1Sm/mqAYC3FPyAaosenEbgjzEAqSvsXHDNAKeiHhylFvB0gz3E95KDjPQAHwtMxnjP8IvGo06lwVeQnw+BUMgOdVcr0OExLzcXBqMRsbGxTAz/hgkVS4DKVwG7Q28MpNAjHwqELQPE8ajWmPD9sSp8f7yKefdjA4vHQb9wd7w0LhK+bq3rPpSWlGLlipWIjo3GPffdAwIA13y3hoFui55d1CTyT8+BvPF+9P5HmDRlEsaMG+N49xpNdAkc3LNrD44ePsrMeidOnnhRANDJACRz39kPzm4VAKRnsezjZTh39hwWv7yYaQU6D/KnTp7CkteWNAGAVA+alMhBSHpaOjb9vImNmXc/fJcd8P+18F+X7QTEajQiY/V32DP/Uea4Y9iqL9Bl5IhWh8WlGIDNE1QcPYadDz+MhowzSHriSfT711OQ+rWuj1CnqIdWp29KTowzD3c5MyNoDiTQmFUq1ZBKJXCTSZuADHo+BoMRigYltDodSyOXyeDp6Q5RMy0Q6j+VWgOlSn0Bw0kkEjaVR5Wg59KgVKFBpWYacj7eXqw8CnRbqahvaKIqOydRuZuM5cFMqc1mFket1rJJ0U0mg4+35wV1aeudi4tbhJycSmaWO2PGAKxaNa9JjLV52uzsCowd+xaKiuoYOzAszBcajQE1NSoWv3fvKBw48Cr27DmLSZPeY4xC+nzBgnFYsmQGDhzIwXvvbcbZs6Woq1MzINB5UeUsh/QHhwzpikcfHYVRo5Kx/TcJPvsUKCp0xLjzHmD2PCA8AvhxHfD5MqCw0Rpj8lQHONjlQqv3SzafzH+fWfNffHNsK5R6EqMFZAwAfIExAJ/fsAz51SW4f/AUDIvpAbXFiJX7f8b/Tu9BjUHFzIKp43uExOKtafMxMqH3nwBAWryTk5NRUlKCzMxMdO3alYF/xAAkByDOQDdnBBD+8ccfzGyY3k+6CSPAi+JNmDCBpSOAkLQFnaAbfU86NHSYI51Bum2jWzcqa9WqVUxHIzw8nP2mMghIo40GgYy33norRowYwcYxAZQEQH7zzTfMOQmxjmkcU96kSTp8+HDMnDmTpaXPqW5ffPEFTp8+zcA/Gsu0sac5ghyazJs3j4F89Pm+fftYXJpTCMSjsUsAIbGbb7vtNpZvW0AegYeknUhtoDBmzBhMmTKFtbWzAvURXXxQe7t06dJZ2d4Q+dzoAOCfO8nO9Pdo/dUR6Gu3wU0gdEk8tDKaXADgdXrFaAHTmIBdhcA3aQA5uyLQr6sPMCsF8Li+kjyO/YoBJcXFTHZi/569DACkOZntadm64Y3+gwaxtYDm7eYXQm3Nydep113FXkYPXCkASPOwlfRQSTaFzHwbiUYWqwXHTxzFnj1/MGCM9gZ2u+M3zdlMQ5WZBdvg7x+ASRMmIZG8t11BuJ4AoJOZdaVzLuWj0erYhWt4WOgVg6JX0J2upNewB2j/feTIUZxKS2uS4SIiRO/evRhGcurUKVRVVaO8ooLpq0eEh7P9e8+UbpCVHICxugDB0xaDw2uOQdhhqitBw4ktMJSdZc4K6WTCc/OGe9IoyLsOhkXbgIYTv8BYXYSQ6S+zFpM3YNXp7VCf3Yvw+z5in9ksRmjP7Uf1ri8QveC7dvVMcwCwtQStvSvs7Ef2u44/GkG99ojfEWHQ6ZnxvN6zs83UcofvRsdfjpg2hqs5/nb867DUamTDt9HKqwYADsj9EnY7x2H66wT+6G8rB5xyJXgbDoFjtsCeGAn72EtTWyRcPmb5xuFuP4fzitYCsUWWfvQRzqSfQVBwMN77z/vtesAdjUSH0t937MD3337LOvm1N15HZFRUR7O5evHP9QN0R8/nLwwF/BYCAYscQ8QOnCrX4PWtBSiuP+/EIMhdiHmDQzA50QHGtkSpC/ILsGLZCuZRd/rM6ezA+/NPP6OooAjPv/R80w0O9Q+Z4i5buox5+e0/sH8T5df5spDL7JXLV0KhUODFV1/Ej+scDMCPl318XqDcboeiVoHnnnkOU269uAYgHe5ffuFl5tmXNAabmwqeOH4Cb73xFv77yX8ZMMhejmb6Amczz+K1l1/DMy88g+49uuPpJ5++bABQV1uLX6fdjuojh9DtoUcw/IP3L+q4o70AoNViQepbbyP9o48gCwnF+G++hm9yEjg8kl0/H+hZ7di9H3kFxZBKxRA2MpT8fH0Q2yUSgf5+EDaaOReXliH16Cl0je2CpIQ4BtzSgl1VU4fs3HyUlldCpdGwzz3d5YgIC0VcdCQ8PdxZ39Ekn3rsFNIzs+Dh7vb/7J0HeFXF1v7f9N57JyQQWggQSCgJofcuRTpWFL1UQRFE0XtBFEERRJrSi9JrqAESek0gJCEESCO993r+z7tOTgihWz7v//sYHx7wnH1mz56998ys37xrLTmuvLxCvudA7mhvJ/XFxifi0rUwAYpsj7urC1o295Q4JTxHyPnLUldOXp58ZmJkhLp1nNHCq7GcPyIqBvfjEpBdlV7d1NQEdZwc0cjDXc71IsXUdCxycgphZmaAsWM7YPHicY/9jG2/ePEOunSZi6KiMlHnDRrki8zMfBw4cFUGVWNjfZw582988skmHDx4Vd4hBwdzHDnyGRo0cBAYeP9+GnbtuoiTJ28hNjZVzpubW4Tc3ELpH1Vp3rwOfvzxLVy75IGtG9WQlqr8ZsIkYNRYwMISWPkTsHY1kJGu/G70G8D7EwELixe5auUxJRVlGLHsUxy+fREllWUyH9EFeMXoWWhVpxHWndwDJ1tHtHNtCi50V53djV1hp5BakF2dGIRTiZ2BBRYPn4oBLQJEjV3TBVgF3GiIOTo6SkBcxv5jfM2aRRU749ChQ/K8EKTVTAxCCX2TJk0khiAhIWEbN1YI2QjsCK4IDvv16yeuxbdv38aSJUvkb0I7Y2NjUfwR7FGNx/ZQgfevf/0LderUEWXi999/L0CPO81U8hE8RkdHC3RUBfOloShj0+rVOHz4sCxiqDDk94SchIgM3EtAN3nyZDnPlClTEBERIcfxc8lWfu+eKBRnzZolG1HPW1ATjn722WeiTGQZP348Pv74Y0lO9FeVyMhIiV/C8ZmJW/7ODbK/qs0vWs8/CQBftI2vjnvVA//f9AAnuIIyIDgOWH0FyC0F7AwBMz1gamvAxfQfuxRCFxaqszifcCMo9v59GdfqODjCwd5e1l1Jqam4HxePsrJSOLs4Y8iQIRKTlhszHI9rAsDnqaNVa+HaxuDzxvXndRLre7jOVhN9h0DKSoaPKFcqPdTUocZo8FWZuzXoQvcCMbJk+65qF5KxoVj7wyIBo5QJg2ok+6n6RACY2GzyA8IukbnI/z3qIKTMDl7zC0kUxOOq7lOlugKaTDRGWCYqe5W6WZmsSNlONYlfVX2+qgpp5tITQfKeV9enNHZrroD/LABMyC7EzeQc3EnPQ2xWPh7kFCAjtwA5eQUoSL6H0oRIqFeUQFNDHToaGtDX1oCJjiasDXRgJrGkK+V5atigIUYOH1XtqfCs+1/zWar5HD0JAHJN8bRwJX+lAjDoZAicnR3hVrfO8x7dZ35P9WL4rSgcOXIC7733JoyNHl0P/qnKX/34v7YHCPd27d4NBwd7dOnSRcQnhMB85/Pz85CXnw9DA0OcOXtWvgsIaI/09AyYGOhC624QStMIAGc/AgCp6ssJO4LcG8dg1ekd6Dk1FjVg1qXdKE6MhP1rcwSFZV3Zi5I0AsDPlaNWST5yQg8jN/wUXN5YovysvAT5EcFIC1oDt4lb/mv78X+yYX8bAGx1Z7VMIg9j/2ko/12mgMaNeGisOc4AdFC08oBiWMAzr1lXXQPDLOthnFWDpx5HmNSnZ0+kp6XDzd0dh44c/sP9SMOP8IW7iLV3Cjm4/Xvul9i0caMoSLbv2olGjf/crk/NhrJ+FqpIan9eO2nFEy/wpgtQGlc1KWsCxt0A51WAlhKAsWQVlmFXWBqWhyRW82YLAy0M97bBOB87kZ8zoCUNdV4jDeuQ0yHYuWMnRo4eCT9/PxQXFSMkJAQ7tu2Q+HwtWraQxQt/Rzfb61evC9wzMzcTRY2piakkAOFElp2VjZU/r5QYfXPmzkHQiSD8vuV3OZ7x/lhoXO/bsw8H9h/AV/O+EiP8SUlA2NbF3y6WhCFz582thg+8h1s2bsGhA4ewfNVyifOX9CAJLnVcqnekrl25hgXzFuCT2Z+gqVfTPwUAk65ew+6ADtDQ1UaPvfvh3Mb3qc/fiwJAVpAZEYUDg19D3r176LhyFdwHDoBWlZJOdQKu83btP4w79+Lg4+0JS3MzpKZlIPLOPVHMdWjnizoujiIFvns/DrsPHoWvdzO0adVcnu/U9AycDLmAlLR0NKhXF67OjgKBbt+5LyCPn/m08AID9lKufujYaURFx6CdbwuBhIVFRQK5XJwcYGtjLerAU2cvID4xGR3a+UhbYmIT4O/rjfrurkhOTUPk7TuiALx49TrqudWFi6O9QBlnR3ucvXQFkbfvokE9N4GPFZUViI1LxI2I23B1cUKPzu0FGj6vmJuPRFZWHgwNdfH66+2xfPn74t5bs6Sn52L58oOYM2ezfGxtbYJFi95GcnIWPvroF/mMvxkzpiPWrw+S6yTw+/jjIZg6tR+Ki0ur5d96ejowMtJDfHw6rl+/j3PnohAcHI6bN2vGCFTHL79MROQNPxw5pI38PGVcv08/B14bBpDTfvc1sHE9UFKs/I7x/8Z/oEwG8iKF71hReSkGfT8Np++GolStQmJI6KtpYdWoWTDW1EdpZRnqWbvAUE8fWy8cwi8X9uJeTqpI0R8WNZhrGeL7kR9hiE9nicFaEwDy/VUVxgF84403RBFYe8ysCQCdnJzQp08f+Pj4yHjB95TjTGhoKFasWCGGHIFgz549BdbRrXb//v04deqUuAIz5iAX3D/++KMAOYI/BuIlMCSQPHfunCj9qE4cPXq0LEQYs+OHH34Q44+KPLoccywlXNywYQMIx+hizOC8bOsnn3wiqkH+lio+7l7KhseuXQIG6Zb89ddfiwsxoSc3n3jc2LFjBQBSVUx3B7ZJ5bb8rPv2NABIePmi8VJqusQ9ycWN/fvVV1/h7NmzoqR85513qlUxz2pbzXp5bTWLyoDl37W/ezg2KWO+qFzv/g7lzSsA+CKjwqtjXvXAC/YAE32cTwSWXQSS8gArA8BYBxjtBXRxfTFpwQue6mUPKy8tA10VD+zfj6VLl8p608/fH126doW5mQkqFVTUMnSQJvLzCxESchqBhwNhoG+AAQMHYMKED2BkbFQdmkHlmcKNoJqxXNkulZqb4z03tWhjUBHOsBVcF7+0K3HV1MoNN66JS8vLYOvghIT8UuSWVKIYpdBQ04RWpSbUNUuhp6sGEwMDWFZqgMuWUnVAp5LmrhKVEYVxupag+Q+TfEsCL36kRvBG81hNXRzHlECQx8ovUa5WgXI1hh1Qg7Z4nylQoihDVlkl0jKKoKepBkdLIwF46uqact8f6lhICQkHHwI96Xp1NZTSUa1C6UGQU1GKhKw8aCoUcLcxgx405TwKtUqUVf1UU9pDOMhOr6hxdWqo4LnZZCruhIcShjFJ5MMn588CwHnHbuKns7dRqnJ/5TnLy6BWXgq1vDRopN+FelHOI48qN0MdjfXg42gqqgo+O9yw7NG9J1p5PzmeHY9h0o6y8nKxfbj2ofsroYiWlrasSWoCwHEj34JPS1/k5eehsLBAnmETE3rBMDmIci5+FgDkeojn47Oq+Yw4gqoLm/Cv6ejRrRP69e0pH3Etlp2dO4JsjwAAIABJREFUg9S0dNn4tLO1lmde9Rm9iJgtuLikFGlp6WJfcK1ubWWJc+cv4+eVv2LFT4vktwkJiaJwd7C3E3uBnmM2NtbiLsrvLS3MX3YoeHX8f1kPMFnOgYOH5H629PaWdT1tRj5/KsjNMfTQocNi6w0aNECuQFFWgvQzm58IAMuyk5B9ZR8qS4pg02tS9RUXxoYi7cRqWAaMg6616ysA+Aefhb8NALaMWSU7O3QB5vQjrr/lgDrVf5fvQ+NoGDirKTwcgfaeYukqnKwAvcddUJ8FADlJczC9fu0a3n93vMArqlG+/3GJZESytbOVyftGWBjCQkNFVdG+QwdxFZYkEVeuyGdcQMTExCD41Cn4t28vBuCZkBCYmZujQ8eO4o7FAZz1LP5uEUKCg2XA/s/8+WLo6errwdLCQmJMJcTFw8TMFH379ZMHnQ/9xfMXxF2Bxc7BXhQvVIpE374t//Zt0waXLl6U3cyw0DDU96iPPv36CQi8HRWFc2fPIjc3TzLYdu7S5emy6pj+QI4ySw103AHbWYDF2Ef27jiR3kouwPyj9xGZUigvZx1zXUzp4IS2riYCUanuY8w8axtr6ae4+3Gijvtw0odiSLPf6bL266pfpd+oKNHT18ODxAdITUkV999+/fvJgmn779vF5ZfwjZMXf0cYN3T4UPTs3VP+f+H8hQIaGzVuBANDA9DlOPpONHr17oWhrw+V8z0JAPJzuvMu/GahwEYCAZ6D4OB21G1xMx4zdgwyMjMwffJ0ODg6yDURMEZFRMli8Kv5X8kz8mdcgG/8ug6n3nkLZk2bYnBwMHQMDJ76Sr4MACwrKsK+IUPw4PhxNPnXRLT6aBoMnuAaePhEMBKTUtCtkz8c7ZTBiOlqu3n7PlhbWcC/dUtRzsUnJmH/4RNo1aIpWjbzlEn+6KkzSM/Igp+vt0C8mirK6Jj7SHiQBPe6LnB2dJD7cPz0OTxISkGvrgFPnLip8KP6z8LMFH6tW6KwqBjxiQ+kXkI91eKaCr9jJ4Ph7dUUzb0aC1wLj7yNQydOY8SgvgIDVW0hLIxLfIDN2/eia8e28Gn+/BgOzZt/gOvXY2TR4ufXGKtXT4a7+0MXccK7M2fCMX78j7h7N0kSdbRu3RD79n2BqKgE+PtPQ2mpypX+4e10crJGcPBCqXvt2iMoLlZCex8fD0yaNADm5kbVB0dExGP48PkIDb2rXLSrq2PFiik4f9ofZ4N1QQ9AfQPgy/lA736MPQfMnwvs2k53dcDICPhwsgIjxlJFqAQtlM8/q/AelVSUY9jSj3Es+oos6gkAlQrAT+Fh6Yyzt6+jsXM91LVwRGhCNH4I2oLz8eEorngYx5DnsNIzxfcjpmGQdydo1FIAsi2EYzTCOE51795d3K0I+WruatcEgHTLZdxAuumqngOOL9u3b8e6desE8tHFlmMi6+B7SlXgzz//LECQKg66sBIAcvwkpKPSj+3g+Ez34MWLFysD8vbsKcBv48aNkrmLyr8vvvhCXIpZN0HdkSNHsGjRIhnfp0+fLu7E3377bTXko1uzClSy7mnTpsl5CCLpuvzRRx+JyzKNQqoAaSwSPjZo0EDO9yKbNrUBIBV6dEum6pDjGOtgjMTOnTvDzc2tenOI7y7hJaEn1YxUL/I+sC2Mg8g/bDuh39GjR3Hs2DGBpnQDDggIkLhFPJ5xE9knPB9jtLBwHOW5Tp48KXWLwqFhQ2kD+5+qysDAQDk/C9tHcMv+4txJJebFixdx9+5dgafsM84bhJp0EadCkwYK4azK9ZnPE58LPiM8noGVL116qGbnXDp48ODH4iq+AoB/cPX36mf/+3qAECOvVBm7T1MdMNUDnpHc7bEOKKsAricDSy8BEWmAjgZgbQAMagiM8PxH4R/bWlZSijsxMZg/b56s3Tm+t2vTFrlZOcgszkNhRTk0oYCRmhYMdPWga2yEu/fuSZgGSysrGf99fFpBoypWG8dQziNz5syRda4qdIVKocWxnJs83OCi4pDj0YwZM2Sc/6MAMCc3Bz/99BNS0lIx/Yt/Y+mZ2zgTnYJytSJoVGpCrdIY0CyCnrYmGrmY4p1WHmhgpoVydXVolmuT/CnnzmqnL4WwOPVKUj8aWaXC5RgvCtCEBhiXrgobirqPyrpKlPPYKpBI+4xHFFcqcCk+Dct3hcDe0ggzR/WAhaIcGvxWSBzrErrIQC+oVFPq9Pj7skrNKsVeCcpRBs0yXdzOKsb0HYHQM9DAT8P7wZLeKeKJQ6WgUgXIugghqRQSFzgBpVWObeUKKDTVUFIlVdDhcYSVNTJQ/1kA+GNIFJaduY3Mwqq46DUAIApzoJlxD+p5Va4aNV4YSwNttLAzleRNShWgmmQGHjfmzccEHIS+9+/fw75DuxEeeQsl3N2tKro6uhg5bAw6+Hd8BAC613VHRmYmsnOyqjeZHe0dMfS14WjcsIlkHn4aAORzHRR8AleuXURbXz/4t322yIZNef+DaejRozP69+1VFQolBYePnEB2bq4otrxbeAnAO3IsCDk5ueLZ07y5Fxj+Z9/+QDg6OsgaxLtFM5nbCQAXfzcPkZG3ERp6Ezq6OqjnXhe2tjY4fuIU2rVtjZAz59Gndzc0aujxv28s/gNXxBBNBQWF0t+Mkff/U6GNxvHxytWrsma1srSCnZ2N8BWuObm+e1kAWJIeh+wrewX8W/qPqe6OogcRyDi7FWbe/aDv1ARZl/eAx75SAL7cE/O3AUDvuyuqk35UqwAr1aCRXgiNK/ehufcqg89B0dgFiu4tlRJzC2NRBdYuzwOARYWFYnCMHjFSBh6CplW//CLBtE3NTEWFce3qVUydNFmA4GuDh6B+Aw8h1TOnzxB12MLFi7F44UIxkDZs3ozKigrZZfxt6za08vHBpKlTxFC6f+8e5v9nHk4cPy6D/JKlS6UuDoYGhobYtGEDNqxbL0Bp7r+/Qpu2bcXQ3LppM9asXi2XNmzEcHFlu3L5Mr78Yq4YzIOHDRWjlwPop598IrtDXbt1Q+cuXWXApIvs1/PmwaVOHUz44AN079njybGlmPyDWYDLMwDjXoDZUEDjcZfJ4rJKhD3Ix76b6bLz1am+OTq4m0JHUxkzKyoyCsGnggUGkuDX86gH/wB/MZQfQpkKSbRx9sxZgW3lZeXiqscEH81aNBOjnNeREJcgKj9CPU5MJqYmAjJb+bYSo57HEBwGnw6W+IGsh2pBHsM/BItckDF+4L7d+zB0xFC5F6pC6EtYyfY+ePBA4nUQBrIN3i295V7wHMxGfCPsBnKyc+QanOs4C0Bg4hD+/4a1G2Bnb4cOnTrIABZ4MFAAxICqnYpnvVpnZ3+GK99+A/fXBqPHpo2Puf3VlPwTAP7m0wo1k4Bwd0yWPbXcO/gcHp88BdHr18G+R090WvgtjJ2cHmvKkwAgD7p2IxzhEdFo06oF3FydHwOAefkF2HPoGJwd7NDO1/uJSp6aLjIqAHg75h7atmoOM1MTiZvCOH/mZqYw0NeTBcOFy9cFSHp7NYG1pQXMzExEjVjz+u7Fxj8CANmWsxevIj0rCyNf6/dYXzBG4fkr13A17Bamvv/mc0e6d99dhDVrDspixtLSBKNHd8X06cPETbqEwXavx+Dzz9fi/Plb8i4R7C1a9D4GDfIHlYEBAZNx61ZVkL6qs/G4r756Cx99NBirVx/CjBkrUFCgjL3o7u6AjRs/Rf36jHuiTCQSHn4fbIeqHnt7Kyz67mMc2tsc50KU29imZsD0T4HOXYGkJODHRcCJo8oTOjgBI8bkoJl3spyH1+HsbAMjo2cvDsorK/Hhum+wLewY8ksKq1yAtbFizCy0cWmErw+uRWlFGYa37gVnM1tcjY/CitM7cDk+AsWVZVXGhQINrV3xzeCJ6NbE9zEXYO7w8f0hOKIamO9Z79690bdvX3HxVZWaAJBuvAR8HCdUhdCNEIdZhAl/Jk6cWB3/js8bk3Go1B4EQISEdAGmimLQoEF4882HzwKNORpXV69eFVhFFSCVhYRk/v7+YuipVGgci+gWTHdeXgtVcVTurVq1SmKT0GisGcuQixe2ncfQKOR5aYRu2rRJICCfbY5nnG8I1Dp16iTHPU0dp7r+2gCQ8wDPS4Uiz8n2sj8ZB5Hg0dfXVza6Dh48KH3GpCnsC26g8FzsWwI8AjkqLZmhmefgPMSxnYX1837xeIJKbmIxkQrvFQtBHeclfkZAx2sjWKR6k/ecQJVAkeMtC9tHIEqXaCoi6dJMOMhdYW4C8T6yb7gQ5PnYL7x3rIfKS7ZLxmRnZ7l/vIYPPvhArk01Lr7//vvyWW11/CsA+Nyh8NUB/1d6gMndTt4HzsQBFvpAr3pAkxeMJco4f9EZwNKLwIVEJWhiHa81Uqr/CAP/4ZKbnYOYqk0FbqhzwyAhIQ75uTkwMLaAubWtqOZzMlOQnpoCQwNTAX8cL7kO4MaMhaUFrKvWj6pNowkTJkiCJ85dNQvHGm54EPhxnqNLG1XuNZM0qVxAVeOUSknI8eyR7yQ2k0Lmj8+/+BxxiQlY+usGzNp/CYERD1DPRhduxgYor9RHUUUxbiYVo0K3DOOaO2NG12bQJoQr04aaphrKFUBlVcY+DYacVyhATKeuKIGWKP7VUalg2Hh1gWXcAFTFpFLCt6qEKFTWqVegROCbOgV4OB6TjA/XHoWbnRHW/2sQHLgeUAr6oKHQlNh3tNfo3luuqIQ2z1+phstx6bgZn4jOLRrCVq8CWhUVSCgA1gSHQk9PG+/4N4W+DtukCU2FJnSoGGT8Pc1yqAkEVEJInowskzCQyj8CTLaL4FJdo4LoEhrq2tVqxD8LANdejMGSkCgk5BQqb30NAKgoLYRGZhw0M6u8qmo8HEY6mmhoaQRnE125z5WVFQI9BvZ/TTwKVIXfJSTG49sfFiAnN7tqE/fhu0Q79YN3J8LLs9kjAJDPj4aGpoBFHkN1He0YYyMTfDz1UxAGngo5+VgSEPbp9RvXsGP3b4hLiEPzps0x5cPpz31zawJA2j1Bp0Kwdv1W9O/bE5FR0TKPt/dri01btmPggN4ID49AXl4+2rdvixUr12L0qGG4FRGF/LwC9O7VFcwqPHvmNPzw4wpJ9qivpyfeQTNnTMaiH34SG0vW01/MlHidf2WhV1PMvVhYWZjD/U+6ND+pXRRXRETdETWjg50t4hMeSOgiFk0NDdjZWMOtrovELn/RkvggGSeCz+JebBzatPJG147+L/rT/5rj+OxxzXr/vjJ0Dzdr6ri4oEuXzjKGviwALE2PQ8a531Gekwyjhu2rr7M06wEKY6/DvM3rMHBpiqzLe1GSEgOHoV/KMYwBmH11v7j8ury1TPlal5ci9+YJpIdshNuHG/9r+uyfbMjfBgBb3F2uBIC13YBLK6FxNQ7a60KULsA+9VE5LKAq6PyTu+JFXIDTU9PQMSBADIl69evhQGDgIwMwlXVdO3WWQad9QADmf7NAJvEhAweJQmH9po14c+w4FBYV4sLlyzIwxcXGonuXrgLAJk6ehHfGKxWGH380HXv37HnMBZgG5cb1G/DV3LkyyM/+fA5Gjxkjk8O2LVvw2azZUu9HM2bg3ffGC5QcMug1aeeAgQOlTWzfh+9PwJHDh8VA+/rbb9Cte3fJqhPg74+83FzJLvnL+nWvgqv+k29OrXOffnc8wjasR/OJU9BuwbxHvi1ITUPOPaUCjKUkOxcn3hiHktxctF+5CmauLtUB4PWsrGHi7AT1qh1qDqgnZ85G5IrlsPBuie6rVsDkCbHBngYAqbI7dOwk/Fq3gmcjj8cAYFp6BoLOXIAb4+81bSyANjMrB3mUotUoxoYGMDMzFZn/0VNnERRyATaW5pJMhJMhv2/n0wL13evKoo5KwxPB58StmJMhYxEy5iATfahKbQDI8567dBXGxoZo38bnsbvLtkXduYd123ZjwZyPnnv3d+06jYkTv0diYpqsffX1ddCkSV00b14PSUkZOH06FNnZ+bLAsrY2w4QJgzBr1mh5R/PzizBz5s9YunTnI+dxcbHF5curYWFhjAsXItCv38dIT8+uTvpBCBgQ4AVLS1M5x4kTV+VvwkAqDN96qzf69x2JtavscO2KsmouyO0cAFs7oLQUiI8FcrKV3zX2BEwsD+Ps+XW4fTsejo5WmD59BD74YNAzlYB05V11fCcWHFuPxJw0qUtfTRurCADrNMGnu5bh1N3raO/WDG/69YWLiR3O3b+JJUFbEZYUI1ms+N8gzwDM7P0mmjrXewwAEtJQzUfYtWXLFlF8qWL1UX1H2MNFbE0AyOQWhGhUVqgKx18CKir1qA6jMUajS2VAES7ShZeFig8q0QgACZcIBMeMebgzSGi2fPly2YkkgCOkY5woKuBo4P3nP/8RQKdSFxJwEVbxGiZNmiQKQNZNoEWVId18Ve0g7CIk5BxDd2du4nA+YOw+fpeWliZzCTeRCBa5WcK2cLPiWfGiagNAVVzOmpsGvHZCO14/VYeMf0jlIq9TBfVqvxAMm8CYjOx/Jit5WqFSkIYxj6ErHAsNX85FhIo1C6+JcJBxD1VqQdX3BIQEgIS47He6HavibancgFV185wEfXSbIpSlKzavl/eGrtQEmJ9//rmcn3VQEUmQq8ruXLNNrwDgc4fCVwf8X+mB1AJl0o6tNwEHY2BSa6DTC8T0ItRJygfWXAX2RSlpD5WDHeoAs9sD2v88/OMtPHkiCKvXrEF7f38ZZ7gBk5Odibr160HHzhV3M/PFjdTJVA+aBTmICr0hYwqBDMdobji0btMG494YV529kcpujv0MjcC550mF4IXzDVWCnJs4RnOuoA1BIQH/zQ0WxqOloavKFK8Kk8B1OzfTKVCgWyvHvqSUZCxduxGf7ruKIzGpeKt1XQxv6oJyqKOwrAw7QhPw65VQtHO0wbq3e8IQhJhayC9XIDU3FwWl5TDQ1YaDqRF0uWWnpo5SVCKruBRJWXnIKyyGDpU4RvpwNDGEvhrj8Gkgr1IN8XkFSM3Jg16pQjYTrSyNYEFYWFaBww/SMHbtCTSx1cNvHwyAXmkJItKyoKmuDk9ba2grKlECdcTlFiAlvwhOujqwMzPGinM3sfbMNYzo2hbNLA3RyMoAGooKXIxOgpqWHvw8bGGoqECxlh5SCiqQmZaD/OJClBurw9XEFDb6umDqMD6Kd5IzUKSuAVdrcxSUKpCcnStxAB1M9GCqow49TeUczvJnAeCOsDh8fzoSUWlVIU1qAsDyUqhnJ0IrLUbAYM2iraGOuub6aGJlVA0A+ax5N2+JoUOGVbevqLgIp4KDsOm3DdDV1UO3Tt3RuUNXAWIESBkZ6XB0cJL5vaYLsIOdA7p17gnPxk1lXXX+4lls+X2TxL+cNeNz1KtbD8FnTz8CAD3qNUB8Qhw2bFuH29FRsLO1x/AhI+HV5PkeMwSA3btTAdhTvM127z2Ik6fO4LtvvsLR40H4fcdetPdvgytXwrDo268QeOQYdu46gCGv9cPO3fvxzfwvcO78JWz9bRfeHz8OK1auw+RJ7+E/Xy9Ccy9PgXwZWdmYPHE81q7bgj17DmHUiCH4YMJbz1wf/ZGh+8yFy9i0bRd8vL0wbuTQP1LFM39DwLhy7SYw+SJtq70HjyIrJ0c8okpLSsUu6tO9M3p06fCYx8LTKt5z8AiWrVonYZRGDR2Ibp0eAq+//AL+hgo5tnG9Rl6iyup86vRpREffQbu2bdGoUcM/BgDPbEFR/E3oOTxM7FpekIWyvDRYBrwBw7reyjiBN0/A8fX/QEPfGGU5qUg/+SvoKuzyxo/QNLRARXEeMs9uQ1HiLTiPWfw39MDjVXLNyg14rpsZqojrWFUhUOd39KCcOXPmS7eHyQPpNUW7g/YWwxDRjlEV2jZBQUHPrPtvA4DN7y17qACExsN/lyqgeYUA8IwAwEoBgP5ViUIeDTGrupC/GgByAbB2w3qZjHds3y67K7369Baol5qcgslTpwiQoYHT1sdXDCxmEft9186XAoCffDoTb7z11gsBwP4DB2DhokUyEM6Z/Rm2bNokBtGatb8KsOTnfm3aIjkpSRYYIefPvQKAL/3K/H0/OP3e+whbtxYtp3yE1vO+engihQIRO3bhwldfSsYwKcySFR0Npjc3cHOHeo3gbnUHDkLrj6ZCx1ip2uQzcHrWHNxavgwWLVui+8qXA4CM1XfmwhW0a90SHu51HwOAWdnZOHT8tCTY8PX2khTtl66FIuY+QYByB5uTdsP6bujawU8WLcdOncXV0Jto5OEGYyMjlJWXiWSdkM/G2qpqMaQQmJiWkYnL12+ArsSMOUiXYFWpDQCZNZgKQD7rPbson/mapbS0DGHhkdLezz764Lk3MyMjBxs3BmLu3NWS+biyKpC06ofKHVaqq6wwZcpwTJw4tBqq8VwHDzJe2ozq8xAUfv/9NEyY8Jocx3szYcK32Lw5UOIN1a5f9UP+jjClSxcfzJv3Pgrz3fHtf9QQfvO5lwC/9kAZtuFg4Brweggnx48fiPnzJ8DE5OnBlZnZLiLpLt5fNw+X4yMltp+emjZWjpmFtq5N8OnOZdh7KwS6mtro3sAXb7TpC3NjM8ze/ROORV1EBSqgr6mD2b3fxDi//jA3NKnKLqXA2rVr8dtvv8miVKVII/AiBKTyjsCLrsBUoBHw0PBiAgq6UD0JAHIc3rdvH1auXFmdPZdKM2XsmARRuTEOIA0vAjh+/qIA8MMPP5TfEsQRiBFYchJmPxIWsl2ML0g3hXnz5klbmYCDBhxh29ChQ+V8dHOmmzJBFRfq8+fPFyUbAZxKRadaANEoZV0sPC8VIy8DANk2upyxfp6XAJQKPxb2LRWS7G8as6oFF11qeTyNVIJY1fGEsFQMclHGz9mfLLxebiTxeyr9qDznfVUBQBoyVAUSDNIFmDBPVfgdf8/r4uKF95yFn1MFyPtIqEmFII/hooRglBCWSkwWKi7Zz3S7Zt28Jroqs5/4HQEx3Yz5/7zvVGXyvj2pH18BwOePI6+O+D/SAzUBoL0RMLG1Mm7fswp3x3JKgF2RwIrLyoy/BH4t7YEvOgDmDzO6/9O9+O2Cb2QsoIK4X//+EnLHzskJRq4NsDMsFtczikS93shMB70bOcKqMBNh16/LGMfx+ZOZM+Hn54dlPy2TcZxzODczCABpQFFhXLtwDUTwx/GWY+js2bNlzOd8x885JnGsYv0sjDFLY49GsMTPDgnBnj17UJCbJ3YFY8DdibkDW3t7LFu3CTP3XUfg/Qx82rERJvrWRYmGBvKKy7DyzC0sOn0VHZ2ssf6N7ihDGYLvpSHw+m08yM1HCUOEaKqhibUFXmvbHK4GOjgfl4rfL0YgNrcQJeXF0FZTwFJHC53r2WGgnzeyCkux49JtnI17gNyCAuiV6kBbXw91HfQxzqch3A2NcDgpA2N+PY5WllrYOnEIYlIzsWBvCCz0NLBgVC+YVZYgV6GNbRcjsD/0Dvo1dMZwv+b49nQYvj0WhvqW5rDXLMK0Ae1hY6CNeVuPQ8PAEF+P6AQzhQIn4pOw7fJtZGWWoqykBCX6FXA2MkaPxnXRtYmrqBa/3RaI+FJt+NV3Qtj9JCTkF0O9sgL1jLUw2L85fJ2soPkXAcDDUQ+w6FQEriVmKW99LQColpcKrYx7UCvlZtjDNSlP72iij7ZO5lXZgZVKTGdnF7z79njo6ym9NCgqORUSJPCOn40cNhptfNrJM1R7PntWFuC792OwZPliCWc0e8YXoItwbQBoa2OHdZt/xfWwazDQ18fwIaPQqoXPC0Got9+dhIYNPdC2TSvZFI+NS8D+A0cwbMgAhN+KREpqGtq28cWevQcxdMgA3LhxS7K60pX313WbMf6dsXJcfHwiBvTvhZWr1+GTjyfj5xW/wt7OFs2aeYpXmGsdZyz+4WfpKz1dHXz6yVTY2Fj9pUPLkROnsWTFL+jo1xbT/vXuI3VTlBDKtqemCZT0atwQDva2SM/IRNjNCCQmp4hHH//UdXUWD6brPD4tXTbxG9RzF2+n5Ws2SJLCdr4tsfn3PXB2skevbp2QlJyKg0dPiPBhxqQJcv9vRUbLvW5Q3w0e9dwktvqtiNsSa53nITDcsfcQLly+hl5dO2Fw/17ibh16M1w8qQwN9NGkYQMJi8RkjTH3Y8XOMjE2Fi8sqgY5jJeUlkrSR3pkxT9g7H1jNPdsDENDA9yKipYY8NzMYKgnryaNkJmVjbDwCLHVGKqJasZmno1gbGwkSZTYT/zcycFOzk9bj31B8Mnz+Hg3q07KmJqWhsjIKFEac90v6uqICHlj6L1CF/FnKQALYy7CvO1wqGkqw8Bp6CpDKeXeOgl1LV1YdXqr+j4WJdxC2ul1MG3WC0YN/AQQph5dDiMPP+jYuqM0IwHZ1/bL+2pUvw30nDxRnp+JnNBDMG7SFWat+v+lz9vTKiOY41qWNgTvP4UMfAdYuCZeuHCheA9xbnnZwtBHtFe48U4RAoUMtBtoa7LQRiMgJGR8WvnbAGCze0sfzf5LNSDjAJYRAMZDZ+1ZJQD0dUfFMH+RrNPngHEDa5e/CwByAKLUmR3GP3RdSoiPl4GZOzMF+fl496235RgqQYLPnf0fAYCffzanKsvwowCwfTs/PEhMlAfq3KWLj7lCvewD9Or4v64Hzs+eg8vfLoD7gNfQY+um6lg5hH43N25CyJTJDwHgM05bb/QY+H85F7pVCilxAZ40CdEbNsCp3wAEzP8PjB0dH6vhSQpADvRHgoJRUlomLsC21paPAUAuWpkUhFmCA9r6Ssau3Lx8eebFXSUzG6fOXYKjvS36dOso78bzYgBmZeciIytL5PcmTBJSWIQzFy8jLiEJb44cUr3oqQ0AGUz46vUbuHT9Jsa9Pgimpg9d19mW9Mws7A88DhMTIwzq0+OFbh7B3JEj57FgwVpcuxYpkx8LIYupqRF69vTDlCkj0aIli1LfAAAgAElEQVTFowmGeL6EhBTUqdO7OhFD3bpOCA3dCgODhwZRWVk5VqzYiWXLtiImJv6RjL+cfLhg8PBwwbhx/TFiRA/Y2JgjKUkNn38KnA0GKh4PMfjIdfXoXYG07FXYvuMX8Fy8T5Mnj8K//z3hsYQmNX9I1FxSVozFgRvx8+ndSM7Pgp6aFtaM/hS+rk0xa5cSABaVl8BM1xC9G7bBgFadser0bhyNvCAZCTvV98bsPm/D160pNNQ1lCnoFY8DQKrMaOgQfBH8cEJjHFa6eNINl8oIwqWnAUAuFKia42RFd1/+lm6wjBlHkMVYcBybmWWX8fGoaKM6j66pz1MAEjLx94wLSLhF9RqhFIEYXbquX78uzyPVH1St0T2LGYO5u8ZdOyrVCDr5Oa+PCxiqFGkE8rrmzp0rfUJVIuvmPMJrYGxBAjEmJOH1vAwAZF2MM8V+5SYUFw1MQEIYyHq4GcX2sP0sdPMl6OQii+1btmyZQFPuMPJ9JTSl+pHZjbkryEI3XsI39jNhJ5ObMGuxCgBSMcMFBq+V3zGBCK+XhSo8uk3TkD59+rQkTeH9YdvYBsYGJBjk31Sxsx/4PRWGbBcLjWNCYhrRHIPozkwIqLom1bNMRQ1jMvK+P82V+r8dAJZVVoBAXktdQ1S0Tysl5WWIiU/F9ag4pGQyFqMCTjZm8G5QB3XslQZSUno2Lkfex92EVBlrLEwN0bJhHTR2c6yqu3aeTgWKy8uQWJCNuPx0FFaUwUBTG86GFnA0tICOmkZ1Is+0ojzczU2FoZY26hhZwkBLr9rcZWzQxPws5JeXwMXIAsbaekhIyURo5H042JihuUedqmdcef7i0lJExyUjISULjd0c4GxriZTMHFwOvyuxxJq6O8HRhm5fyuNLy8pxNzEF0fEpaOTqADdHG6Rl5+JSeAxyC5RgRVkUsDAxRGtPNxjp//eAKWU2hio5d+1brMqr9PRbr7o0pZtmlWvnUx8U1blkIqtVaU0AaKkPjGoKDGkMaNJ/8ymxY0vKgXMJwJenALoQM3ZgfXPgsw5Avb/WNe+p1/SCX3w44QOJCUtQx42B+IQEuDVrgXNZlVgZfBvpFQaAWgVMtUrRp6Ed3vN2wpWgIOjqaMLS1gYfTZkGRzsHrN+ySTY/OHZTAcj6ONZxHuA4xs/5t2ojhCIAgkfOYVSqc5zn2B96/bp46NSvV19cNC9euIAbN29i4bffyjgdGRUpSmaCn86dOkFP3wDJKcnYvXs3jExNsHzdZszeewkHYzPxaQdPvNnSFTFFpbh+JwXrz8QgtiALkwMa4D0fV4RlF2H23guISs2CTz0XGOvpICI2AbkZRRjezgcjWztj7u4zCIpJgXc9F9ib6UO9ohzFBXlwNy7H8C4dcOBCHJYFhaFStxwd6jpAW90Q1x8k43ZWCgY2dca0rm1xPTET4345Al8LfWycNBiXEtLwxq8HUUdXBwc+HgpjRSGKK/Xx3dHL+PFMBN5uXQ+f9/TBN8HhmHc0Gl4WRujmqoMB7TxRBi2MWPg7jI31sXvGa8jILcanu07iVnIW2rm6o46pMdJyM3EqOhZOpjqYO7gTXOys8NYPvyE8A2horg5bCzMYGpsjOjYBsempGOjria96t4Jh1fP8ZxWAZ++nYuHJSITcq4rzVxsAFmZDIycJKC2AQk1TmTmZLtNq6vCq44CP+vrDycqs2rVXQl1YWlfbZ7KWfJCAxUu/RXqGMqRSu9b+6Nm1t7gM14wl+SwAGBt3H4uWLkRmVgZmTZ+D+u71cfrMQwXgB+Mn4sq1Szh/8RwYc3Bw/6Fo3y4ABgYvloX3P/O/k41swiIrK0s0a9oEIWcvSKZWfQM9BPi3Q506Tti+fa/AMiYwadvGR2LWfbvoR3Tq4C8gya9da1hbW+HgoaN4642ROH/xCs6cvSjiAHuJCeeCw0eC0LdPd+zdH4gBfXuhRYumLzgCvNhhTwOABFd7Dx5BUPA52cTnHNq6ZXP06NpRvI8OBB6Xz+mxk5icjH49u6JT+3bYte+QJC9MS88UCNenRxccOxlSDQC37tgLz8YNMXxwPzxIThEgyLmeMO/ClWugpxVdfQgThwzsI0kQV/yyEXXrOKNhg3owMjTEgcPHERefiBbNPNGjs1IAEXjspDIDeGUl6tV1FcB49sJl7Nx3CG6uLmjl3UwEStt3H0DdOi4oKCoUBaKzk4O4ZzOsUt+eXdHRvy2OBp0W2JeVnSPr+eFD+otttuTnXwRe0r6giGHUsIFoUN8dG7ftRFT0Xejp6QoA9G/jg7iEBwg5d1Fcuvlcjxo6qFqpmJ9fgLAbNyRPQn6VBxmf79atfeHu7ibPOdezly5dhraODvzatVXO6HTNDT+JrIs7H4kxq2vjBsMGfijLSYG6pg5Mmj20+egaTNWfgbsP9J2borKkAPm3zyE7NBCK0iJRHBvV84W2hRMyL+1BJZP4aGrBwLUFLNq8DjWtF8yo+GKP21OPokqdGegpPqAakJCOG+8sXKszmSDtJc4rL1tYL20LeiJRkMA1PTfGCF9ZaItxzc+N+KeVvw0Aet1fUq36e+gGrAG1UgW0BQCeEwBYIQDQT5khuCpZSO3G/l0AUHUecS2MjMKB/fuQlZUtAcq9mnmJ0TJi2OtioFB1R+j2Mi7Af1QB+AoAvuyr8M8fH75xM4LeGAtzTy8MOhkkwadlcKM77LnziP5t2ws10sa3NTz694NW1S5BSX4BDg0dhoSgE/CcPAWtpk6GvtXju2VM7BGbkISAdq1gZ20l0C85JRVnLlyFj3dTNG/aWHaa6BK8L/C4ZAFmIhBOMqE3I3Dtxi2BfFT6GRsays5UTm4+roaGi7Tdz7cl6klG3kocDTqD2PgEdPJvDXNzU1RQMQCIey8ni3uxCbhwNRQ2VhZo1qShTERUAXJSHdy/ZzUM4W4UJzhvL0/4tFS6KDDhyP7DQdKWFl5NpE6aONm5eQiPisbVsHC8OWKw7D69aOHkSZfeO3fiEBXFnfpy2NlZonFjN9jYWMiEXxvQsK2XL99C69aj5DSED4sWTcOHH77+WOxNHsuYgtHRcbhzJ17UhpzsrKwYi80JTk62EiiZu6pK4wJIfgBRAGZlVYXmecrF1HGtQFFxJKLv3K5ykdSGl1d9+fOsIjF+KitwJzUBC/avw74bZ1BcWoT32g1AXRsXbL10GFcTo1BSFe/PUtcIAR7NEZF0H7dTE1Df2hFTu41Ev2YBMNU3qu6fpwFAtoXAiYCJO09UVVAlxkmKSjKCH0IeQp/aLsCq31JdsXPnToGBPA+NLI633DGjqoK/JZgi0CMAfBEXYEItLjoIqnbs2CE7ZayX95MLJwImugpT/cF4Uhzrqa4jVKKyTRW7jsfynhKkccKlccd4UJzACfxYJ+cI1qtS31HFSDBXMwvak+5ZbRdgKg8ZrJ7qOxYq6r755huBaiw0SjlnqWA2+5OgkwYx28uEKWyXCuYRnhHWUe3IfmBh27788ktJBMJCdSMTnKh+w1iNBIlcYHBxQuWkKt4flXhUQvI7Qj1CWLrA8dkmMCWwZP+xH7nI4T1U9TeTgqiugQsWqjNZqKQhSKRiUlXY37w3fCYIg59W/jwAlNDzNTJcvujI8vzjyhUKhCTdxo2MeLSzrYcWVsrkN7VLfEomth25gMBz4SguKYMu4yOLW58aRvRsjbF9/HAuNBq/7AnG3cQMGOhry7iVX1CEPu29MPH1btCqnaUZQGJBJk4lRSIqlwrSh7GkCCMbmzigvX0D8N1nCc2Ix764awIq21i7w9+2fjWwzCouREhKFBKLstHNoYkAwlNXIrFk8zH4e9fH5BHdJJC/qmTm5mPH8cs4ceU23urXDl18GuFKxH18ve4g0rML0K11I0wZ0U0ZFxZAfmER9gVfw/bj1zC2bxv082+OsOh4/OfXA4hNzpYspsqigKebPT57tz8crR66uzz/TvzFRxSVK9klARyV5cycy890NAFjbSVs47xYWgEUViVWMtSWuNcC2FRdxd+qjuPv+f90vaUCj3Uw2YEK8qmO5bmo2OPnVOfVrLMmANTVBJrbAQMbAI7GgLv548CQdcZmA5+fBG6lKdtF1+EprYE2Tsq21oaMqnawS9k+ZUA5ZQf/za7CY0ePEcUwxypJQJWbA7eWvlgVGofdt/JRWUmlRSEYYK6VtRG+6tYYiRcuoKQ4G/buLvhs+izoa+pi7bbNEm9UtfnETRKOMdx8qVkICbkxxHNxHOZYyPGG4xnBXsydO1jywxLUcXWVGHAXL1zEtI+mYurUKRg4aBB2bN8hanUqwtu29ZO5gACQ43taZgZ+Xr8Jn+65hMB7qZje3hNt7A2x8kI4ojMqoCjTQsfmDhjdygn2umrYEpaAufsvwcvNHhO7tIKxpgaCY5Ox7PcQNHd2xBfDffHur4FILgFmdm+H+nam0K6sRJlaCYw1CuBoZoOpa87idEIG3uzmgdebukFLTROXk9MxfXswzLSBFW8y3FAhxvx6CC0tLbFuUn/cTEzH0F8Po56WEQ5/0gfqasXQKtPHd0euYN6Fu3i7tTsW9PDEglM3Me9YLIY0scS/uzWBgbEuYrLKMGjRLlga6mHXjIE4dCMGc3ZeRlMnK3zWtxUcDQ2RW1iEeYEXcPp2LGZ1a4FBHVpg1NKdCE8swzhfJ3Rv7gYrIxOcux2Lzw+eQ2MrS+ye0AsWfO7/AhfgsKRsfHMiHEduK1X2tRWAleVlUMifUqBC+W+VO3AzVwf8e0RPtPF48riuepb4bNA1d8v2zYiKjpTnTltbBx38OqJvz/6SjJAxDp8JAONjsXjpQmRkpmPmtNmgu29NBWA99/qIi49FVnYWunXuLoDR0uLF18kZGZyrlTvSXM9QBca5OzMzSxRq5ubKuM30EuKxVNAyUUXQqWBs3PQ7vpgzQ0AWs/vSg4b2M8MGca2Snq5cB1hamqOsvAIVjGVobCyeB4yXzX//leVpAJCQ77sfV6CouEREEddvhMuaj5CPdhDX6WNHDJH4ges2/w6/Nq0wYvAA0KWYgOvmrShR3xEAMmafSgG4dvPvsj70bNRABBQEYD4tmsm/A4+flHq4Nrt4+Tp6dO0g/bR1+x68M24EunTwk+/Wb9khYPLN0cNgamyE33fvh5mpKYYP7o8btyKx/9AxAX7caDgZfA4T3h6Dtj7e2LEvENt27MXbY15HeUUF1m3ZLsq8nl06YtNvOyWO5JQJb4v6715cPFJS0hB87iI6BbSDq7MjVq/fijHDB8PK0hxrNmwTKNm0cQP8tms/XuvXC82aNpZ7ee9+vLSJgNu7mad4irVu2QIzpz6qmua1qNTQz1v7PnLPVXOI6kPVZqnq89qbp0/4XFFRAUV5iagI1TSq8kkoKlFJKCifaf2Vj9lz61KFw2Hccsa65gY5N7pZuDYmuCMA5GY5C98VeiTxDzf8OU5Q8MUEg0yySDGCylalwIKJ+rgZT3uIds7UqVPlMxZurjP80T8CAJvGfv8QADITsArwEQBeS4TuGiUALPdxQ8XwdpLBSq24AmoavEkayoVQ1Q7PiwDAjPQMdAoIECWKez13HDx8uPrm0Hijck4VA1DlAqw6gN//sPh7rGXiEHV1zFvwtbgX0KD1aeH9GACcOeNj7N61Sybz33ZsRxNPz6qBsQi///Ybvvz8C1kgvAKAz30//tcckBwahj0BAZLNusfuPXDxb1d9bbVjeT3vomvCqLSwGwgcNgx58fHotHIV3Pr3hVatwLKsf+f+w4i8cxcujg4yeXDnJyk1Dc0aN0Cr5k0lHTvLnXuxOHA0CD7Nm8oEpdztqsDl6zclYQjdBuxtlG68icmpKC0rg28LLzRp6CHHcmA/cvKMyMDdXV2gp6+LosIiZUawpo3h6uIkMQEvXAkVd926zo7IKyhEQWEhOrdvK9/LGkuhkEmW8QmbNmqA9u18ZWAjTOMkFXj8NEyMDGFrYyVGaFJKGjKzc9C1Qzs0rO/+vC587HueTxmoWWmoqNx/VX3N7zMzc7FixXYwO3BRUQkOHQpGeHiMHOvu7oxLlzY91e02LY1ujZXIylTm5jM2UUBLS12gX26OOrgJq6WlzPJLj2/mfMnOAoqLASNjKqIevyR6jFMhqK7BDHPMAqxsN8eo52YClgDaHEYVuHz3Flac2onA8LMw0taDnrYeHuSlI7ekUDLxqUlsGwWM9QwE5rpZOGJsuz54zbsTbE0tJUYhF6eq+0YlHI0wLgCpmiB4UhVOQgRnTMrE/mZWWE5IdCNlUggCPLqk1kyuoaqXCjPGtuOESJWfCtCpVHushwtTAjYq9Hg81XyETqpCWT0hJJVkPJ4KRN5btotAimCSykEuRjmZsu2cnOkixn5VLV7YVh7PejinUMJPg5FutjQSOb6zDqpHmKiCYIsQi4UurMyKSwXf89R/PL42ACR8Y6xCqvNYOLl/99134rLMQkOV56ZKl4WJThhDhO1in/N4AkMVsCMgZAIUKlhUAJDJWggAudnFUhsA0vWZx3NhTgUg61DBQS5EeDzVfbwPPJbn4rPJfiTYY2IUjhWMpUhAyEUMASY/Z+HcyePonsA+5/0mLKWrnKqwPraPv+Fz9LTyZwEgQRuHBT7nVamYXnp8edoPCACPJtzE8cRwdLBrgB5OTSWWVs2SlJ6F9QfOIvDsTbRs5ILXOreCi70FKisUeJCWCQMdbVEd/7o3BNei4jCkcwt08m0MTXUNpGVmyxhT38VB4rPWLMlF2TiZFIHonFQ0NrVHKys3GGjpIqskH5fS7iEy5wGaWTijm4Mn9DS1cTX9PnbHMmt4OVwNrNDdoSlcjS3lzc8syceppAjEF2ajl6MX6hpZ4cSlW/h2QyA6tmqAj8f0lA1cVcnIycfWwxdw9FIE3nstAN1bN8Gl8Lv4avU+xKXmoI6tOd4d4I9efl7y3OQVFGH3ySvYeuQy3hnghwEdvXHtdiy+WLEH5iZG+Hz8AGgx7AIU0NbUgJmRwWPA8y+7aS9S0dDfAQs9wNUMSM4HLicqAWBdM2BsM6CpDbD3NnAoGkjOUw74hHD96gN9PZTgjlMF4dtv4cCxe0BmVRICAkDW09EV6O4G2BkBFQrgfjaw+QYQdE+p1OP62N5QWd+ABso6awJAG0MgwFmZ0MNcH5jR7nFFX2aRMmbgpjBlewjw6lsADSwBYx2gn4ey3apCWBmTCeyOUiYFaeMIRGUAD5TZw/GJ34v03h8+5p233pbxnUYPN1zodubWsiV2xGVj9aVkKBTGUFMvgJZmOQLsLfB5p4a4czoYFZUFsHZ1xMypH8PcwBRrf9sirlMqAMjYfxzb6bKlWq/xb4773PThv6ngIACkYUUFzdy5X0hcP45PmlpaUted6GiMHTda4tJyo4hjMTOpb9u2DRYWjImrjsysTMz+bDbiEhKwfP1mTN93DUfvJmJGQEO0sDXGpG1HkVSqi0FN6mBCt2ZoaKKJ7FJ1fHciDL+E3ERjayu0dLeHmkIDDworcPzqDdSx1sWisT0wb89JXIrNgL8zVUXaMKwoh6GpJro2cIK7mTn6LduDAlRi87ju8HSygHZFBWJLyzBk5UmkpGfgx9HtYaCmwKi1gWhmZYd1k3rjdkI6hq45AjdNIxyZ3QuVaiXQLjPA4sCrWHA+Bm+0rYf5PZrim5M3sOD4PbzlbY6l/dqgRAsISylC3yU7YaVvgD0fDcKyo2exKiQeY/0b48ueDaGnpsF8wfjp+HUsOBqO4Y2d8PEIf4z6+TeExVdi5eh26NzQBrrQxqUHqRi85jCcdQwROLUfbAjb/wIAyLiRXx8Px+6bSkX9ywDAevZWmD6gI15rrbQBn1fKy8sQHhmOI8cDER4RXpU4xBqTJ0yFk6PzMwFgQmICFi5ZIABwxuSZaOjRCCHngqtjADb38kZ0TBRS01LRrrUf+vUaIDEAn+V98Lz2Pu97rkHOnLuIXbsO4Ku5MwX4/TeUpwHAQ8eC8N2PKyVkUXOvJiJOIPQjyCTcoxpw0vtvSYijxctWCQxr17oVjgSdFmhH6Bef+ABdO7VHWlpGNQDcsG0nLMzN0L5da0kC4uLsIC7AG7ftwonTZ8RNmBCVLrctvDyVbuFnLuCz6ZPQsrlS/bh63RbsPnAY0ye9ByY8XLVuMzoH+OG9N0fh0tVQ/LB8jQBUuh9H37mHuZ9OE3tq1botomqcNX2igNWf1qxHqxbNMHb4YIkpGH33PoYO6C11EHyKvXctDP5tWqGemyu27zmIGZPeh62ttcBRQuD67q44e/EKPv94ith1tJv2BR7Fgu9/gq21NTwbK0Fny2ZNMfr1Qf8Nt/y/sg0BAQHigUMQyLivXOdyXU2vG3rxqAAg19gsXNfTW4pCBa6Z+e7yONpEtD9oF3DeU3kt0cZhTHACQ27KU/BAjyBViAoqAI8fP/7UvvnbFICesYurk4CI62+VC7BahRo0YzJhsOSULDgqmrugbGx7qJcroH4/A2qWZlC/dg8oKIGibSPAxAAvAgBJS0cMHSaGJnfjjhxXyh5pRDI+B3eanwYAmUWYiTfYiTRMV65ZLdl7WSdjACp3LpQKQKouli75EUuXLBEjhrEEfXx9ZfKn9JXGKeuiMclYghM+/FC+27h+vWT8fVoSkJoxAF8pAP8r3+VnNqooMxMHh41A0ukgNHj7XQQs/AZaen/ORamsuBiXvv4GYUu+h5GLK7pvWA+LRg2rE4aoGsTFKXevklJSBaBxMUrX27rODhKUtqbrHGPyMR6fg52NyLpVGVFVLraUfDPmBD+nLNzDzbU6xoNqgCJEjLlXlRWN2doqFbAwM4VHvboyCbIQAt65G4vI6LswMjJA00YeMiE+AtyycxB1+w4sLcxQ3125ayHrLwE2+QiPuoP78YlKsOBgB8+G9cVF+e8o7De6CHfp8m71LihVffycxvemTfPRr9/DuITXr3Kw5vgCWFsD/H+PhkB6OmBoqNwgNjQC3NyBhHiAyVIJ+ZIeAOYWTOighH86uko7Li9P+RkhBPc/WK98ry3eJqAAStyF1QFu8BAaPq+oPM844V+Pi8K+sNM4Fn4RkUlxyCsvViqMCADVFNBQqMHWyBy+dZugj1d7dG7oAxtjC4ELtQuBmCprK5URtbOyqmLhcdzjs8dxkm3g5/w3x1jVc1e7bv6GGy8q5RgNMII6VVBhHs8xmDuSfE6ohqv5Hc/D9nHM5rn4e1Xhd6q6WQdBGuXytdvP49kOXiMD7PJvnoNzwJPAJdvCcZ9Aks8qz0nwp0o28rz7VBsA8reMrcjFA8ElVXF0e1O59FIVx1h+hJkshI1MnMHj2V5mL6YLMtvNttCdmEYs440wKDALlX9UBhIy8toIdLm4UEG+PwoA+Tww5h/rIazleQnoeC9oQNOVmKUmACQ4ZUITQktV0hGVGx6fn3HjxknbayaOqdmnfxYAXr6TgA3HL8NIXxejO7VAfQerv0wNKHCzMBt3clJhpWcEdxMbpStw1QUwNueeoCtYsfMUWjaqg7cHtIeTTdWYzQyZ3AWgm+K9JCzfeVJcliYMDkCz+i7KDZPKSqVaVtR/D99VJhq4mBYj8LGBqT26OXrCmC69dCdSVCKpgHAwEiklOehs1xhNzZ1wLSMWhxNuQE9DC+WVFahrbI0eTl7iMvw0APjNhkB0eioAPI+jlyKrASDdf+f9uh8lZeUwNdKHqaEBZozrCRdbS+QXFD8FAO6FvaUZfpg+AlqavMaqDZwa1/q89+tv+b7VSuVgzT/KnRbAxgB4vQnQwg7YEAacuKdsbrVSgZmYtIHOrsAHPkBOMbDmGnCUCQZqHMcGc9xl9t5pbZUw7loSsPgcEJ2pPJeq8JYThPg4ANPbKieTmklACPDOxil/F1BHCegMqlQQZZXAlQfAJ8eA/FJlPa3sgZ71gC9PArpawPDGwNsPN1gEPP54EdgbBTgYAV92BBadA25WuU9efOdv6W5VpRIfe8sWjBw5UjZ3wsJCUdejAQpsnLAgJBLRaSXQUJSgvpk+RjX1QEsT4EZICEwtjAB9TXz80Qw0a9IMq9aulY0aFm7iEChSUUFX4JoAkN/znaEt8AgA1NDA3C/mIiNdCQA5TvF3NNzGjRuDkaNGYsTIkfjh++8ltikBoKmJuTwvBIB0BWMW4J/Wb8FH+27gxN1YzO7ogV6edSWW3u6LMWjpZI2Zvb3QxsYQ6aXa+PrEDaw9dwvOFmaoY2kEbYUaKhTqKFMUwtlYDVM7++PavVjsCI1Gep4GCtQVUM/PR3xxCTq72WNyN3+8tnobytXVcOiN/nCzNoBmeSkSKtQxdHUwYpPS8P0oP5hqASN/PQJPKzusn9QL0QlpGLr6EFy0jXByZh9ooQSllYb45tg1LD0diTfbNcCXPZvju6DrWHgsBuNaWuOH/m1RqVmJ0OQidF/+G6z0jXB4ymv47sBZ/Hr+Ad7r7Ik5XeqCjniVarpYeTYcsw5GYICHA74c2Rbjlm/F9QRg61v+CHA3h6ZCFxeTMzBg1WE46RggcEpf2FDh+hcAwNT8Ysw/Ho5NV+8pH7NaLsDPUgA6WJhgfLc2+KDnww3/F3kBuBa5FRWOlb8sR05uDuxs7DB/7jcSemri9AmyfnlzzDvwb9O+OqZX4oNELFzytbgRPwkATv5gGm7euoGTwSeQl58nysKuHbvB1FS5Jv+/VAgAFy1dKQk1+vToLJfO9RiB5cEjQQLiAtr5yvtIl156FG3buQ+MQ963ZxfEJySBSTmopGOMveOnQtCvVzfJ9ht68xa6d+nwCAD8fc9BUfJNfv9hnDqqAKkM3Ln3EFo294K9rbWstXxbNkPwuUtS59MAoKmxMZb/skFsEbaHGYcvXrmODv5tBDq+CAAcN2KIAMDbMffQrEkj7D98XFSPDKF08GhQlVfX4wCQa3MqC+nW3Na3pYg/WJjlmG7KfDb92/rKDNy6VQv4tlR6kbwqj/cARVIH5mQAACAASURBVADcPGdoCW4eEf5xnasK40NlOIUGjI8tQ09VFmX2sSqWH//NOYQiAHr6cAOezxHjqRMAcn1PG4TqP27sc8OdNhPXxQSAtB2eVv42ANgk7rsaCkAmeFfGAOSulUZuKXR3hkHzSgIU9mYofb8T1CoBjRsPoPBwhObSg1ArKkXlG90Bd/sXAoB8sZmBd9mPP0JXTxc7du+WgOm3wsPF31xNoUCvHj1lovZt3VrAncoIpaFEoLdi+c9iDFK5N3joUFw8f14WGyeOHRdDkYk3+BuCvul0l4qNw+w5n2Hk6NHIzMiQG1nfwwNTJ04SVUj7DgH44ccfZdAJOnECPyxejJTkFMkC/M74dyVeyMjXh8u96d23D75fskT+PfvTWfht61Z5GJavXIGu3brJ5/169Rajj6oMtqW2MfrqBfzneqCitBRRW3/DyQnvQdvYBB3XrkPdLp0eg3Uv2kLGDkw4fwEnx7+H3Lt34PXRDHhP/BB6NbL8PK0u1QL2z+z8sY4/8/sXvc4XOe6vuJ7nnYeqv8DAMxg4cEr1oQJBne0wZ867GD68J3R1lcFpWYKOSS4X2NgBkeGAtQ3AMB+EgVT5FRUCvFUNGwM3wpSqP35GqJeeRgACmJgqVYH8jKEJ+T3rNDYBdPWAygrl/xMGqv6fnhJeLYCX8ZigCpBGf0puBq7dj8T1+Du4m5GEjLwsiRVjqKcPOxNLNLR2RivXRqhv5wJ9HX2lS9/z4lY9r2Nfff/cHqgNAPkDuk9zcidU5JhPVxkWKuE44dPtmBM8P+dzyuOpZqQCkipKVXB6uk4zyy5d2QjfGHuKheo91s95jb/jnEIX6T8LADkncfHBnU62i4pAxiXhHMtdThW0VAFAnpMuvoxHSBUh52e6O1A5SIipaiuvgRmGVYuimp36ZwAgUcryg+fw3a4zyC0qwayhARjfwxd62n/cVUSJ1SGx91IKcxCdmyJ/MovyYa5jiAB7DzQ2d5BXKzkjG6t3n8bliFi82a8devt5ibro0aJAXEomVu0OxumrUejr1xQjerSGnZXpU0FlVkkBTiRF4G5+GrrYNhKlX83xnHEJL6TF4HjiTbS0ckMPR0+EZsThSOJN1DO2ha6GJm5mJ8DftgHaWLmB9Z1MjkBCLQXgywPAA3CytUQbT1es3ReCHu088eGQzuL2vPvk1ScoAB8CQG26o1YtkpXX8g8OTi1XKm+RvhbgYQF42ihdbKmeO3lfCfbUFICXLdDdXekifPweJVGAtQEwrDHgYgp8HQKkFwKNrIARnoCprlIVeDNNqTAc3xJIyAWWXQJCYpWAz90MaOUAFJQB57i7lKdU6/VwA0Y3U6r5VFmAqUbMKABWXVWe911vpaqPhb/j+Rn/j13b2Br4IkCpVpwTpIR6HpbA8t4A3ZcJHu9lA/86qISXvK4PfYCphx8CwMuPBtx/7uD3kgds3bIVs2fNEtX21GnTEBlxS7yQnRs3RrSaARIzS1CpVglHIx000NFA8u0I5GZmoK57HRw7eVxA3IiRo/DZZ1/IWMK1BcekmgBQ9Yzxb9U7w3G1NgD8cu6XSE9Lk3FYpR4XAPjGWIwcOQJjx42TeIG/rFmDn39egWZezZUAMDMTn30+B/EEgOs2Y+a+cByNicXnnTwwyrcBTqflY/nuc7iWXIKBXlb4uJsS3q+7eh/zD11CXWdrjG7dEM56mqhQVxNYb6qhgLe1BXJKyhCamYO8MqBQXYGMpBwsDLoGa4MyrHt7OKZtOoRbucX4uqcvBnq5QKOyHGGp+Xjr12BxcV35TheUFhdj5NqjAgA3TOyO+KQMDFy5GyaaRjj4r74w11LD3dxSzD9yFsei0vHm/2PvPaDjqu7t4T19RpqRNOpdsmTLkpvceze44Nhgio3pnVCSPN4j+ZOER0KAwAdJSOHRQu/FBGxwb7iAq7AsFxWr9z6SRtPbt/YZXVk2liV3EuaspSVp5t5zzz333FP22b+9Jw/FE1eMwgtbc/DMhlJckZ2AP10zEUFKH0obrJj30scwBuux+aHr8MnuAjy56ihmZ8XhuWWjYdSqYHcBv/lqBz48XIcHJ2Ti/vljceuLn6Kgwo4PfzoH09LCoPTpsLehBT95eT1SdMFY99+LEH2eGIA2lwdPbjqEf+4u9rfGMwAAjcE63DhjDB6/fl6vLVmKPpHakvTb4XTgoxXvY/PXm8S499yTz4s1nQQAEsDjj7SRWN9Qh2f/+rQAAH/5X49gSOZQ7Pz2OAPwoQcfRkpyKt776B3s3b9bbPAuvfp6TJ00vduQ5Axft3/bwwmWMYSXZIbgLq3Y0NAQzJ4+WRhkEADjJi+BFGrbzZs9A7v3f4cvvloPm8MutPEKikqEBuC40dlYvWEzoiMjhckGQVqaKlJLj2HBw4ZkipBcMvmWXb3ohDo7kl8ogMWqmjrBNCSjcMlP5gstvr05B3Hbjdd1RzR9uXajYAVSg496fwQIv1y3Scg5cbgbljlYhA/zvOqaWtx1y3LExUZj5ZqN2Ll7L25bfp2Y5xNwpIbfwnmz8dnKtaisqRVySlu3fyu+p8QTPyPbMSkxQXzOa5K88cGnX0ClVIlzCYDSBESlViE+JgazZ0xGc4tJaAmyvVIrculVizBxXAAA7O1FYeQNAUBuWBEfonY4I3z4GZl93HTn56cL0xVDdW2tABG50c8fbuwzHwkAJDmBshjsW2hoxTk9xyUCjtKm/6nKeMEAwOzqv8Dt9XUz/+S+LidgQoEeGRR1nVDlVEPRaodnRBJgCIJMpgBijFBsOgwZJ0zTRwCRodDJlbg5ajCWRw7qtUPiy8zBmK6+R4/mY85lc0RIFJHRtPR05B89ig+7Buq4uHjccOMNSEzyhyPyXIYn0Xm3tKQEqakDcPm8eYL9EhQcjFVffCHYF3fefbcQQOfuzdo1a7Bj23ZEREZg0WI6yvgQGhYmxB53bt8hvm9uaRFobHxigujY9+/bh/179+GyuZdjxsyZ2Ld3H1Z+8bkoQ1paOq5btlSEOzK8WFoozZu/AFOmThEaJJ98/LHIgxOXO++6S9zXDwWk+bcdKc5TwTnIWxobsf7mW1C7dQuip07HrH/8HZFZmZCfpM3U1yUJ/rWXVWD7r36FqnVrED5sOGa9+CKis0dA3uXw01cege/PrAZIcW9qMuHgwcLuE6lNEh8fhcTEGOj1fucmKTU2AiqlX8OPLD6Cd0Yj0NbmB/ZamwFuvJK5x8hQAn5uTxcIaPOfI5k/kz1IWZmkFCAkzP85yS4EBbnEJQBIOQuhDy8H4uL9LMH+Jr96lq/bxKPDbkVjhwmt5nYBABq0OkSGhiMiOBQapaprXS0F/fb3KoHjzrYGTgYAOVZw10/S+JPy5SBPZiAnDwwHptYeQTIp9Ljn9bkgJZBGRgt1GNk/UYuKPxKYKB1PjUaOa9RePFcAkOMf9QapAyltInCyyB9OtqVrEwAkY5FaWNREYVg5xzICf9whZT733nuvYPQzkRVJJiR3OE8e884NAPTh812H8cdPtuFQRQN+u2wGHrpyKgynisnvxwMm2N5mt6DM3IwqiwltTiuaHGY02jpg8zihlSsxL3EY5iQMFWP90bJavPKvr2G1OXHftTMxKjPllKCey+PBnkMleH3VDhRVNGBgYjTmTRqGOeOzEB0e8r1zai0mbKw9Iq45P2EEUvT+UH4pcXGY11qFrypykREai6tSx+BQa5UAAEdFpGJQSAy21B4R8m4LErMRpFRh23kCAAenJuCeJVPx9pc7caS8HvddMxPjhqRi5dcHThkC3GFxYGSG30iHLMARgxJww/xJJ4Qc9+PRnN9DCAAyXHb+QOCu0X7gjgAlw2H/mQN8WwVkxwA/HesPB2ZFEqwje44hwTMHAGPjgBf3AWanH2gj2y4zyg/8kQEoNADlwPYK4IntgMcLTE4EfjHRH+7LcNwjjX5wsKjFzxS8e7Q/5FcCAB8YB0QEAY9uAUw2YHg08L8zABqEkKH4xx1+ncJYPfA/k/wsQc69Vxb6mX08l5/PTfdrGf4rH/j7Hv/9kv3Hcj+07qIBgAcP5OI3v/mN6KfuuvtujBg2DMUlJZCrlYhJToZBZYBDpYDFbYWtqgYdbSbEJsTBZrHib8//RRje/H/PPYvp02aJ9sC5f18uwDzuVADgE4//QTCuJU1AEQJcXIxbb7sFN910I+65914xX+fmxtgxY3Hl4qtgDA9HTV2t0BP0wIcX334fv/kyD+tLa/C/s4bgnokZqPcAuw5X4o9rDoI8/XtmD8Vt49JwrKEdj63YjRqbB3OGJyItRAe1TAmrx4GYCDUuG5yIbwsakNdkglGvgkelRGONA2/vy0dGFPD2XUvw0Y58vPhNETLjQjE3Ow2MUcmraMDKw/W4LCMaTy+dgILaVtz49kZkR8bgw5/PQ1u7BctfW42qNhluG5+K8GAtSlvasLesBpXtXtw6ZQieuWIk3tnzHX69qhgJkWG4aUwULhs2EHK7HAtf+gQGvQ6b/3sZqppbcd/be9Bpd2HphGRERYTB1GHBJ3uOwKX04W/XTsXw9GQsfWkVyktb8N59CzA1LRwqaAQAuOiltUjWBmP9/1yJKIagnwcGIOdVz2w5gn/sLIRbMK69kLtdkLmdAhQ9HQNQq1Zh8bgheOnea3vtX6jrt3HLenyzeycS4xMFI4/jYWNjAw4dzRPrSY6HL/z5ZfH3L371IJxOh8iPGn6ZgzIRERGJuoY65B3KBYHDR/77t0IDcOcumoD8CzabFQQAMzOyRIjw2x+8hbzDuQgJCcUN192EieMmnd/+7weeG80+aDJo7jIuY3FZx5RIYsQRvyutqIIhOBgZg9IEA5AGHGTm1dTViWiqI/lFWDh3Nm6/aSmKisuE8QmBFwKKBMuoc0hXXDrtNjY1IzwsTJhv9EycA9E8pLCoBFa7DanJScK8o7GxWRglEhAM6dI3rq1rQGNzM1KSEgXrkMQhlpG67YzoyhyULnQZyUIkQMl8qLleXVsvTEYkeSV+z+PjYmNEuLLFahMsR7oT0y1Yp9WK83gPDEtm2XlN1g+13Tl3zEgfIADO/MJjMFssotwD01LhcrqEdFNFdY247xFDshAScmGisn7gTaxfxeNcmPN1SkJQToiRLNzUZ/9PVjl1ARl905OlJ+FRPJ4b50w8h2xBRsNQj5vtcNGiRQIAJCuQ82ZqfHODn+Mjw4A5LvE6jGztLV0wAHB+/T9R6aR4sx/46w4B5t/klnjlkDl8UDZZILN7gWAdZNzRJkvQ5obc7oUslMKocugVKvwiLhuXhX7f/fTkl40vDQdhAn+REZGIio4SOyg11dWic2WSwrTi4uOPT4jpMtrcjLLSUnEuw42yhgwRLwV37FpbWgU7MDkluXu3r6K8HLU1tQiPCBfHx8bFdefH65WXV4hrpaamID4hQVyfrMFgfbBgXFCLqjs8hNpOISFiUXDCAk0mE0xGLgrZGOrr6vwhPyqVWCT1FkrXr9YZOOi81oDX7UbZps3Yfv/96KyuQuLCn2DK73+PiKxMKIgA9SMxj7bSchz8xwsoeOctKA16THzmGQxesgTqk7T/+pFd4JBADZyyBgQ4A5nYJT6OCwQYf5eiuVAA+IUXXuh2wKX5B58PdQg5RnDDhww/auYtX75chPxyLNmzZw9WrVolNLEoc8FJAo/leEFtROpZ0TmZDvbMjyAbnZapScV8OdFgGBzDgMnU4yaYZGDCMAOy7iSdP7IHpe/oYsZwBG5KkenOBS4XwhzrWDZOULjzSC1IjmWcrHAzjhpbktYJx1LeJxmNBAuZ+BkBPuqYcIFEAWOCfiwnE9mM1ExhiHHPdG4AINButWFr3jGUNbRi+rA0ZA9IAENzLXYnWjusaGzvhMlsQbheh8ykGITrj4eVn6q9MCzX6XVDuP/ChyZbJ7bU5iPPVClYtbPjh2BhcjbUcgVyiyrx8mfbBLB//7UzhZtvb9C73elCWU0jNu09gk17CtDe6cCYrGTceMUEjBp8InBY1dmKDbWH4PJ5sTBxBJKCT6wzMhQPtVZjdeUBpIfEYEnqWBxq9TMAx0YOwPTYwchtqRQGIoPDYjE2Mg27m4pRbTWdoAF4NgzAzAGJ+P29i7HvcAn+8dFGxEeHC/BzT14JPtqY060BmFtYgcdeXYmOTgeyqXkmAEA5sjOScOMVU85bmPZZvfMEAAmO3TAMuDn7uFEGgb+/7gZKTX7WHMOCu0IVRZhtgwWg6y5Ddhlq+0UBkFvvBxOFSYjcz+Zj+C+/HxDmP+bF/UBSiB9sJOgoSTO02YGVBX5gMd4AXJMFNFmPA4A/nwCMivXrDL6V62csXjEIuDoLeGo7cLDBf92fDAYeHOcvK5l+x1qA/9kAUCNwajLw7OX+fH+1Achv9oc5PzfXDx5eRACQIbeSsUZ0TDRuvfU2xMUloKmlBeaOZmi8Mjiozyr3wajRwRgRjrZOMz77dAUOHcjFdUuvwyO//jUMBn/4L/tRbjLQ0IP9JRdY0hpBahfsO7lYY6gv2RQ0R2L/9Nfnnxcsjhde+D9BFuAmYkVFOX7xX7/ANVdfjdtuvx0mU6vQZvpm5zeICI8UZg90Ta2pqxHa4fc//Aie2XIQuyrqce/kobhhVDq8kMFiceKfW3PxVX4tEqP0+H8LRiLFGIrNh2uw8kgV6szNUHhl0IGmMi5kZ8Xgwanj8MWeUqw8cASQO+Agw9GqQYg2CPOHx+HWiZkoa7Hh9e35wvnXrVJD5/PA43QhKjYeN44dgFlpEdhf2YRffbIZgyIj8PwdlwudwFe/KcKag9XwOlqh4/rFYECcMRR78sqwaHwGfjlnKA5U1+LJ1YdR0+ZAkq4DP188B4maMNz37udQB6nw5r3XQC/z4I19Vdh4qALWzmZAFwSHy4sIpQaTsmLx0ylZcKs0uO/t9aitbcZfll+OUamRYh2Z12zC/e9uQJQuGO/etQAR54kByOf89x0F+PvOQnSQjng6AJBmIB6XmDn5N1VluHxkBt75+fIuGYbv9yZt7W1498O3se+7Pd3h5T3bGNdwP1mwGNcsvk6cvP3b7fhq7RdCy0+Kfjm+UAXGj52AG5fdDGNYOA4ezsX7H7+Ljo52AQASFGQqKS3GB5++h2MlRRiQmo7Hf+OX3gik3muAunhfrdsktO3aO8zQBwfh+msWY9L4HhIIgQr8j64BzvvKO72osHjQ7vBCKZchSitHRogCRk1Pm7P+VQPnyty0JwBIOZ/PP/8c77zzjtAD5DyW8+rc3FwxJxcyXM3NeO6558SmFCNpOMfmvIeEAOptc1OcmoKcU3OuzI17mucRACSTkOAfN/xpmEiDPbLWJd3vU5X4ggGAT7dtwrud3/mBvi4DED8I2GUIcsJnPT7vChWWAEN2/MlqA55KnoRE9ekn3v17JIGjAjVw4WrAbbcj7403kfvss7DWVCNx/hXIfvABRGWPEOG7CsZ8niIR+HO0d6C1oAAHX3oF5Ss/h8qgR+add2HML36OoMjIC1foQM6BGgjUwCWrAer5kX1HAI+JYB+BPIbyEnQjMMbPqNvHUN6eOpoE8nhuWVlZNwBIwI9mKwwDOFkfkUAhgTnmKzmMMW/qIdJVmZtfTGTc0YCD1+bnPEf6jgAjzV9YRi6ACUBKhiSc1HD3kWAiAUcJACTQx8kKtUyYuOjhJIbnSbuczI8GMdzYYuKEiQxHCQDkfVP/sKcTGo87VwCwzWLF2pxCfH2oFG0WOzqsdpg6bbDa3TDo1JiYmYQrxmZiRGosjHodVJK7XD9bjMXtxNqqPKG5R8B9cvQgAQCGqXUorKjFy59tR1ObGT+9ZjqmZGecFtiiy1+nzY7y2mas2nYQW3MKMWNMBu69egbiIo4LsDP0eHPtUcE+nBc/DJnG45udLDbZRznN5VhflYeR4Sm4Iikbua0V2NgFAF4WPxStDgt2NBSguKMR2eHJMLvsqLK2nmgC8s46zB6fiV+d0gTkVBqAq0EA8Kn7lwjjj5XbvsOH6/aIPKLCDPhk03e4p8sExA8ArkJUqAGP//QqKIVbO0DWTehJjOx+PorzdxgBwKhg4KbhwI1+EXeRdlb6tfoq2v1MakknkN+RaiR+4AcAGT5LgI3gHEFAyS2Y4bg6NTAsyg/MlZv8IcXp4cAvJgCT/ZErIvGcTaXAH7b5WXw0GelwHgcAyRacnuxnCj77rR/YI/svK8rPSCSrkOHHZAXSeERKLBfDhlccAeJDgCdn+01KHt3qBynJbLxuKEAA8iICgC6nU7D/Xnn1VWEYxH5qwYIrkJKUDK1OI4xwGHHhcrvhtDtQXVuDbdu34cCBXMyZNUuwjYcOG3aC9jH7MLIk2D9xk4KJfU3PfpbapHSfJ/N6/vz54nxuwLBP5P9SIlDIPoubGwxTpvtrW1u76AvJ6OBCjn0yN14GDhqE1IzB2FZRj/q2DoxKisWQ2HCo2UQ8XpS2mrGruEaE+Y5MjkRWXAQ8LjfyGzpQ3NgCs9MtmpNGI8OAmDCMj4lFaUsH8qrr0eawwSEMpXUYYDRgZFIMIhmFIFOitN2K3MoGNNlcUHrdCNWqMCg+BpmRIVDLgMqOTmzLL0FocBBmDk9HmMyLRpsH+4rr0MxNJp0GidGRiAsJxr68YqQlRGJiahScbje+La5DickKhcyKmYPSYVRqsS4/H16lHItHDUMIfGj1yHCwqgHljU2wegClWoN0owHDkqMQq1HA7pNj3cFitNocmD84BbHGYBG62GhzYv3hEqhUGiwdORBBQhMUGPOmXzqJKed2v8Pmyamvhe6be0vw1x0FqOuwnRIAlNx/NTIvksL1GJ4Ug+EpcRieHIvMxBjEhOp7jcayO+w4mJeLw/mH0NBQB4vVIroAg96A+LgEjBs9DkMy/YZfUqLTa9GxQuQXHQXNP8jwCzGEijDyUSNGQ8sQkq5ETcni0mMYlJ4BYw+9v6MFR1BVU4nU5FQMHnSiu/UpK+lH/iGZeoeOFAjGnlajxpDBg5AxKF2EDAfSf34N0FBpfa0D3zS6UNThhokENUZc6eTINioxO16DadEaaM8g+ooAIEE7hu1ys4lsP26Yc6PpiiuuwOOPPy4+4/jDeTA36AnaUc+Pc3hJn5xRPvfdd5/IhwAgN+a5YcXoHRoAEgDkGPWzn/1MkNEY+UPAkHnt2LGj14fXV78oxkLf97Yh/PmdbuJ90FmLP7dvQ469GuTddwN/JwN8DA0+6TPBGIQfKIxR6nFt+EDxQ3ZcIAVq4IdeAy6rDYfffgeH//53tJUWIzguHunLlyNp1kyEJSdDQ6anVusXcXc44Oq0oLOuDrXf7saxDz+AqbAAwfEJGHTzTRh1/30I6rHo/6Hfe6B8gRoI1ECgBi5mDZwLAOhwu/Hq2j14Zf0+1Jk64fJ4QZBNIZNh1vA03H7ZaIwZGI9wQzCCNOqzmoO4fV6sqzqM9dV5ghE4KiIFC5OyERcUirZOC15fuQOrvs7FjQsm4uaFU6DT9KU/6ANDgvOOVeGNld/A5nDh/utmYUxWajeb1+Z2Ymd9Eb5tOIZJMYME67Cn+zA1/bbVF6KovQ6zYrMwJioNB1rKjwOACUNBI5FScxO2VB+FzeNCkEoFu9f9fQBwXCZ+dStdgI/r8vldgHsHAP94/xKxCC6pbsDrX2zD0fIGpMQaUVLdLNyB6QJMAPB3r/bUADyDmfeFboC9AYDf1QEv7PVr/RFYk7T+Ti4PjTgIrJFtRw1AAm50E6b+394aPzMvXOtn+yWEAM9943fyvW4IcMeo4wxA6vi9eQD4vABIDvWDkWWmEwHA2amA2QFsLAWe3+1nIDJ8kq7FDCW+NRtYNswfwiwlGoTsr/Uz/sg2nD8IQqxtbTGQGgY8P99vAmK6yABglzQCNzy4WKLDITdORo8cJTZI6AjPxRBDoYqOFeFAbq4wn6IL40033SQ2NbjRIBmjSfps0m1LSx1+3xMAlDYhxIJIJvsek4vn9TQP6QkgSsefylyEALHD67fjYvULkFuYxniFtp9bpoDXJ4dS5oMaHsi9Tvi8SrhlKnjk/I4sNC9kHicUCvLS5PDK6JatELrqIiuFTJwvh0c4irm8cjAYSsGryv2GMgp+z4NlBAllvBJ8HkpDeqCVuwXXzelTwC1j/jwXAqh0i9h2GZTsM+UyuHg/PF/mg97jg8INWDUy0L9M7wMUXh/Ii3b7ZHA43VApVKLfUCjlkMu8UMg8ovwun1xcTyXzih+5xyXqwcn7hgx6hay7Lz4fAOAnByvx1+35KG42dwOAOpkHKWE6DI83YnhCBLITozEoNhzGYD/4dqbyS70so0+bz8nnnOk1L3Q3GMg/UAP/CTVQ0enBi4VWvF9qQ5BShsxQJSI0MnAYrLZ4kGdyYahRhYeygrEwUQMNhWf7kbhRLgF3PJybQAT9COyR/ce/yQAkSMfNJIKD3GhavXq1APmkRGYgo3kIADLCht9x44kAIFl/HPOY6DrPMZGfkUDw8ssvY+fOnb2W9IIBgE6fB/sclVhnK0SZqxVmj0sMRn4jEFIp/b/9TD8OAdJnMlAvMFiuRowiGGOCY3FZSBIMiv6FUPbjmfzoD+GuKSdFbDQMj2b4Flke3J3k/2RrULidsetkaZxKeP1SVCInYWSF8MWheD1fBrJFfoiDIk1BytZuwMEX/o7WI4fhaG2FyhiO6OxsRGRlISghURiE2Boa0FFcjIbcXFhqa6DSB8OYOQRD77gLA6++EuoQww/y/i7F8w9cM1ADgRoI1MDJNXAuAGBZYwsee38zPtl5GJ4ud1XiHVdPGoL/WjwF2QPioFUre2Xlcfnc11SQy/vNNUexuipPhAYPDosXYbnpIVGC3bgtp0C4ADtcHlx3+TjMnzwUYfog4fBb32QSi3yyDhtMHUiINiIyzCDAhr1HSvHSiq+h06rxs6WzMTQ9qbssvOax9npsqDkCu8eFaTEZGB6eBI1cppyy+wAAIABJREFUKZh8+1vKhUtwanAkFiSNQJg6WACAUgjwZQlDRTXz3O+aKrC19ihsXieig0K/BwDOGpeFX94y//g45QNa2834eMPeU7gA+xmABAA5bgvW0MFj+NuHG1HXYkZ4SBDuvmoalswagwOFFXj81VWIizTi+V8uh7qL8cOJJGeMl3Tc7w0ArOkA3j7o18pjiPDcNGDRYCBU62fy0UWX4bP8jhNihtWWmPyhwgzFZYjwmmP+8/n/ogw/449mHQT7CPItzPDrB1rdwLZyYEOJP98x8cD944C1x74PALJtk5X452+B3dX+V4iIE3UKn5jtNwjpmdiwqVVIjUBqChp1frYgwcPFmcBDE/3nX2QAUNJF5XvDOeuaNWtE+FR5aZlgW169ZIkAAsn00xv0SElNFWxlhkuREc02Q/ZeTwCQeZI9QfYev+d3ZFFIJnunAvd6fsZzqBFOIJILM8l5vqfpgwQ0khHNOSwXgHTu5jxW+HfTTJqsQ7lcAH8Kaj/CCTCCyqvwdzJyL9yE0uj8SwBPqYHP64HdaoalswNhUZHCQEguU0AhI4EC8Ll96LRYodGrIVOSiCGDzNP1ncwDmYKu4HTi9YOQcpkPCnGMHA6rE2arGeExRhHyymgugn/UURTBcB4PWpob4HB74PUpoFSrER0ZLoA8j0wGJfPxAm65uA3hWuyCT+jsVVdWCT1PtVKFII0Wcp9alNEr94DaywqfUty3SyGDAm7IiUZ6CFjSuEUOhYp14u95zwcAuLGoDp/k+iWbRsWHYWSCEZnRoQjVqf39zA/IFC8wAwjUQKAGzl8NWN0+PH6wEy8VWjEhUonrUnWYGKVGrE4Op9eH4g43NtQ6sbLKgQUJGvwuWw+Dqq9Zn798jIa5//77u6UlOMbQWPbTTz8VeoCUyiHgRwCQYxDd4WkI8uWXXwpZHikREKT5H4E9utVzbKJMjwQASlEzu3btwh/+8AdhOiJdi0zA3tIFAwB5Qe52t3gtOOZsRrvX7t8r4ughJs0c4Dgg+f/r+TePCVaoEKcMRoo6BApZj53J8/fcf7Q50XKaYWcUWye4Rwc0NjYOdAwpY+NjoyGNlAKT0mTpUlcYAUrqO7Jxs9xvvPGGoMle0oXAaSqFk76Oqhoc+/hjlG9Yj86qSjhNJnhtdrHLyFbvk8mh0GqhCglBUHw8EqZPx6DlyxGRMajXcOFL/RwC1w/UQKAGAjXwQ6mBswUAOfXIK6/FY+9vwur9frMRJobT0Q14+bRsaLokG/yKTz50OG1osJrRYu+Exe2Ax0c+CqCWKxGiDkJCUBiidAYRiiglnru9rhBrqg+i0+UQhhwE3YYb/YLhHRYbNuw+hI827IXJbEN8ZChCDTo4XR5YrXYsmDICwwYm4MMNe1HVYEKMkYF0PlTVm2CxOXDVzGzcuGAy9LrjYWHM1+5x4khrDXY2FKHDbUOE2gCNQgWL2y5AQJZ1RlxWl0GIDAeaK7Ch+hDGRg2ABACy7C12M7bV5mN3cwmS9RECABxgiMaWffl44rVV4l4To8K6kVCWdfGMkdi8pwCb9hbip9dOx9yJw7DvSAmefpMAYAKeeuBqP4jAkMCOTqzYkoNXVmxHTGQI7r5yKpbMGosDRRX4/csr0dxmwYCE8O5xnvVz3eVjMTYr/dI1wd4AQGrifVPlNwIpbvWbZVCbjxp/1AAkaPaTDGBJlp+VR7CPPzqVn5VHZIcgINmAZNrdPQYYHetn+L1z0K+5R/CQRiE0AWmy+MNwk8OAO0f59f7eP/R9AJA1xXDh9cXAc9/682EoMF2Br8o8zijsWaNkCPJ4agVKKSrIDxgSbGS6yABgT0YUQUCGTVHWIPdArpi7UoM0NSVFOIsnp6Qge2S2+IwLJsmpV6w4usAj5kfmBfOgHAHBO853KWXAc/idpBnO6xHk4//cKOd3BA8ZztvY2Ch+oqOjxVyaG+zSudT7Zp6cv5KVwTwoY0AQkDrkDpdTXFujVEOr0aGhvkEI9MsYsut0Q63UwOVyw+FxCbMT6kLV1dVDH2yA3hCE2poqmE1tGJg2CDpdkLg28/PJZQjWBaG1oR5hkeGQKeWwUmbCI4Mh1IBOlw0ehxsahQbBeoMA1GRynzCg6GyzwNzegeY2E0aOGwVLhxmUqQnSB0GjVYt1nLnDgoIjeQgKCYFMrYNMrkRGahKcVgusDieUSpXQCuy0WsWGBQ0EgoMNIgR+44b1SB6QBLfPjVBjGNReNYxR4WhoaUJYqAFh+lDYzBY4XC5xvzqdBp02f77i+YSFdWvunQ8A8NJ1JIErB2ogUAOXsgY21Tlx43YTkoMV+PO4EEyOVkN5Er5ncfvwrwo7nA4nMoI5/OkRxE2IPhIBQDIAb7/9dnEkxwsy/ujUm5KSIiQlEhIShA42vyMQSDdfkrAoI8FxhhIVPIfjxfPPPy+kKtgHkhHI4wgKSgAgQ4XJIuRYxHGGoOIlYQD2VTGB7y9dDXCCQFtpNhzuXL733nvdVvP8juEVFJunVgn1ndjYeoZKcGLDhsXJkmRRL90NJ1mcKElhD/xbTEZ8PjGQM0nhFfxO2kntOSFjGRgvz7ylY0W4rMcjXhLqSDEvulxKu63Mh9eWQi+kfHvmL00ee4Zw8G+pHNL55xvw5HU7G5pQl5MDU+4BWKkF02byb+oG66FPSkbI0KGIHjMaxuSkgNPvpXs1AlcO1ECgBv7NauBcAMA9RZX4/QebselgafddTxyciN9dPxuXjRwomGYE+ko7mnHYVI1qayusbiecwlDMhwhNMFL1kUjWRyJGF4YwdRB0DDHsAQAy410NxVhTdRAmpxXRmhDMTxqBCdEDxDU5PpitNhRW1GF/fgVKa5oEG5Ahx6nxEZg2KgOx4aHYc7gE+46Wo73TJsgvUUY9sjOSMTYzVbACT7URxlDgOmubCOVtsLWD4chBCjUSgo1ID4lGuEYPlVwEA6LC3IJ8U424n6zw45qBDAWu7mzF4dZq6JRqDAtPRJRWj4LyOny1Ixc2h9tPxvHjeUhLiMLMMRkoqmxEflm90CgcmpaAstpmrPn2oNAqvGrmmO4QPuqkldc1Y8Puw4JNNG3kIIwenIrKhhZ8uT0XLe0WP7Oxa1IeEarHrLFZyEo9UdfwojbbGW8CkcH+EN+lfrZkdyIgR9bcqkIgr94faismPnIg0QBcPcRvwkHw7sPDfsYewUEpESxMNwJXZADz0oFQDVBjBlYXAeuK/X/3PHZwhB/Em5kKEbP0wSHgs6N+4PGn44AZKf6jSfXiuQQn6Sw8PcWvKUhA8VSJxzOc+P9tAsrb/CAmtQufmgMwhJnpIgOAUjGl+aifneV/hzg/9Ho83UCfQqmETO5nivYMye15qzyPJn9cYI0dO1ZooXI+yDmotIji8fyciQw+zosJ6pGBSACSizBG0UiAX3JysjiXc2TOKQkQcoHGPGnsxLJQp1Wh9DujF5eVCxORIK0W4WFG7N2zF0OysuB0eUH9uKiYaDFPt3R0wuf1IikpGYfyDiIuLgaR0ZGoqqoUYBijqZITUwS7ju+z2eFAXGI8OtpbERsTg7aWVpGfnEZR8XFoa2tBp8kMn9OLtIGDoAnSwevzoKyiTICSVpsVLodTlKWurkGEAStVPgwaOJAzVxQXU3fWihEjhgvgkCw5t8OFsqIycQ2724HUtFRUl1eLe7M47NCoNUiIisXG9eswauwotNs6oeVmh92BhLg47N69Vyx89QYDautqoeL83OdF6oA0FJeVQaZQQK1WIT0lFZouY70AAHhRe77ui51NSHPP95d//1DJG5emRgNXvRQ1cOvONnxSbsdLE0NwQ1oQ1Kfhm32U14DCZiuuzIrEsBi9MAk5XaJhFHUAyUqXEscQkqyoIUuMg1qA1Lbm+8R+noAdmXwE85iIR3D8IJOdYxSNaZlee+01Yfg3c+bM7vGJn/Nc6tByDKIOLTUDe0sXlAF4KR5m4Jr9qwECgHRbZDjCxx9/3A3yEWDjd6SZMu3bt09MYiRr6r///e+i4fI8TmzoTPnQQw+JkAlOpEg/5U4nJ2MUuqQN9dGjR8X5pKtS3JIvA9FsKZyXACEb+eLFi8XOLZ0lpYkVw5DHjRsnJkpr164VzEQi29yhJarORs4wEOmzG264QQhDM28uDCkYzReLIc2cWFCMmYKbfLk4ceP9MoSESHxqaqoIK54zZ07/KvEsj+Ikldp/THKVKsD0O8t6DJwWqIFADQRq4OwBQB+2HS7F4x9uwY6jld0VeVn2ADy6bBbGZiSiuL0R+5vKUGFpQYfLBofXDbVMieTgSETJQ1Ff3Yn8smbUNHXCYnMJuTRqRKXHRWB8RhImZSYJt8yclnKsqcpDs90Mg1KLeYnDMSM+U8RBSMnl9qDTahfuwwz/pWYfw3v1QRrxN9kvnVYHnC4/oEQzDEOwVgiWn24aSgCPobxkEBHTUcrk0CpV0ChODG1meLLd7YJaoYRWcaIOIcMSqQPI6/A7pVwBuhKTvUj3055Jo1KKMlPjy+50i79ZVpabxzP072QTD+neGR6o12mg06hFeHBHpw1uhp72SNRJ0wdpRZ6B9OOtgZ7mQASffF1aeqyRbsCvx4txKrCBeXDeeujQIUyZMkVUJoE7zicLCwvFAotzRCm8l8dL7D2ex0gUAn6cM/M4ajxxXslIFbqrcx5L1t+0adPEPJRzYYZmcf7KOS1NnXJzcpCWNkAAXaHhYdi/bx8mTpqMsmOVQmxvwMA0NNTXC9ZmVUUl0gZnoKqyEoMzB6KltQV1jfWCSVheWYnsIcNRcKQAI0eOQlllFbRBOrS2NAvA7MjBwxg5eiR0IXp2AqitrmSYFsqKSzEkeziiYmPhtjuwY+vXGDdpHEztbairqoYx2AC70yNCjMvLizFr5gwRhpt36AiMxkikJlN6wCXm+M2NLSg4WozRY0bhWGkJgvTBqCmrRGZWJrTBQdi5fw+mTp6Mfbt2Y+bM6Sg8VgRdcJAoy5DBmTiwNwfTZ87CsfIyuOHBwJRk7N+fg8GDM5F/JB8D0gaIPighKaXb4CoAAF78PoBtff369d0EDakEXCuybbNdU2Kqp3wU3yGC5lyzcX1Ghi0Zs/zh+vGigYE+wGVxwuvxQq6SQ6lViY2CQPrx1QBnFpmfN6LN6cOBRZGID6InRe/p7e/qsDK/CfMGReDmUXEIoiHWaRI3higLIclJ8FCJSU4jPr4fZAD2NOvju0U2OzEKHkvAj2MO3yu+X1KiLiC/Y/49P+dGE8/nOBYZGSnO6y0FAMAfX5sXd8wJC91j+Jvx6GTSSeDf+++/L2LTGQL88MMPi46ZExsCbgT3aGtN+ionMzyOwB5/s8HxN0E3Ulo5AFCokgg4v6NoM18Ifpeeni4+++tf/yrAN4J7LMOMGTMwffp0UZaPPvpIDBgvvfSSAA2JbO/fvx8rVqwQLw4dbtjYORBR9Jl/ExXnsUTSeR+03WY5KYZJsJLnE2FnTD3DoPly8HO+hIy95y4u8wukQA0EaqDvGnC5POgkI0kuR1hoL0ySk7IhYFBd24rcvPK+L9B1hFJFdkMkhmX1cMA86WwusNo7rGhqNmNQemyfeZvaLDiQV4ZZ0/onI9DZacfOPQWYNzv7jCarvN+a2hbExoRBpQo4yvX5YM7wgLMFALn6XftdIZ74aBv2Hqvpvuqi8Rl4aMkkuAwO7GkqE6AdgT+meF0YYmWRKC5qxYGCWthsbqG7ZXd70Mq212aB3e1FsEYNo55AoBELxw3GqKGxKHHW45CpGk6PW4TYkgWoDBibneHTDhweqIHzVwPcqOZCiwAggTtuTHNOTOCOc08urrg44wKMizi6mzMxAoWfc25MAGPv3r3iGIKClKVhFE12draYk9KlXQIACSoyH843pZDkgvx8MV+1220YkZ2NvLxDmDRpEspKyxASGiLy3bF9B8IjwtHS3IysIUPE3JXlbWioR2VVFaKjooUuXmJCIoqPFWP48OEoLS0VZTS1mZCakirucfy48VBr1GJhuWXrFsEMrK2tw+gxo5GclCyidTg/Hj9+HExtbaisqBCOswQtw4xGaDRqDBs2XNQBw6Z5v9xYZ725XE6YWk2oqa3FkKwhwr2W9UvwcuKkSeKYTVs2C6A1Z99+zJo9C0cOH4EuSIf6ujoRqp2zfz+mTJ0mANSg4CDEx8Xj8OFDSElJFWsHS2cn2jvaMWXKVFEvTAEA8Py9D/3NiWGJZLHyWZLFJCWu29hW2CYY5kjGEts53zGSO7jWJHBBwI+AIAEMupnecsstAmy/oCCgtRU+jxsOhwbFXxahs7odxowoJM8eCF+wTJTlh6J339/nEDju3GqAGn/xnzQiSivDrisiEXY6+h+ATw814p4v8vHgxCT8anoyDJrTz+fZz/KdYLuS+vuebVxi0XK8kaIpT2X809tnvb0vQnLB5RIA/ekiGgMA4Lm1n3/bsznJYaw4gTdOWDhRYIMxmUxiErBs2TIBABIgI1BHJh/BurfeektQUdlZctJCsOzBBx8UwB+prOzo8/LyxN9k40mGHXwRyOwjs/CZZ54R3/Gl4GBBEUwy9Aj+0RWHDD42YNpjk77KGPqbb75ZTCA4oSKLkBMpXpPx8BxIfv/73wtmIoE+Or0J/b2ODgE6UiuQeoeMmef5vB8KcDL0+c477xTucGQzvvvuu3j99dfFRCmQAjUQqIG+a4BAHkG0mKhQjB/D0KC+E7XvO8xW1De2nWih4POhps6E6poWjB878ITJIB0GQ0KCEB0Z0usFyJqqrGpGfmENrph7nHLf2wmtpk5s++Yoxo1KR2JC77tkPJ9AZ0lZPY4UVOPqxRP6NH7oeU2b3Yn3P9mJ0dkDxE8gnd8aOHsA0Id/7TqMJz/Zhrzyhu5CLZs6FHcuHIUyWQNyWyuFCQd1iDNCYpGAcNhMHiighDE4CIYgDTQMNaR7pseDZrMN3xXX4Mt9+cgraxRtOCY0GBOHJGLJjCxExGqwv7kMaYZoXJGcjSBlgMV2fltDILdADfS/BghQcfHFDW4pqoW/Cfxx4cbvOTeUpGY4P+bxnCMzDJhzTIJ5EluQIBXNRsjA4BxZkqChXA3zIyjHeTbBKy4I+ZuACD/jOdxMP3bsmNggZ94sB6/DyBXOiwlKSiHGBFEYmkywjGAMF5As63fffSdASc7xGTrGeTo37HmPnHMzP4KQnOcy6oXHscw8luXg+TyG987/CcwQcGSeXCfwfybOpQl8ku3F+pHYkQynZl5kevE+CJoyFI3zd8r30KmZc/4JEyaIe2VZeCzLwhBplpWLVoKovCbrhWAq1wq8BgkDBDglZksAAOx/ez9fRxIAJMGDILCkP8a82d75LP/4xz+KSCuuL9leSOLg2uyxxx7DT37yE/HM2b7YHh599FFB2njqqae637PzVc6e+bj2vg+Ym+CIvxx5H9WgtbAJsWMTMfj6kSisKxLrVqvVJjZpw43hAoxPHZB6AsB5Icp1tnkWFRaKd2twZqZ4d3qywM42zx/befQVSvusUURG5CyKRLT29Iy+V/bW4FfrivHbmal4YGIigimLcZpE8hHbOvs+STaCfTzHEBKl2L+xP+N3TOzHyQysqakR/b0kg8ZxhZtOnE/SOIp9L9+9rKws8c5IeInELOcYxsTzOT71lgIA4I+txXfdrwQAcrePAJg0gLNjJ0uOceoE3mg5zb+5Q8NGt3Llyu5Omh04G+asWbPEThA7eHZCBPrI+iOgtmTJEtH4mbhbyB0hMggJGkq0V04GyBQkWEggUJps8bpk53HA4PGcLLGh07SEL9YLL7wgdkGZnnzySTHg/PnPfxaTDSaWj4tDHsfBhXH2Egr/l7/8RTARaXJChziChxy08vPzxQsZSD+cGnC3tqL1iy9Q//rrsNbUQD1kCOIfeACxCxeespA+7urn5GD33Ln+7+VyZL/1FmIXLep2jjufd+e12eB1OkXblFH/i8wA5X8+04v3m3uoHF/vOIohmYmYPX1ovxluZMURsOtJtycwWFRSh6MF1bhq4TjJ5E88KuFQKJd9T1ut53P0eLwoKW9A3uEKXHvlxD4fscPhQn5RDSoqm3DlwnGnPb7DbMPajbkYNzodaanRfeYtHcA6qm9owwcrvkGIIQh33TL7hPvqd0YX6UCbxwub1wuPzwe1XI5ghRwKamiddH2v1wW3zw7+lsvpOqmFXNblmHiRyipd5mwBQD6b97fn4ukV21BY3dJd6jsvG43l84biiLMKR9tqIYccQ42JmBmXgSilAS6XF2qGuWo1UCn9VhZSG2W4qqnThoLqBrz3dS4+31WANosdep0a4wbF49bLRyFtYJg4PtMYizBN0BmByRe5agOXC9TAf3QNSFqCBOcIuBEs43yVCykutjgfJghGsI2gFP+XTEIIRnGOKrGZeC4XaVzMSdqCnG8yDIvAm7Qp3dNtmN9xscbIE57LvPi/pIHN8wSLz2QS5SPgx+NYXp5D8I1lkLQJmR8XkJyX8zpcbErn8EESbGTeXERyEcprMT/OuaUFJvPlfTJxzs1FJPOX7o/X4L3z3giEMk+WRwrpZDl5bdYD74d58XpSffIz5sc65vVZn9yUJ9gpgau8BtcLLIsEdDIf/s+yslwSWysAAF78V7Q3AFAqCdsF13o0NLjyyivFmozrMK7lTgaquJbjOo9STiNGjLhgQJbz2A7k1LWiOWI0Wqt9cHbYkZkUhOg0A3K2b8K/PvhAMFHZrgwhBsFive3OOwSb8YIyE8/y8X380UdY/dVqLF22FHPnzevWhjvL7M75tGe3foatxYfgcLt6zYtapUadHinGKGTHDxA/A8JjEKw+0cDsnAtzBhks3mLCxloHPp9lxJw4NVS9hIM7PF7c8Vk+VuU34ePrh+OygUaohVt774kAN9sP2zzbFYE99rP8m/0m+28CecQx2Keyz2TfSek1GohwLOK7xv6RYCHzYf9HkJ0YDvtMkqAk0JDHSIxD9pvchOLv3lIAADyDhvKfdKhkAsIdRTLkpN1KySCEYB4NQMj8YwMjyEfmH1l3UgfOBsuGSfCOgz87cA7m3AHk7t7mzX66v3Q8JxDcuSOrjyAeJzaSLgoHAF6TdHCJUs7BnqxAfsbjJcr/z3/+c7Hj+o9//EOEDbBzJsC3detWAQByt5CJ5aPlNo+TAEDJAIRsxlWrVgkjFF6b9cHysx6oAxhIP5Aa8HjQuX8/Kh56CJaSEj+D0+sFxo7FjBUroO4KA+lZWgKA7fv345suTR8KR4/+8EPELllyQQDAlq+/RmdhIXxuN7QJCTBOmABNXNwPpAIvXDHa2i04dLQSjY3tiAg3ICkxAukD+g69PV2JiorrcDi/ClcvGn/GBT9TANAPzrVj87ZDWDhvNIxhwae8JvuRquoWbNlxBDctnQZVP9y/pIyoe7Zl+2Fo1CpUVrfg8lnDER/rD136oaQWpxslVjsqbA40OFwwuz2gxYWGDBWVAnEaFdKDtEjU0smxGp3OKticjXC62+HxuSCTKaBWGKBTRSJYk4AQ7QCo5PqLNmk+FwDw9U378MxnO1DeQDYqfSZ8eOAnk3DNnEx811mKoo56DDTE4rKEIRgcFgO1nDu+fesFuTweFNU24d2tB7D1UBncHh+0agXGDIzH0mnDMGJAnNDSo96eUNCjhllXgxD6ZReocfAaLq9H7HhrFL3r3Tg8brg8bmiVaqE/eKrkd0b2uyPLfFLXemLZGe5M/UG9igDx6e9K5NVVD/xN1mUgQvoCNYRzyJZtZ1eJHVaXD5mxKsSFKKBUXKgWew4F/ZGdynGKYCVDjgmwEfjjfLtniOZ/YpUEAMCL/1T7AgBZojvuuEMAHFy/3XjjjYLtKRlBnlziuXPnCvIHiSZKhQtwt0LYYCsZmdELyOKu4yoPUHKufXoghtdrd/nwm6N25LRRzsPvWHVLkgITwryQ1VehoiAfneZONDY2YPu27QKA/sVD/yXC8UPDwkTZe2PZEchmJJpKqYLeoBfAONe71CWVklKp6Aqj14i5kZAfaG+H1Wbzr4W9Xmi0WgHw9HYdXsPcYRYA0u7du5B/9ChmzZkjGJTSBoPdZuN0oiv5RJ5kBhNc53W5Vu8ZFso1PH/4eU+tujaTCZYuAF4i5Zyupb2yay2KmmpxoLZUlKWvRB3h0YnpWDRkPEYlpF0yEPDdEit+vteMadEqPDs2BBkhSqHlfHIqaLJg3pu5iNar8fmNI5AQwud4+rsko5l1zXolu4+bI3wPiDOQdc3vCAryNz8ju5v9OL0OKBvBRCY03zdumEiGIAT8CPTxmfLZ8VyChezr+cPPORawXZFJ2Fu6tACgywFY2wGlGgjuHaXsqyEFvj/zGpBMQNggaQIi7VCyUyLIsnHjRsH+owYgO3ICgDTjoMZez86DnZwEAJLuze/IACR6TUYeO09p94SAHsONaexxKgCQYOO8efNOAACpB8gBhEYjpwIAJQZgbwAgWYgvvviiYPeRASgBgH/7298EAEgjFJp+SDvA7HhPh5ifeU0HzjiXGvC0tqL5ww9R8/TTcLtcomNr5851VBSmPP88kq+55nvZX2wA8PADD6DqnXdAJmDEzJkY/Ic/wDh58rnc9r/FuUcLqwV7btiQJNTWt8FisfdbT6+3G7yYACDLYLU6cCCvXBgUUAvwVKnTYsfOXQWIjDBg7Kj0M3o2ZrMNb7y/Fbcun4mKqiaUVzbiyitOzzY8owucw8FWjxe5HRZ8azLjuw4rjpqtaHO7BTjUPWmVyZCoVWO4IQjD9B7EerdDYdsIl6saXl+Xu6mYTsugUYYjVJeOSP1IROtHIywoA0q57hxK2L9TzwUA/L/Vu/Ds5ztR2yo5q/rwq2umY9GsQdjVWoQ2pxWXxQ/BuKg0YZxxJjAHDS3qWjvQ0GbuqlMftCol4sJDEBlCsFkmJsp11nYUttWi3WVFuFqPzNA4RAeHnsAs7MkyZK2c/D8TgNYVAAAgAElEQVRNOiwuhwDN9KfYTZeOJ/hXaW6B0+tBpvH4JsUJ+dEs1mpCjcWEQaExCNecGhhvsXfiiKkGJocFERo9hoYnIlSt6x7vmWdVZwtKOxoxLjodQZzndYGGJ9cjm1yrw4JCU61gBhtFfvH+8fqkZtCzrGfyPPrXmgJH9VUDnQ4fPs+1oL7Dg7lZOmTFEcgOPIm+6u1Cfi+FGov3q2vxLc27/9NDA88FANzyiRu7v/KAJsaiBXf9FhsaXR2P9De/Py9/n3SNC5mvuJ9+XE8VAkzYelzLr6+22h8AkFFbBCOmTp0qQn8ZWdYbGM2ILDKluP6TO3bD1/InQJUGecQvARVDzk/qX3weeKvuBmTtkMe/AShC+yoyGh1eXLfXgu0t3N70p8czNbgtWYU4rZx+OwJ8IfD35B+eEGY8N91yM1KSU4SeJcNsSWyhFmbPRLDvq1VfirD27JEjBSBTUVEOS6flBCBMoZAjPj4Bc+fPE+A8dT0L8o/CYqGT9gjBOqyprhEhmxMmTfyeeQPXPmvXrMHB3INCU5N6oHV1tVhwxRUCoNyxfTuKjx2D3WbvMWb6oFKpkTF4MIzGMEF0IaGHYfh02uZ6f8vmzcjZn4Op06Zi/IQJAkziBsLa1avR2NQkngnDjPtKt3z4F1yeMQobi3JR1dbU1+Hd3w+PS8GNo2ZiQoo/mu9iJ5PDi3t3dWB1jR03p+lwXaoWWWEqhKlkYIhwnc2DWqsXcqcdr+yuwsLBEbh6aDS0yr5BZwLDxFiIL7AfJkOPob/EQkhUkgxBeByxFMns42QAkMAvwXTJZIfPkf07gV0yCXkej2F+vAYxHF6DTHBuAvWWLi0AWHkI2PJPICYdWPCLi/3cf7TXk8w+2Cmz4dFsgwAgGw8nDxIASH086u0RsKNmn2S4IYX08lg2MIJ87CRoec0kxIbHjxeMPHaYUtgtGzgb/b333ouf/exn3QxA7lgSRKROBHeCJGYgO1aCdvyMgrIMI2Di3xIDUAIACfDR2IMuxZLlNjs35vnmm28KDUAJAGQeZAB+9dVXggHIz6XU7R73o20dP6Ab9/lgO3wYNY89ho59+wQAaHU40GSzwaFWY8DChZj41lsi5LZn6hcASJFUkwmu9nb4XC56rUMVEgIVQ1UUx3UdPNzF8/gnDHKNRphduGjPzhAYnQ5eux1HH34YdStWiL/DJ09G2sMPI3zaNCjoztQV/s4QYXd7O9xms8hPTsHh0FBxTYYo/7slhs/m5JbBbLFhzvRhKC6rR0VlM8aOShNswLNNFxsA9BuStGDrjqNYtmQStNoTNdmo/9bQ2I6v1uVg+bVToA/uf6iC2+3B4YJqFBTWYNnVk4Xu4fuf7sTtN84U7q6XMjU5XdjU0o7P6lpwyGwDQ3/VchkiqFWilAvWl93jRYvTiQ63l/vsCFJ4kKkuwVjNXgxWVSJEqYZcphJAoMvTCYfbBK/PBYVcg0h9NpKN8xAXMhkaJSfnFw4gOBcA8E9f7MSfP9+JZrPV/44DeGz5bMydPgDbGwsQHxSGyxOGIlJnOA930M3x6370DbYOHG2tFuy4BH04NHIVwtRBorpaHZ1QyZUI1+ghXHhdTrh8Hv8kUBMMuva22C3iXDIOy8yNCFEHI9UQIXQLOZYRhNQqlNCrNIKJxxBlq9ufT4RWj06nHV74BBvRqA2Cze1Cq92CGksrOpw2jIhIFoBii90sQsEjtSEiPzoLH22tQUFbLUZFpkKnVCNMEyzYgK32Tr85gtaAys4WHG6pxpS4TLGrHqLWgexC3k+IWot2l10AiCFKrWBDlnU0wup2IS4oDKmGSDi8LjTZzJDL5IjSGeDxetBkNwvAOUYXIs4JpItbA2XNLmwudMDm9GHJqCAkhCr6ZEJc3BL+OK92gityVxVwjh4AAIHeFrrdAGAXuHcyAHgyONdfQO20oFs/ALn+gHbfO+YU+fa3vBcSAGQU2O9+97uTAECfYL2fKvk6PoKv9i5AmQIYfwZ52LWAMurEOYTXCc83wyALrYV8SAmg9OtSni51un34S4kDh9s93ZFAN0V5Ma1wD4LlPijHjIE83A/u/fbXv8bXW7/G0mXLMHbcOHy2YgWam5qw/MYbMG36dBF6KaXdu3bhlZdeFhtXBFvy8g6Ccz9qWdLIhonvYUlxicjjrnvuFuysz//1uRgnqaE4bvw4ATB+8fkXqKmuxnXLlmLW7NkCKJTSvr178c9XXhXADvM4lHcI277+GrffcQc6LRZ8+skn0OuDBYtMKa07PF4hl8W1+4IF88XfTHfdc48oK+WuXn7xJQEeEpi89bbbRLn37tkjrhUdE4M77rwD6QP71vde8NrvkWqMxoTkDPzr0C6YHba+Hkn392QB/veMq/p9/Pk+8ECrG384aMbX9U4MCVNiSrQaCUEK0CQkv82No20u/HV8KGJUHiQaNFD1c8OL4b189pLJB58N5RwY5kt9VGIc1DhlIvCclJQkJCMYfUkZNSbJbIn4B/tygn4EaEm2IthH7IbtiPmwXZGtSRBa0pVl5GZv6dIBgF4PkLMS+Oc9QHI2cOvfgKRh5/u5nnF+FAIlcMSKpcjpmQyeRGCJzPI8dhA/RN0AVggBQL74999/v2ic1MJjRyM5xxQVFQkzDppw0EmXrD2y855//nkBnC1evFg0PgJ61HXgZ2TaSQAbGy9ZdQypJYNPAgAJNlILgsxCiQHI8lBI+JprrhEAIoFASRuQyDnBP+ZFBiBfDNYpNQRJi+2pAcgysIxPP/20MPuQdEtodLJu3TrBXGSor1SW5557TpSPArTMn58HwL8zfl0u6AleqxXta9ag+pFH4LLbRYdmtttRa7FA6fMhLDUVkz/6CGHjTmRU9QUAeh0OdObno3nLFnTk5sLV1gZFUBAMw4cjas4c8Zv/c1VTT3fpxkZxn/yc57bt2+fffRk3Dh0HD6L6zTdhzs8XIcC6pCQYJ01C1Pz5iLrsMqjj4kANw/aDB9H6zTew5OfDY7VCFRGB0DFjEDF9OoLS06HQXXim1Pl8WFU1LcJsIzE+XOj/MRz4SH41VGoFxo/ue7LQW1kuNgDIclDf79u9hcLIZNSIE006aODx3cEy0AF43hy/tEB/k83mxAeffYNZU4cK3UAaiWzadkgwCWk8cqlSs9OFFfWteLemCTV2F3RyOQbrtRiiD0J6kAaRKqXYDbd4Hdhb/S3yWttQJ09ApyIcPpkS6dpGXB/RgkkhegQryPjywuVrg9lRgTZrIdrtZfB47TBokzEw6lokhV0OjfLCMfzPFgAkSPbUJ1vwl5XfwmxzisdBEPSJm+di2uREHGmrxojwJIyMSBLMuguRDrZUodrSguzwJAEAcsHWaDejuL1BsPQ8Pg/C1MECoKs0N0Gn1MANnwDXvD6vcChO0Ueh021HYVudACrJxqu1mhCpIWDmFbqZwyOSUN7RCJvHhSClRhyvU6hxrL1BsO24GEsJiYDJbgGZfW6fRwCFw8ITBUBnczsFCKdRqDA2KlXUx7G2OuxvKkV6WCwyQ+PhgQ9F7XWwupzC3ZjXNaqDUdhWj8ywONTb2jE6cgDqrSY02TuQZIjEkdZqASqGKrXwyLwoMzcjVKWD3e3EoLA4tDjNaLVZoJUrIZPLBJBZb+1Aqj4aicFhp2Q7XojnFMjzeA3sLrUjp8qJ8CAFLs/SIlJ/eiH0QN0FauBC1sC5MgD3fOURmzs92X29AYF9AYTdeVxEkO90rMTvlbdnuXrc80UHAJ2t8Fkqu/jgJ7YOn2UD0PQEoIiGTzcNMu0wyGPvAVhIaRvO64R3wxj41I1QTDsEqPrWZebm14YD+cgtOCZAk3Hjx2NEhB66NV9BDh/Us2dBHuPP59Ff/0YQWAgALrv+euTmHsCbr78BY7gR9z/wAIYNHy7WjJTQIoC2f/8+LFt2Pdra27B+7TpMmTpVrDfJ6vMnGdavWyd+rrzqKmHc811ODq6/4QZMmTJZkFvI4tu5Y4e4DkGce++7D6NGjxLXaWpswmv//Cd2ffstrlxyFa5asgQrPvkUKz79FLffeSdKS0oEk49lnTZ9WneUHje4P/rwQ3y9dSvue+B+oR23ZdNm3HzrLbhi4UKsW7sWn3z0sQClWIY7774bk6dMxnvvvCvYhsuWX4/FV155Qmhwb+/yZS8/CpVSiRlpQyGDHJuO5YqNvv6kFGM03rr+v/pz6AU75kibG28cs2J/iwu1Ni86XV4Q5zOq5UjVK/D7kQZkG5VQ9qIReMEKdgEzvnQAYEcjsPEl4LPHgeBwYNYdwLI/ApdwR5cAGIEoAls0r2DoK+mw/UlEZGlEQRMJCu9S/PR0sdf9yfNCHUP2HRFoOviycyFwJ7mIsYMguMb7uf3223HbbbcJQI7uZQwHppMYATYCpIxl37FjhxB2JZOOKDep3KS40vKd4q9EtAnCcZFGJzECcQQUiW7TKXj79u0ib5qLMF9q+pEhyHBiIt8EFrkzwuP5TAgg0p2YeREwlBiANDNh+Qi8suNlvDy1CPk572fRokWCjUhwlvHzX3zxhWAR8liClPxNdP6HCtpeqLbwQ87XWVKC+j/9CW1r1wrQ2uUD2uUy1NfWgsEKutBQpN1xB4Y9++wJLLrTAYB8x1u2bEH+ww/7Qbsudp9UD8GDBiHz6acRNXeuAAGpI9i2d69YIEctWADLsWOwlZcjKDkZSXffLQDCtj17vleNcdddh4GPPCIAwZr330f5Sy/BUlR0wnFkFEbMno30X/5SMAfP2DjE5/XvogpdsouXCJzk5JYKc4vZ04YhOFgj2MN5RypRJz4bCo3m7NxNLwUAyIlhWXkj9uYcw/XXTAFDNaTU0mrGl+u+w8K5oxEV2X9mI+uDYdEr1+zHPbfNgUqpEBsstfUmrN7wHe6+5bJLwpoh0+/juha8WtmAGocLsWolZkaEYrZBi3RCODZrt36Ix2dFUf1nKLWXolKbiVrDXBS7Q2H1+jDNaMBNBjUy1HJoldQv0UCudMLqPYZ683bUd+yC3W2CXpuAITF3ID50OlSKU4eSnmvLPRcA8H/f24C/rfoWdjc5jkCIVoWnbpmLMWNjYHbaMSIiCVHa47v951rWnueT/7CvqQxNtg5Mik5HuFYvQnfImCMDLzMsHo32DrQ7baDViMXtwODQOFRbWkU21PAr7WzGiPBkBCvVgj0XrjUI4K2ysxnDjUlotLWL0OJJMRkoMNWIPAwqnQhtDlHpRJhvVlg8aqzMUyaYg7G6ULh8btRa2kT4LwFAhve2O62otZgwITodRq0eFpddhPhWWlpF+Qj2EXgcZkwU1ynrbEKExoBGaztSDJEoNzdhRnwWKsxNKDE3COCSbL4J0QNhcdpRbG6AVqFGnC4URe21YIB5m8Mi7lVBbqYAKSNR0FaPURHJyDLGC43CQLp4NcD28dUhK4qbPMhOUGF8qgaGPpwTL17pAlf6MdbAuQKADAE+ZRjuqUDBfobU9pvBd4GBwv4ClhcbAPRWfQrf0aeALhkRkkMIyul0WsDrhMzdAchU8KlCBNtbNv4NyIxjAVnXXLcLAISrDfK5OYCmbwCQc7L169YL0Ix6fA/99/9gcMYgeOvr/c+fBBONPwy6JwBI1h8JJa+/9poAzy6fNxfXL18uCCmfrfgMH37wAejyfedddwrQ8LNPV4i1f0pqKtRdTDzmScdekmuuW7pURMkdKyrCo4/9L2bMnNn92pL08u7b7wigkJ/z2nRRXrVyFd5/7z0MHJguGH8M6X315Ve6AcCCgnxs3bxFRL9xzd0z8VpcY//PLx8W8lYEGNMHpmP+ggVYu2atYBwmp6SgsLBAsB25Tl7x6QqBg9x730+7I+r66lsIADIyQKfS4NYxs7Gt9BAKm2rFRmVfSaNUYd3dj/d12AX/noy//c0uHGl3o9nuhUoOJAUpMCFKjaRgvyHef1K6dABgbQHw+ZPAzvf9i/fU0cDSJ4HseZesfrlAI12ZTD464zLUtL8CugSZyGojaMV47FdeeaUbnLpkN9TLhcl+I1gnXEtlMrF4J8BCOqrkWkagjboE7OT4GdlXZASSTUfgj2HA/KHTExl07PAIGhKUI4OS+fI8MgXJ2CPLkOAir8HPeG0Ch5s2bRL0ZJ7D/PgdQUeCkwT5eF0pkXlI2jK1Jci0ZLivZALCjpN58TyGJRO4Zdn5PZ8Nr0eQk+WUKLXS/ZPyTIBwwIABAQDwB9JYGZZr3rYNNb/8pQjVdTNsNiYWssmTUEAdSqcTKrkcIZmZmLhmDXQ9hE5PBwDaa2uxZ948AcZRdJemHerwcLgtFtirquB1uRAyfDhGvvsuDEOG4Jtp07oBQPZTovtXKBA8cCBSH3gAbfv3o3H1arhaWkR+ypAQkWfs4sVIuPlmtOfkoOTZZ2E+cgRyrRaamBgo9Xo4W1vhbGoS7S1u2TIMfvxx6FJSzqj2fS474PVA1otG1xlldgYHm9otQjdPo1ZiyoTjuh1kBR4rrkNyUiQGpp2dGcilAAB5660mC7ZsP4TR2QOQluoPJyFjjy7BhcdqhavwmYz9DJHevP0wDHodpk06rp9id7jw4YpvMHfWCCTE+yUNLmb6xmTGk8U1yO+0IkqtwtLYcMzVyOBuakRdXb0IQ+jstIjxwcn2pTRBE1aHlNQ4KFOuxXv1CuRYXXDJZJgl9+BanRyxKkX35N2g10Ols6CmczUqTetEWHBk8AiMSHgQ4cFDIBPcwvObzhYAdLg9+PXb6/B/q3cLrRemmLBgPHnTZRg3KhYKuQIDQ2JEP3MhEi9Z1FYvnIYHGKIwOCxWjFOHWqqEHt7oqFQB0DXbzFDJFXD7vBgdmYqitjrByMs0xqOss1mw5YxqHSxuJ0LVFBCXodbahglRaajobEK1xSRAwpL2BjCY26DSos1pE8xCk70T2ZHJKGqvR4fLJph9aYZoOL0uFLc3CgCvzWkRGoitzk6Rx5TYDISog2B3u0RYcZ2tTZRJp1CJ8N5x0WnodNmR31aLWG2I0DgcEBKNko4GjIlKQ42lRQCOSUERaHVacHnCMME6PNxahRBNMFIMEchtLofT7RFMxWRDJKK0IWJxwfDois4WmOxmwU7kd4F08Wqg0+HFF7lW1LZ7sGCoDoNjVFAr/7MWRRevNgNXOh81cF4AwJOYcacFzs4naHeGefUX0Os3ANkFcl50ANBcCDTt9Jt4AHjjjbeQljYA06dNg8x8GLLqf8EXOgSyhKsBsr/jF0Gm7aEFeBYAIK9DAPC1f74Kl9OFx5/4g9DsOzlxLfqbRx4RGn0E4Aj2UX+N5J7/+8cLqK+vwz333gujMRxvvvEGOjracfc992DS5Ml4/933RChuYlKSWE+qVN+XqKDOHsN/jx45IgBAhhT3TAQJySpklB7Db7lufeeddwQLkP9PnTZNkHIYdiwxAAkAfr1lK0aOGimILKdKl8+dK8KNGTlXkF8gwESuhVluavzTC6C6qlrcKwHDOXNmC0ahsUt6q693VQIAORqEaIPwwNSFeOXbdWi1mr+n43tyXpxrbbr3ib4uEfj+PNfApQMAS/cDHz4CHN7svyXuso+/Brj5eUB/aVwSzwUAZMw12Wo5OTmCpbZ06dLviXie52d31tkRWOO9Slp+BNkIAPKHABxZdNwp4N9SaCwvRqCO4q+kPfN8gmwULJV0CthxEphj4nf8XwLeCP7xOrwmAUcuMNnRcMFJEETSIOR37PB4HR7D/+niS8YhHaLI4KNbFMv1zDPPCCcdCcTkjgUddUhnZqKlNkFAaiaw7LwGAV0+K57D+5Ni85l/f5yOzrrSAyeeUQ24amrQ/NpraHn7bdEGvCoVDHPmIOr++7H37rthzskRel2a8HBk/Pa3SPvFcQ3R0wGApc8/j8JHHwU1+Rh2O/T/Z+88wKMq1jf+bk82vfeEEBJSCYTeUaSoiEoRwYYV9arX9rf3a7tWLNfeQBAUBZGignTpvYVAIKT33rPZ3fN/3llO2IQEdkOCLfM8eZLszsyZM2fOOTO/eb/vmz0bvpdfjqpDh3Bg1izUZWYKpUmvjz4SYG77+PFNAJAAT9+tmwB8hHXh994Ll/h4HKQi9euvRRAQ71GjEPX88yIIiKG4GClPPIHsOXMEHKSpcvcHH4T7gAHCZ+DJ995DfXa2qCPi0UcRNH26XX0k1VcCpkYonBgp7cKlwynZSM8sQr/e4fDzPW3aSei1/1AGqqotwUAIIuxNfxQANBiMSDmWg2Mn8jB54kDxfKBZ86q1B9C3d3dEhJ/bx4z1ubLs3G834aZrR8DN1eIHhomRig8mZ+FkRgGunmB/pGN7+9M6f7XRhGeOZePnojIYJQk3BPvgCo2E/CNHkJObJ66XvNnD5yI3a/hjNDYgJiYSMdHxWJdfhu9MauRoHOCsVOBuZzUG6TUiYjCf9yajUTx33byAtLI5yK3cBKO5DrH+tyLC+2ro1B3/bm8vAKysa8BjX/2CT1ftapqghvu544XrR+PipHCoFSp4OXaO+k++LtWNDUityEdObTnUCvr2cxaAjso4wi+VQiX8EFJ5Vcvr4B6EjKpCVDbWw8vBBWlVhcL/Xjdnb2EOXNVYD1eNA0ySJABZhaEGyWWWdzKfa+46PZzUOlSdUgJWNtQiyj0AGdXFIgtNdnhs+hUkdAw/pdIrM9QKcxhvBxfEe4aI7wkWU8ryhD9Bwr9QZy/hK9CS12L+66FzRFZ1Kbq7+uF4RT4azEZxb9GkOczZGwdLs6BVqRCs9xTnf6KqCBqVCjqlGt2cfVBQV4Hihmp46JxE35glkwCANG3q5xsOX0eahXWlju4B2W8Rf3POJLvCOVHUiLVH61FrkDA5yQlB7m1Hku7oNnXV19UDrfVAhwDAVtR+nF+KQCBng3R2Ajybwdw56mWb5MAldgUsaaPeCw0AW15HWncx6imt01QFK4C990EKvByq3rMB1engJBR68P3hrNdBWt0X9igAeczt27fjnbdnIy83F5MmT0ZcfHwzSMfnXXFxCb7/7jshHKHZLE126XeN85sVy5dj7py5CAkJFuuS9JPp4vurJl0tTGi/XbgQC+Z/I0yEGVTD2oefRqsVaj5PDw+88vIrwgT4yaefOgMA8jirfvkVc+bMgY+3N1RqNdLTT4pgmJOnTIG3D/0hohkAzMzIwG+rV2Pc+PEYMHCAWOvKietaWsSxnINOJ8Q4NPtlXwYGBQnl4pChQ/HjkiVC+Uc/hX7+/rhj1h3COo5+z21Jl3z8lHA5wsT5QaR3IC6OTMScnWvEhuXZIgN7ODpj8cwnbDlMV54O7IELDwBLs4HyfMBoAOY9BKRus5wO5RV+PYArHwdG3Wz3KYqQ2pWV4iYlvLK+AdqqTEQUragQ9u2yD7z2KgB5DCrPaFrL4/NhIEfL5YOCx+ENwOPI4K1lu5iPUmiCMkI4Trw6wyS1ZZQwWQlnWSM0d8xqfXxbQntbn5Nc1rqcHIXX+phyGfk763Ywws1VV10ldlPuu+8+Yb5L/4RTpkzB7bffLiCidTnr47d2jLbGQmf0s92DuKuA6AECvNodO5D/9NOoS0sTL1pVQAAC774bTtHRSF++HEdeeQUKfq7RwGPgQAxcvlwE3ZDLV+zaJcx3xaNFpULSggXwv/pq7LziChStXi2OQXPfxC+/hMbNEkHswB13gOWoAgy7805EPvUUdk2e3AQA3fv1Q+xbbwmAZ22u21YU4LKtW3HsuedQvMayyRF8440IveMOcTwqBzM+/hjl27aJwCMEmD2efNKuESDVlMDMxbZHc8m/XZXYmbm+3oBd+9JQW2fAJSPpB6U55Dt6PBdp6QXCx523l/2L8z8KAIrnd3ElfvltP8ZfkggPdycR1OT37Sm4bupwqG2I+CV3JZWDh49kIiU1V5gUt0xV1XWYu3AjZs4YBSe97ZH37LxUZ2TfXl6NJ49m4VhNHZLcnPBEiA+K9+xCenqGWOBzV5nmzwZDowB/dafMgQ0NBjQaG+Hv5w9XRptzcsdWFy9UqzS4TK/BDR56oQLke6ueykGDAf6+PlC75CG58AOU1R6Dhz4KfUMehYc+5nxP44zy7QWA1fUNWPT7Afx+JKOpTj8PZ0waFIde4QFiEqu+AOb1jN5b0lAtFHWEc246PepNBmH6y6AgHg5OYmLNCL6EewSB9A/INzWVdk4anVDGERhyoq1VqgVMo0qPqjma8FIlqFOpRSRjQkUGB+G5Gc1GOIs6LT7+aK7D4CP8m2bFzhoG7WgUnzE/TYKZn8E+Kg31IkAHV8gM7sEgIGwbg4jQVIa+BVVKhYhOzO9pUk1ASbDoqNaIeqgoJACNcPVDhJufqI/+BwlBGfyEpsRUBzIoDfuGILS6sU6Y/lIVyM+7Usf3AOexdJ/C33SPwoUr50hb0xqwO7MBXk5KjIlx7PL/1/Fd31WjnT3whwLAtiIDdzIYPAMAWsPKdhy7MwAgLb+4jh05ciQeeeQR4ZKpLYs6WnfRkox+6dsCgHLASg6PiRMuhde+cVAaK202ARZzvKIivP/uu9i4YSP0er1Qt1mzAq4ZqegjBAwKDMS/H7hfmMXKa3YKVj775FMRNIPPRvKCW267DT0ie4g5FGMI8Pv8vDz4+vk2+bPnsdVqjTC77de/H159+RVhEXfvv+9rNUpreVkZvvryK6xZ8xsqyitEUM1bbrsV0TExTZsx1gpAV1cXLPpukQiUSDGLSn3a0sLZyRkTr7pSCJOUKpVQ/33wv/+JoCyTJk3C9TfcAP8Af2Gi/MH7/xN+BidMvEIIbqhktDVZA0Cx7lIocGXcQNQaGrAh7RAajKet+VrWOSAkCv+dMPOMQ1HMw3kpGc3ZErkP8xJ0/pFreY4vmf1QkMTxxHFmTywJW/u7I/JdWABYXQLsWAxUFADxo4F5DwPHtpw+D40OiL8EuHE24G+bI3mquRh0YsOGDUKZxsQLkJSUJB4+a9euFReA/uFIwnlBeBpOvUwAACAASURBVJF++uknEbab5fkAIGCizzoOel44mgAzVDZt+rmwoVkqzUllqMfjfPXVV8IclvUTRrFOSmfpl44mpQSBctuouuMgpXkw/dkxNDr/ZuLxmI8/BFxU4rGtMTExQppLH3jWx+2IC/9nr4PXiT9U7zHC7/r168X1ZB9S9Uc/gfQlyIfDH3nD/9n78a/YPhOjJH37LQreeMMSmZoRSGlyO2MGlKmpqNRqsf2999BQXi5McnW+vkKx5zdxojjdsykAN/TuLQJxUJGn0GigdnJqighmrK62RAQGEHjNNYh57TXsnjatCQAS4EU+/TT04c0DRbQFAGkanPrSS5bytBx2dBRmwKKNRiNM9fXieIxiHHbPPYh59VW7Lpe5Ig/mhhqofW17VtpVeRuZM7OKkZKag9BgH0RHBZ6Ri8q3Q0eyhI+VQf0i7T7kHwkACTX3H0wHAd3gAT2xeVsKfLxdhQLQnlRT24DvFm/FqOGxCA870zdNo9GE1WsPiLr7J124YCDvpOdjTnYRShsb8VhEEAY2VGHXxo2oqqqGTudwSumjEO8fWQEoTIENBvEO5OQ9LKwbSrU6LHb3R7bOCSEaFZ7wcUa0g1qY1QhwKNw8KBEZ2Q3Hyz9GVtlvMEsGDOz2HAJch0Ol7Fi/be0FgHQrUFRZg8qa+ibf4lq1Ct6uTnChL6J/aOLz1n7tbtud1VZ9/LykrgoZVcUIcfFqpubr6Db8Qy9lu0+bfqM4F+YcedWqVWIRTyXIT/vp/68RiUFaDOqug7OuC8C2u5O7CnZID3QIALTHBPhCQD+r9ths9ttWu2z4vKMBIOcQXE9zncvAjvT3vmfPHmHd1XK9xjmDDAkp9lDkLWtVAfj9998LX/JcEwwZPAB39fgMTtpGuwAg15T79+3Hzp07kZuTI9b/kpWPOmEZplbD08NTgDmq6dxPrdPlwcpIur+tWo3q6ipcMmYMeiUmNoE+nsvePXtEtN2qyiqYWwTBGDBwkDDT3bJ5M3RaHXon9RHqwtbS0ZQU4daqvKwcF118EfokJTUDYZt//x379+3DwEGDEBIaikMHDyE19ZhYM3N9IyelUoWLLhqF+F69BEfgOa9etQopKSm4ePRoAQbJQBoNBqxds1ZATKoXrcGnLTeqNQCk30ZPvTNmDR4PvcYB8/esx/GSXDS28LnOep21Drh90DhMjBt4xmEOHz4sRD6EmmdLPGeyHo6zPxK2LVu2TMRUIL9hvATyCrods0WQZksfd3SeCwcAeZMlbwAWPWOBe2P/BXz3DLD/5+bn5B5g+e7KR4Xt/9kSffUxWAQfDLRl58Bmovkpbd0JjDjIaZK0ZMkSAeQI2Og7jqa6JPCyOo15EhMTBYTjYocAkBFoGX2W6j0CQEavJexjYshlKtII/AjpGOjiueeeE1SdgI//cwBQxkvfeTLA42KKZqwMsMGBwuP/8MMPWL16tZAcWx5IkshPmk2nntOnTxf++P5pELCjB3tXfX+BHpAk1B88iIJXXkHNzp0W9Z+jI7zj4+ETHQ2UlaGhoACphw8jPSVFLFQJ1fwmTECfr78WUO9sAHBjYiKqU1LEC1Kp1UJDx7+tqEh8L71UwL7dU6e2HwAuX47UF18Uaj8mtYuL8BHY0pkc2xEycyZ6PGGHBF4yw1SaCYkAMDDugl3YHbuPo7i0Spj4OjqcCXJomncwORPZuaUYPSIeDg72BQP5IwEgn7v5BRVYuXoPhg2KxubtRzF98lA4OtoOrHj+9IW4cvVezJppiS7eMjEPA6gs+2U3br+JeToSt7Q+FBolCfcfPolVxRXQKpX4JKE7HDLSsHXLVvHO4Q43d6jZFk5a+A4k/CPU499UAHIhEhgUCFc3Nyx2D8Bhml+qlHjOS4++DiqYjSYBC1lfY6MBiQkJKDNtQErBHNQY8hDrf4uICtzRZsDtBYCt91QXerpgDxNA+AykapEqRioDu9KfowdaA4C1jQos2VeD/AoTxsc5ItpfAw3twu1MfL6I9/opFzN2Fu/K3tUDzXqgQwCgjVGAz2rC2w7lXavBR1oJNMITPlu0X5tNi63rsWpvewEgVWNcz1onQjA+P+gGi+9mBpXgGpmiGK6hKXyR/cBT/EJxBwU6hF10KSXlLG0VAK5ZswYLFiwQ6+MRwwdjivurcFQ12AUA5XZSTUjFmPCFbwXLxDxdrba4MXF3b9Vaj8+uwoJCmMwm4WKqpaqR7eMciHXzWWedqGTjj+yS6mxgiPWQURCmUtTUUgVH6MW+5ucUwjCxP1k322idnPR6ODg6NsFXqhdZlvDRut7qqirU1NYKS0WZddj6uJEBIC0FEgK7YWxkH3y7f5NQAE5PGoFv925CQXV5MytDvUaHab2H47KYfvB2OtNiiIE6hfmyt7foB4q8BOCUJNFuAmXOXTneli9fLsYYg6Cw/cxLRiS7K5MDncoWg+xb2TKT/cfvyY7k76n25BiR31WEkGRK7GN+J7tM47Xh52RC5D1UzBP6yfEL2BauA5jHej3A/DwvtpHWq6yP58LPLpSw6cIBwOJM4Nf3gFUfAL3GAlc+Bqz7HFj7afPxxSjAEQOA614Hooa0OfbYubzoL7zwgoB/pMSjRo0SpJgXluYLHADsVN7MJLOksh988AHmzZsnLg4DWPCHF4XEfsuWLeLm4YAhALzrrrvw+OOPi8/pWPPDDz9s2sEgUHz77bfFxWP0X8I8Bg0hAKQs+NFHHxXHoSqQF37atGmibWwHoSTbeuuttwo4+OWXX4qAF2wLVYfMz0i6VDXSFx4HNdvTlnNPW2/QrnxdPfBn7wH60atcsQL5zzwLs8ESqMbBywvBI0ZAR/heXg5zWRlKCwuxa8MG4XOMSRcQgAErVsC1V6+zAkAGACnZsEHkoZKv50svCQWhgHKSJAKOqJychJ8/BvrYevHF9gHAkSMR9cIL8Bw6FKWbNgkTYB6PiQrFoOuug9bb4rhe4ou6oUFEHnOKiIC+ux1KM7MJxqLjAgBqQpMu2GVdu+kw9I7as6r7snNLROCM0GBvREY0nxyeq6F/JABk26qr67Hu98MoLK5ESJAnxl6UeK4mN5/8MvjHhkPwdHfC4AFRbZalz0GaAV96Se8LEgzkQFUtHkvJwOHqesQ6O+KN6FC4lJUg5ehR1NXVIyc3t2kDTQ4KJfzCNlp8wxIAmk1mMTFh0KSNXoHY6eyBWpUaDzirMVSngMpshlargZrvcIWE0OBg1EnHsSfrTVTUp8LXpS96Bd0Ld4dIKBQdpxzqWABo1+XuytzVA3/LHmgNAJ4sMQn/fzUGM6b0of8/tV2BkdhRXBBTCcTNbvr8ak0R9Lfs0K6T6rQeOB8AuP57I1L3muHpawHZMkizVt2VF0goy5JADYutwK7NfG2APJUKcPZTwDVAgZp8CVWZUjPgJ9pzvoDxLOXtBYAEIBTZUHxjbXbJuQKhzeeffy7MVhlwklBj06ZNwr8fXTdREUgxDgEZBTcfffSRWGtTcSx8wWf/aAGA/mOhSnofUJ1W4xMWMg0bMhDKtQOsfADSL579mxGdNij/gRUzCIiDRitgnlalxs8pu1BRXyvcdsT6hqBPUHesTNmF0tpqAdli/EJwVdxA9A+JgpuDvlVLPqrPafFHC02q0RljgIyGieOKriko3CL827p1qxBMDR48WEBCMhRCTiYCZ4I15uUc9vjx40K81RIQUmhFoMtYAgzGIn/POjjvpdUhg8GQLfFdRnZErhQdHS1MqJcuXSosQOPj45uCoZLn0OqUbEeGqgTEDFjKdyDfhbyfuNZlfeRVtP4kOOxs68YLAwAZTXD3MuC7p4C8Y0DPocCkZ4Dsw8D8/xORLJslJw9g6Azg2peBNpw8k9zOnz9fPDy4o8CdBUI1PlhIbflgYbQbkm52KEGcrOzjxaC8lwq+yMhI0emMuMNIO1TicQEkRwGmrJSQkQ+rV155Rexk8KI8+OCDYsCxPINREM7R54E1AGREXO5akBDzWNwJ4cCjCpGfcUCxjTwGBxZVhv379xcDlG1cuHChAIYcNA899JA4dlfq6oG/cw80pKai5P3/ofLnleI+VGo0cI+IgP+gQSL6LvhAz8tDfVkZDu3YgYKcHNEdjKxL/3ox//2v2NFrywfg8ddeQ+oLL1jAm1IpfPr5XX65UBEaq6qQ8emn8B03TgTxUOn1wo+gMOGVJOHDr1UT4HvvRfbcuTDV1MC1d2/0eOwxeI0aBZoUH3/xRWTPmydMfgknu917L7zHjBHPnKojR0TwEZdeveA5bJg4V1uTZDbClJcMc30VtBFn+pmztR57863ZcBC94sPgcxb/fg2GRhxKzkJlVR1GDYu16yVGAJicko2rJvS3t2kiwMbJjEIcOJSBSRPPNCewpUK5jsXLduCW6y+Ct5eLLcWa8tAEeuEPW3DDtOFwcmrbjNQSDMSilJwwrnMBbpXRhNfScrEkvxS1JjNuCvbBrFA/+Oss440Tj/UbNuJEWprFhLehEo3GahgaAGMDTYLNMJqMkMwW/7Dh3cOx2zcE2129Ua3W4F4XDUboFHBUKODv7wcvT8sOP5PBVI49mW8ht2ITJIUJ8f63o5vXROjUrZu92NXZpzJ3AcD29FpXma4eaLsHWgOA204asDerEV7OFv9/9ANoT+L7nBvnTz/9tFj0cAN9xowZYn7elbp6oL09cD4AcOMSywZy4ghLMBu1BlBpRGw14aae6eBaE3YtM8Hc2E4IZwO40zkrEDFWicgJKpz8xYQjC0wdDwDbUP8RLNoLAKmgGzNmTBPkkK8d3/tUYFG0wmCN1v7u6QOQAR25AcDPuaameyu6z2KAiyaf+Xk/A7tmQXLqDmW/D6Fg4xgBWGFlEWg2wry6P9BQCMWo1VDowwA1rfM6HgLKaj1ZvdXy//aMW65R6IKEwLMjIY+s/LNuq6y0Zrv5d2eZo97y7TsYE9UHh/IzcDg/A5UNFmtGJo1KjavjBwlASIVghJc/Qj184e3kAq1KI/wtt5YWL14s4BrhHaMUT5gwQYwZ9hlhIN8nl19+ueAp5DdkMIRr/Ju8hGXZF4wlQAZEKE1WwzkjWQs5EMcigd/KlSsFQyKXIXsh2yG0IxCk6o+MqEePHtixY4fgTOQyPBbBJCE4zd0//fRTAbKprCSDYp8TCBIMMtANz4Ntp/CL9clMiAyL3IdKwL179wpQKbetPePL1jIXBgBmJwNLXwG2LLDAPt/uwOUPAn4RwBf/AgrTmreXgyEwBpj2ItD/6lbPhfLJ//znP0KdFxsbC8I2XhQ5EQJyorFx40YxweAFoFKQpre8AQjUrrvuumZ1s+MJEmVQSEUfSTIHFWkwnZQ+88wzQq1H02C2gXmmTp0qaC390lkDQALCzz77TNBdEuGIiAghDeWgZJs56F566SUxGAgAqQC09gfAnRT6KuDDlk5UJ0+e3Gk3r60D5p+ej5FOszILcTItHyUllO2ahImgn78nukcEICDA84wHOk3+ykqrcPRoFvJyS1FX1wCtRg0vHzdEdA9AaDffJmlwZWUtdu08irrahjO6mg8OF1e9OEZomB+02jNN5BsNRpxMz0fq0eym8o6OOiT1i8TB/SdRWVkjPueLwD/AE737tO2DjM/uutp6HDmSiayMIlTX1AnfXm5uTuJcI6OCxf8dmapXrUL+U0/DWF5mkW67uSFgyBDoaf7bqxdAldyqVTBt3YqCo0exb/NmkY8wzzE8HEN//10E1WgLANbn54vIvjU0AzaZRDnn2FgRmKM6NVVE7nWOikLv+fPhlpCAzcOHnxMAHn3mGWR+8okoC6US+tBQAflCb78d1UeO4MRrr1nMjk0maNzd4cgXmFKJ2vR0GCsrETB1Knq+8MIZvgXP2q+SGY2ZeyDVlEIbO7YjL8FZ6zqeli8i4p5r0pJXUIbyilpERwaeM6/1AQuKKpCfX4bEhG52nxN3GotLqpCTW4o+vewvLx+QgU7Ss4sQ3SPIrjZwHFbXNODg4XQMGRh9zrI8zvZdxzFyWOw587Y3A6dfq4rK8crxHKTVNSDG2REv9gxFkqteBGqQEyceOTm5qKyqQnbJFhRW7UF1hYSKXB801DByu2Uix+cGJ1BbA8Kw28VLKABfDPXGRS4OcNJq4OLsIvw/Wo+P3IrfcSjvI1TWn4SrLhy9g++Ht3NvKK0n9O09QUBM5uREoNBasmWReB5N6Cra1QN/qx5oDQAuPVCHtGITegdrMbCbFs4Otr/7uRCaPXs23nnnHbFw4+LqrbfeEuZSsvna36oDO+hk+E7blJyBxVsO42RBKWrqDagzGNHAn0YjGuh2odEkfGvRt2yjySwCBpnMFh/acuKjXqVUnvpRQKNWgf5O+aPTqKHTqOCg1cBBo4Zep0GgpysmD4nD8Lhu4v8/c7Ll2d7WQnfDD0YUZkkIjVKCovTgSCUCIxTIOy4h55hZqP5yUsxI32sWQE6rE14vYGqw/DDxc34m9rxMEKCQdwa9fwgPIEb6pbbk479qLX8UkIwSjPRaZQIcXBSIvFSJ6KtVOL7cjORvjNA4KADmqbXB/NcGyHg2BaG9AJDn3dLMVPSFQnHO+R43GTnfIEChOqplMtekAVuuFXBP0noJ+Kfs9wkUes7H5DmLBNPWGVCUbIMUeAUUgROg9Lu4OSRsZdBmpKejsKhIwEc+g2g5SNViZUUFnF1cxLOI31H5xTU9TUIP7N8vVF70s8f/aS2o1WiEubJsVsugHfQdyHwETjw/3n/y/wRI5A6ESay/pLhYsIWAwMAm8MP+aGnmy7YdTz0OQ6MB4d3CodFqxByM6jP+Zn8TQrFdBFlkEqyHHIHiJ54vTbS9vL2FqIjfkYdQQCWbpbKbeP6sz8nZWdTZ9D3P59Rm7rmeAV/vXovN6SnIKi8SZr/WqVdAN0xNHIYonyDo1BoRjIxQsC3wJ5eVASABHvuN7wvruSUZixyMRQaA5CZkOYSF1rCTDIffkbXwGhLIWZtvk8NQFTho0CABCwnyWl4PWmSyDvaP8E8vSaLfWfdNN90kTIBbAkBCxx9//FEcVwaSNGXn5zw+XcWR8fCa8tw4LnhtqJTl+OnM1PkAsLYC+H0+sOQ/lui/TDo9MOgaYMzdwLpPgbWfCYVNs6RzAvpcBtzwFuAZfEYfEJ498cQTgr6yI2mea514w3G3gYsDDnheAOalEo8XjBMRElvrxIHEXQ0ONFkByAvEuhnwg4OBf1MlyAvIBwR3MXlRefO0BIAcfJSmkgQTPhIE8oHHBw93SFj+k08+EYORNyz/t/bzJ/ti4kCjRJqRknijt5Xq6iRaSMJoluDmpoCrc8fvhnTmYPwz180FcEFBGX7feBA7tqXgeGoOiosrYGw0wVGvQ0CAF2LiQjFkaCz6DYiGq6vFV2R9nQGHD6Vj3dp9OLDvBLKziwXc02jV8PFxR3RMCIaNSMDQYXFwdXPCieO5eP6ZuSgprjijO+jM1cXFEcGhPujVqzuGDIsTIM46lZVV4fOPf8a6tXvFxzS1C+/uj/97bBpeefEbZGZYAuXQVG/g4Bg89uT0VrudCqW0tDz89stu7N59DJnphQIeEvh5ermiR2QQBg2JwSVjkuDl3XFqnsKXXkLZ3K8tjnkJ5yIiEDR1KhQjRljgHxN9fe7cidoFC7B7yRJUErxxYuXqip7/+Y+I4NsWAKTNUunmzWDgjrqMDJhYl8kSUZORfelv0K13b8S9844Ag1tGjDgnACz65RekvvwyKnbvhvmUPN2LpsDPPgu3vn2R9cUXyPjoI9RlZgrlIeifgxMljUYAQf9Jk9D9wQftBIASDGlbYa7Mg0PvqyFmr12pqwda9EB+QyOeOpaFDSUVImLqg90CMDXQC+5WUeJadtqJ4sVIKZiL8spCpO+KQHm2L7w8/ZsmIzonJ/zkFYwjejcxwfq0VwSGebqIxU1rySQZcCj3Q6SXrIDBVIUI78mI9rsejlo/0Fn0+aYuAHi+PdhVvqsHmvdASwDYZ+AI/HSwTvj/uzzBET39qOSwrde4eONcfdGiRWKxRnc5tJqhuVZnqVFsa9mfPxeB310fLMWP248I+HehEheiM0Ym4vGpIxETTPPKP286HwC49jsjti03ibcQOcfwSWoMvkKFbUtN2Py9UYA7DnMnNwV8QhXwDFBAowVqyyQUn5RQkScJEOgZqIB/TyUqcyQUpJhBLxiewQp4BCtRnmVG6QkJjHHpHqiAZ3cl9B4KGGsllGdIKD9hhhIK9CAAnKxGzu8m5O00wyVQKfKUpZhRcVwSoNAm0+J2wMD2AMDOHBHm/N8g5fwI1OcKNqBMeh8KPYPOnZ4vmMv2QDr+IWBugCL8Vih9hp4TANI1WEN9vVDfeXt5oWd0NMpKS0UAjbBuYYjo0QMMvlFWVo6EXglCWfb9d4tglswi2Aah3y8//yzmQi4uroiI6I7qavqEKxEQh/VRDcZAIzk52Ujq21f8v2vnLuE/mepIPlsL8vPFWj4+IUE8E3Oys4XZp38Lf4pkAMmHDyMvLx/xCfGorKiEu4e7CAzC32QZDERKYRFdjB3Yf0BEH2aflZaWISXlCOLjExAZFYkjyclCgUZoxSjHbu5uwgVDYUGBsJokbCTkJOcg9KSgiuo1rU5n06W++dt3kF1RLPpWTjQFHtezj1iH6rU6TOk1FF56261qZABIxTjPjyIpawBIc1xyHcZr+Prrr4VYiwpT9jGBm7XPPUJdvosIRAmhqRC0fv/QMpNshwCQMSIICFtuThEMkidRuSfDYlp5kuHccccdQnnYGgCkaIziMAYpIbAlFyLPYVkKw2TTY4JjHkNEUL7yylYBuU0Xw8ZMnQsAuYhP3Qr88DxwYHXzJoUlAlc+YdFcL3jMYhrcMnmFABMfBS65E2jhIJqkmya5VPgxOi8De9AenMkywIuFApAKQVkBSNJKSkvIRqBGtZ/1YGJe+imwVgASANJs95577hGmu7fccotwWkqgx4hFBIpyNF9rAEinpgR6hH68+PwhtOQg4GAmBKRykBJWSqM5WGm7LtfF87C2dadclTfj2SLcFORL2LfPhBqDCXHxavTs/tdxql1vaERhSYXwFxDo4yEUcn+WJIID5Jdh6ZLNWLxoEzLSLRCtZdLpNOjTNxJ33n0FBg+NBdWCB/an4avPf8WmDQfE/y0T1TKEaTfMHIPLJgwQysJZt76NosLyNk+fu7leXq6YMHEwpl9/MbqF+58a90DaiVz8a9a7OJmWJz6jOnHs+P7490OTcPvMNwVgZKJ6cOTFvfH+h/eecRzCP6ocP/tkJZYv3SYUiy0T2+Dr54HrbhiN6dePbgKe53vNsm+9FYaT6QIAqt3d4XnppXCZPh1wafHSoIT+xAlkvvEG0tesEYdVqFRw69MHfebPR9XBg9g1ZUrT5/HvvAOfceOaAnA05OYia84clKxbh7qsLEgKBZzCw+F72WUiArDw06dQiDqq9u8Xz5SASZOECa9jSEiz06Syr3DlSuQsWCBMevny9R49GqG33QaX+Hih/GMgkPwffkDZ1q1CKah2dIRzQoLwC8i8BIH2JsPJbTAVnoAu4XIo9faXt/d4Xfn/Wj3AwB9fZRfhk8wCFDQ0YoiHC57qEYQeegdolYo2d1+Lq/djT/YbqKg7jvzj7ihKicaYi6YgvFs35OXnY0t6FhY6eSNHpxeKwjdjuiHexbHVzpEkwnUTymqPYn/OeyitTYZW5YrewQ8gyI0Rgc8/2m4XAPxrjcuu1v75e6AlAAyOHYr1qQ2oNwKTeusR6Eb1ybnPg1EcGRCP/qy5sU6/1/yffp3+yGiN5275nyNHUUUNbnhrETYcOgmDsYWrpA5u4um1kCTWRRcldMez0y/G4OhQyzxKvuC0uLDl4ndw+9qqrrMBoLOrAjFDlYgfpYLGAWhssCgBi9Ml7FtuRP4RCTEXqzD8NjWOrTVh00dGODgDcZepEHepCskrTDiwyATfKCUSJqvg3UOBunKIuowNwJEfTMjfY0bEGCXiZ6hRnSuhvlyCg7sCjl4KFB80Y9+7RtQXSbYBQCtTX8bRdPBUoCG/RdkWkPDPBgBPX+uODcr1+6ZNYl1dW1cHfz8/RMfECCs7wrGePaPRf0B/YZFH6DZ27Djh7uSnH5eiqroKiYm9EdEjAitXrBAMgcIcio+KS0pQVFgo1vcjRoyAt48PNqzfIOqcMPEKYbK6bu06wSm6R3QX8Ke4qEj4UOzbrx+ys7Kwe/ceDB48CLEtoBXh4NEU+mmuFd8dT00V1hiMcxAXFysUe6nHjqHHKTXjnt27ERgYJGIH8BjkFP0HDhAWh4xO7Ofvj4rycqEUJC/pHhGBY0ePCk5RW1OLuPh4uLu7YcvmLXDUO6L/gAECYNqSxnz8NIyn3Lnx1cCgHuOik5BRWoSTpflICo7Ajf1GdzoA5PXjNaUJbct3DAEo+5T9R2hobaJOk1yyHXKYtgAgVevkRtZuKwh+Cf4oGmsLAPI4NA8mACSwpOCL5sT0A0gxmDX3YYwIqgypdvxrKwAr8oHVHwIr3gLqq5uPIVdfC9gbfbtFAfjru0B1WfM8hIMMBHLz/4Dg5pEuSUq5o0iVH1V1jJTLDiO15gXevn278A9I6iv7AOQNSzrLG5UAjrBP9gEoR+zlDoG1D0ACQP7/5JNPCjrMm4GDh/SXDk75AJBVedYAkGCQbaCzSIbZJsBjooKQfv34EKJvQQ44mQLTZwIJN2W6bDcnT1QyciDTCab1YG3thizIlbB3lxm1BjPiElXoGWnjFq0td3cn5iFwOpKWgy+WrBMKs+snDEdiz7BOPKLtVdPM9+iRLBxJzsDXX61GXl5pm4UZQZMw774HJuGSsUnIzCjER/9bhh8Xb25VLi9XxHOO6hmMR5+cLkDauQCgXI6KwRnXXYy777sShI8EjBvW7ce///W/puMRFFLl139QNG698XWbAGBNTT0+/XAFPv5w+VnbzUmgspaG2AAAIABJREFUm7sTnvvPTbj08gG2d2pXzg7pAWPOIWEGrA7pA01wQofU2VXJ36cHkqvr8MTRTOyrqAFjwl3t74n+bs5wVCkx1MMFfjpNq/q7RlM1dmS8gPzKbaiuNKMxbxguHX4XggLDkJ6bh9lH0rDKrEG1So1bQnwwK8QPAa1EhGZPVtanobI+HSZzA06WrEBJzUGYJQMC3YYiLmAW3B17nLffni4A+PcZs11n8ufogZYAUB08CPtzjPBxUeKSaAd4OZ17c5k+lZ599lmxoOaclipAzr+p5LAb/mWvAX6eAoz+Egi7FPhhuFD+4NLFgJuVG5MdLwCHPgBG/g/wSQKOfg0c/x6oTANUjoD/QCB+FnByOZAyFzBZnMSfkdwjAY8YS7mSQ63nUWqBHlOBYa8DaT8BJ5cCxfuAhjKLPzKPaCBkLBA5zfJ3O1JmUTmmvbYQu1JzxOZ4exJNfJ0dtMLUV6VUnPqxmAOT49EMT5gHq5Tibwal51y2e4AXJg5NQM8Qi8sPBSxO6vk93UfIefmdKC9+W0yNHdRKOGnVQnXe2akzASBVd5H9lRg8WQ2aiRxZb0JloYTwvkp076fEyZ1mbF9gRHi/5gBQ5wzEywBwuQnHVpsRO0GFnuOUyNpmRto6M9xDFQgbqkTJEQnHlpsQfpESvW5Uo+SoGUe+MUGlBWKmq6FxBA5+ZET+VrNowxmmvPxMmHgDkvH09+x5rZsCgZcpkTnvlE9Bvm1pXKMCFOTJNEZphw/Azr6mnVV/ZkYGSkpK0WBoEGtqmgATuJAn8G8q/KiuSz2eip5RPYWa7sTx40Id5+HpKUANzT25mUGlHJV3VJPRvLa+rk5sbKg1GpxMSxOqOoI3Vzc35OXmivIUBbE8TYYJgai4oyKMKr6Q4BAEBAY0swJkuwjx9I56BAUHCbZBxWJtbR3CwkKFOo+MgNyDHILuFVxdXGBobBQAkKaq3bqFw8fXB7k5ueL4DOjG7wiXfP38BBCkWpCcgypFRwcHcUyKHtg+lrElWUcBjvMPRYxvCI6X5CG9tAD9QiIxIaYfIn2CRIAQW5OtCkCayzKY6t133y1MaikMo8s0niOfT1RSkrmQ25D/MOI0FXi8nvye33GTimVpGdoWAGTMBioDqSLks5B9xDIMckPFHi1FCQJ5PWQfgGREPC7r57WmapGsh+OHlqkEkayP7eA14LEJFQkiW5og29pvtubrPAWgsRHY/zPww3PASYs5YlOiFjq8L3Dpv4EBU4C8FGDZa8DOJUBtZfO8Lt7AxbcDk54CtBazSiZeUN649API3xyk7DAhaS0sFPCNncgLK0cBJiikjTYjFNHOmvCPYI40n7CNPyIs+KkowPTvJ9uIEwwSAvKmZqJMlNF/OZmRkzUAZFkCSF50mgjTfyDbwYHHC0z6/vzzzwsSz4FLlSF3CAgL+WAgwWc+3tzcNaWjy3PR4IIcYN9OM+oazIjtTajU+S9fWwfa2fIxaMCPa3Zi1vOfwsfTFQ/NnIA7rxnTEVWfdx2/rdqD2W/8gIrKahQWnFblUVkXEOglzHYb6g3iu0ajEVdeNRQPPjJV+MFat2Yfnnrsc9CvHxMnWB6eLvD1dQchW25OCRobLU6I9U4OGH9Zf0ybfhHuufPdJgUgy/j6eiAo2Eso8bIyi5rq4wOD5r3vfHAPoqKChU/C92YvwYJ5a0WdnMRF9AjEJ18+JB4utgBA7i6lncjBjdNfRUlJlaiHZV3d9AgK8hZ+ZrIyCkH/ZfI5JfbpgS+/fgQODn9uXzHnPRj+ZBWYy7LRcGQtFA6ucEi68rxByp/s9Lqac5498PbJPMzNKUaJ4Uzl8ZeJERjl6QZVGyqekyVLcSR/Dqob8uDj1BexgTfDXR+P3VUGvJSag8PVdfDRqvFqdChGeLpC04Yi5GjhfBwrXIj6RouZvpxUSg36hT6JQLeRUJ+nCrALAJ7nQOkq3tUDLXqgJQAsdR+A9BITkkK06E//f7q255ZcLHOjm5vztHah2Rt9XXORxrmt3fCPbWsPAKwrAA68zwhhgGcM0FgNFO6xQEBCQ0OlxWFbdQ5QtBvQuVugocYZcPQFnAKA2iKgNhfCEVvxAaAmB/DtB7iEWcwNnYMBtSNw6COgoRzwigccfQBDFVB+DGisBCKmAEn/BzhblHT2pIMZBZjx+rdIziq0p1hTXrVKiYFRIRgSEwp/d2c4O+qETz/6+nPUaYQvQI1KCZ1aDY1aCebnvJFwr7iuEUuO5GJvnmXNI8CfUgm1UgENf6uU0KgU0KksvgQd1CroNSoB/oLd9RgS5oOePm4COHZmOm8AuMICx1ozAeYo7z9BhUFXq3HwNxO2LDQK1V5YLyUGT1PD1Chh57cmuPkrmikAWwLAzJ1m9L1eDWcvBfbNNyJzq1l4wnL2UYihQnDXY5wSsVPUOLnahL0fGkVU4Ljr1fBJVODofCMKdkhAo8WfoHMAUJUmQeehgNQAOHhZ5vuSQUJ9ngRHHwXU9FeoA4KuUCHlNSP0gQo0FknQuCqgdrKAv4YsCcYqQOsKDFxnm6lnZ17Lzq6bgIUWfjT9bAo6Qmsio1H8L0Md2cce/+fflvGvEKSVdfAz1iE/y1ingOMCqivQaDAIt0JykA/hp/yUf0S5vADnKpXgDTy+dX3W/cC65bbxc/7PMnLdIljiqeNaBwGxzsfvW37Hz+Q+YF62RzaJlc/H2iXZua4NFYD07Tc0PFY8JzLLi1BcXYnx0X0xvHscQt197N4QkAEggSQBbWsmwOQ29PdHrkMIR5jGOSEtJlmG50lIy3Mj9OV5UjzGfDJ4Iytat26d4EgjR44UlpqtmQBTBCbW3eHhAriyTw8cOCACh9CEm67hGDiELIf8hv0oB3YlO2Ib2aZJkyaJY/H8yILYDtZHXkUTZtbBOtv1rjzXhbL6vvMAYMEJYPmbwNpPmkf5pW+/7n2Bi24DBl8D8ZSibDTzALDybeDAr0CF1cuON11wPHDze0DMyGanRohH0suLzQFC2s1EUEaSzw4mbSV4YwQZTj54EUhxGcmF8E2OjENbf8I3Skd50aZNmybMhGUASHJLxSBhI28+mvhyQmNNaAn9ePEIBxkkhFSfx+UAZVs5WKjiI6Sk7JMEmjujDFDCcNecLJH48+HCwUC1IQcV28IBcTb/fzzv/BwJ+3dIqK+XENtbgciYvwYAZL/sPHQC//38Jzg56nDH1NEY3jfGjmHceVkXzl+H2W/9IIJ4yIkPxdi4UNx826Xid0F+Gdav3Y/CwjLMvHU8eiV2R3FRBb6es1ooAOXk4+OGqyYPw8hRicJEd97c33A0Javp+9i4MNx975XCB6BsAkyff1dcNQR3/WsisrIK8eVnv2D1r7ubynh5uwrF4bTpo4T58L9mvYO0ExbzXwcHLcaM64s3Zt8plIu2AECqCJct3YonH/286RhUF064cjAmTRmGyopaYRq8e+dpk33Cy29/eApRPZubxnbeVfmn1tzcHEJqqEHD/uUwleZAP/J2KBxt26lrd+/RpYPZeGr7+NwKkHYfx46CVA9/vOAHVFbXYNyIwYiPioBGbfsOox2Hsivr9n2HsHXPfvj7emNY394IDrC4p7iQ6ePMAizOL0WpgbIAoNpoQp1ZEkqScwHABmMZ9ufMRnb5RpjMBgS4DYW761i8n+uBdaWApFDhukBv3BHi26b6j+dqDQA1KheolDpLtEWlo1AAUgl4vmbAXQDwQo6qrmP9E3rAGgB+9+PPqPQciIIqMyYk6BHpqxbgp7XEjWu65uFCiPPrIUOG4LnnnmtSM7TbdNReADjsTeD4D0DFcSDxPiB0PGCoAPbNBipSgV73AEEXWXzn5m4E9rwGuPUAej8EuHAewwgOKogoECQutfnAwQ+BnA1A30ctKkSqB3PWA7teBUx1QNR0IHgM4BxogYF5W4Dj3wLlqUDvB4A+D9NPiV3DZ3NyBm57bwmO5TbfQLG1En8PF7x+83hcPTgWjlr7NmhzK+vw4m8HsORQpq2Ha8rnotPgpn4RuGdIT7g5tu233O6KWynQaQDwB6Pwczlwohr9JqiwZ7kRWxcxygcQFKXAwKlqaPUK7PzOCGfPUwBwncUE2JEmwJerEDvOYgKcs8eMfjeqoXVSYM8cI3J3m4X3K50Tg4FY4COjAEdfZQkCcmiuEc6+CsTMUMEvSYnji02oL7SYDTdWS+h2mQrJHxsRMEKJ6nQJPklK1GRI0HkpUH7QDK8+FnVnbaYEzyQFcpeb4ZGgRNE6E/zGqyz+BBVA0c8m1KZK0Lj8MwBgR4y3rjpa74GZC2cjMbAbqurrkF5WKCL+Tojpj0FhPeHu6HzOgB+t1bp582axgcR3CVV1FG1Zv0MyMzNFNN2hQ4eCeclz6NuPvIWqPFpSygpAwkOCOxkIUtRFsZjMZchiCGIJ7MhuWGdL5sLvKS5jOTkYC+ukCzeyHZrukvdQ1Ue3b8xPGCjXQ/9+BJP0+0cgSYEXWZQcdIVtYV00Gz+XxWdHjMPOAYCGWmDLt8DiF4CidEs7GVvdzQ+IGgwMvxFIHGf5TE580eanWsyB960ECk8CBoZIIslwsUQDvultwMmz2XnzgtOmmvSWA4EdSJpqLbuk/JIwT1bQcVD88ssvgtCy4wn5qNIjlJs3b54YRCxPZ8XWTiJpr83oMgSAVOWR5FoPxvnz54s28OKOGzdOAEfm50AkoCRYJNTjAOPgku2+ZerLiDaUk1KFSGjJNg0fPlyQYFtIfF6uhH07JLD743or0CPWMkljzAEu+iw7EBJMEmCQJBgk7hwooIUCDtxBaGNE0fKAjj1r6xpEhDGdVgO9g66ZDxguxKnkE7se3FHUaoRajGVEuHOVCo4O2jZ9+xkajSgpr4LRZEaAj7vIz7oYZZdAlDctdyt5DqyPx+OOjKaFr0BeG/7QXwrHgkqpOnVMy8KX5cROh8qyU3OudOJELuZ8/iu+W7ihKaqah4cLrp1xEe5/eHJTcYIzBvegSSzrpfnv++8swdIlW0QeftZ/QE+8/9F9Ik9FeQ0WfbsBr7/6bVMdDOjBej/9eGUTAKTCcOo1I/HIE9NgMBixedMh3Hnb201lGJGXfgD/dd9V2LjhAO6Z9W5TO2n++3+PT8PVk4fZDABraxvw0f9+wscfLG86hqeXC5aueBG+fu7iehB2EjTKiaDxtbdmYdyl/c7VnV3fn08PSEbQp5pCoW3yZWg4uhGG5LXQxo2Flu4SOisZDUDBIUjJy6DwDAcSuXlz/v7bzre59Q0G9JkwHbmFxXjzyQcw/YrxcHL849v17lcL8Ponc9E7ricev/NmDOmbeL6nanf5QkMjNpVWosjAcQOsLanAgapa1JnM5wSAPFhR9V4k532O4lNmuwalJ7YYBuFAQ190d+mO/+seilhnx7NO7KwBYLD7aGHyS/Wfg9oHfq4DoFOfv+/KLgBo99DoKtDVA2ftAWsA+P68FVAEDoLBBFzdW48g99Y3WLj4ockvN7O5kc2I3A8++KAwg+Nixpb5VpuNshcA9n8GOPYNoPcDBjxvUeYxEfZVnAD8BgEePS0AkHXTdNg9Cuj/lEXd1zLV5lngYdZvwIBngfCJlnr2vgFkrARibgF6/Qtw8D5dkorDjJ+B7c9Z3pVjv7Ec0470655U3PvxMpzIb9v1zNmqS+jmh/fuuEJE87U3FdfU46U1B/Hd/gy7zY9p+jsxLhgPj4xDuOeZkV7tbcvZ8ncaAPzeKFRyfcaqMGSKGmm7Tdj+vQkN1RK691Gh75UqVBVLwgTYJ1yJ4beqcXK7GVs/N4ola6+JKnQboBQAMH2LGX2mqYX/v+SlJpxcb4aLHxAyQIm6EqBwvxmhw9sGgClfGwXLDr9MiZo8Sfj1qzphhkeMEmUHuKYBCjaY4RGvhO9gJYzVQPFmEwzFQNyTahiKJBSuMaNyvxkh16rQWA4YCiTUpUuoz+gCgB05Hv+pdb29cSlKaitxojgfsX4hGBvVB32CI+wy+e3ovpOVly3rpaCLUJGchWyFII4MiZCQkNEW3tLRbf0j6usEACgB6XuBJS8Bu38CqIV28QR8woH4S4BBUwE/K58dZ7xoy4GDvwFbvwVykoHKYqCuAnD3B659BRh8bdPit2VRgiKZ5trSmQIUGQxictLZUkuSYCY5dHdb7ZPPwVrya8u5iLlNHrB7hwmNtUBCohKRsZQrA5XVZhRXWKJQ6RyAcpMRuSYDSpWNMKrN8Nao0VPjCD+VFtoWUIywrai0EodPZOPoyVwB+YL9vZEQGYKwQG8BApnyi8ux/eBx1NTWI9DXEyH+XkjLLsDxzAJU19bDRe+AbkE+iOoWAH9v96ZyLCuCbBSXY9v+VDjoNIjqFoiIED/U1huQmpGHkzmFcHPWIzLUHxXVdSguq0RNXQO8PVzQP76HePmJa9loREFJBXKLylBQXI66egNcnB0R5OsJTzdnVNXWIzu/BC5OjugVGQJnp9Yd11v3N010ly3dJhRxsoTax9ddBL+4464JTbsLLUFkRkYB3p/9I3760QIACVoHDYkVANDJyUGY8TKoyIvPzWs6XHj3AFwzfSS++PSXVgEg4du2Lcm49aY3msrQZ+C0GRfh5tvG44P3lmLenN/Ed5xsdwv3w1fzHoV/gKfNAJCmyR+89xM++3hFUz3ePq5Y9svL8PBwFgCQUZBvvuG1pjYQAP73zdsx/rIuP4C23qvtyScZayGZ6qBQ6aGg2RFdIRSno37bIkCthf7iWVBoOwl+1VcC+76B9NODUIQPA6bPA5xPuz9oz/l0RJl6gwG9Lp2G3IIivPPMw7h2wjg46c99X3fEsc9WxztfLsB/P/4KfeKi8cRdt2BovwsPAFu275UTuViYW4yyRqNNAJDR5Lfn/ork/G/hgDToVAah/DspDcTI4Ono45kAB9oYnSVZA8D+Yc8g2P2i8zb5bXm4LgDY2aO5q/5/Wg9YA8BnPvgJbhGD4eemwSXRjvByOtOyhH6sX375ZaGO4Fz6/vvvFwH3uHndIZF+7QWAA58Hjn4DKDUA//YbCDAiAtV83Oom+JNTewBgtyuAnHXApvstwHD47Oa+COW660ss4PDwJwChJCGhHWnx1sP4vy9+RvpZgsKdrTqCv9dmjseAqGA7jmrJWlFnwCvrDmH+npMwciFhR+LW+tiegXhoZBwS/M9/k+dsh+5MAMjhEhqjxIArVfDwUyDzoBkV+RJCE5TwClbg0Goz9i0zIqy3EkNvUqOhBji2ziS0LT2GqYReJXm5CckrzIikj7/JKlTlS8IE2C1YgZBBKuRsN+HwQhPCCACvbl0BeOQrI0oPS+g5QyVcTJYcMCPolPqvLl+C1lWBos1meMQp4BalFJGJC9eZYKoGoh9QC/jnGq1A1nwT9CEKOPgBbr2VqE+XkPONCQwCMugfYAJsxxDuympnDzy24ivkVJRiaHgMLonsjR7eAXbWcPbsXH/LZtRtgb3WaiDjkRV4FGGxHirV+c6ipSjfT4zVQBhI9WBL1Z8sQJLNtHkMa7PrlsekuTGZEhmObG4ub36xHAVeFJ11NnOypfM7HgBSybd7mSWoByVcAZFA5GAgegTgG25Lmyx5aiuA49uA5A1A1kGgpgyIGABc9/oZEYFtr/TvnTM7T8LOXWYBABMTlOgZqwC5Y8pxI7YdMkDlIkHjZkYBDKjRG9Hg3Ih8XT3yFQ3opXPCVGdvJOicILuG52BNyy7EF4vXYe6yjSguqxKgzUGrweDeUXjgxstx8cA4YXK3YWcy7v/vHKRlFSA6IlgAwPU7Dgv4J9+sLk4OGJ4UjVsmXYwRfWPg6mxZqFOZ9/PGvZj+yDvw9XTDQzOvwF3TxiAzrxhvfrUcHy/6DeFBPhg7JBFbD6Ti2Ek6RAbGDU3EgtfvEzdaVXUddh4+gfnLNuHXLftRWl4thp9Go0JYgA+G9I5CZXUdlq3fhbgeIfjyxbsR1+PckyK2fc1ve/HIAx8Lv31MPN6gITF46tnrodVqkHEyH0n9IqHRnt4Zp1nwnC9XYc4XvzYNupBQX9zz76uEr78Tqbl49eUFAqbJqWd0CG678zK89vK3TQCQCr9JU4fj/x6bJsyKv/jsZxFVWE6eni6YdfcVGDW6N2bd8hbST+aLrwjlRo/pg7fevVv835oJ8IhRiXj3g3ua3RT0M/jDoo14+YVvmj53cNTi7nsmCvPmqqpavPDM1/j1551N3zvqdfhy3iPo04cO/btS5/WABHNtAaTGGqicQyC8RJsaUb9nBRoOrYfDkOnQRQ1oc4PkvNpFWXHqKkjrXgNC+kEx7j+Ag9t5VdkRhc8LAMpO1W1QAtvb1r86AKw2mXCkuh5fpGbgeMEO9HHcjF5uWXBQVQuleIDrUHT3vgpeTgnQqJza9D/ZBQDtHTld+bt64I/vgSYAmJyMe15fiqCYwegbqsOAbjo46U5bTnBRxMiHdKuTnJws/Bkx2Ad9MdFCxi4lRflRS6AOl1Z85dkLAAnkcjcAGb9azH8jJgHeiQyJeqYZbnsAYOg4IHUhsP1pi/qv39Otr0voYzB/G7BqBhAwHBh3el5ly1X+ZsMBPPn1KjAYSHvSxIExeOG6S5AQZr8LiqqGRvx33WF8vfsEDCb7ACDbOjjMBw+PihO+ADszdRQAZLySvpeo0PsiFQ6sNWHvKpPgxRoNEJ6oRMJFKrj7KQQ75nQoc68ZyWtMqCqU4BGoQNwYFcKSLKa3FXkSGqoAF18gbYMZR342wS1AgejxKgQnKcXUjd5UytIkHFtmQkWGGWHDVAgfrUTWejNSfzJB76lAxOVKeMUqkfajSQBAQj8GBSnYakbUDBVOLLCYJAePU6HyqBnOwUqU7TfDOUyBku1mmOuA0GtUyJxnROBlKtTlSHCNUaL2hBlqZwXMtRKKfjZ3AcDOHKD/kLrv+/ETjOwej4t79IKHvuNVv3TfJvs6JNSjya7sq7Gl+IvgjRCO76fi4mIw+i8tQQn6COgYgZmWoLTY5BqfsRzoBo7wT/YHyfKEgwzwwmOxHuZhfh5PFo6xDP9nOR6D8Rz4HmRZBm1hGdlcmPAvLy+vCTwSDLK87M/xQg+VjgeAPANG/DXWA45uzc1823t2hIrcWjHUA66U2J/bdLO9h/orl8vKl7B1twnGWgWSEpSIjrYAwGOpJmzf14gGjRmNjkYoXM3QukuAswllOgOOKmuQZqpDL60T7nALQKzGYtZVWlGNL5esx0ufLBEBLtxdnIQ5bWVNrTDtvWhAHF598DrE9wgRAPDfr34lovkycWDrHbQC8hEQ0hy4qqYOtfUN6BESgIdmXo5plw6Bo04rAODKDRYA6OdFADgBd00bKwDgG18tw8ffWVRtTAyu4erkCGe9Ay4eGI8PnrpFKAVXbtqHFz5chBNZhSLaGb9nAA2qAqkW5G+LUhBIiArFVy/ejfhI23zWHTyQJqDcju2nYR1vaMI5T09nca6Egy6uevHDg1B1129ATwHLZOUgj6/XO4hAIMxfWVEjTJKZqCAcMTIBd94zEXff8U4TAOT5BgR4IjwiAEVFFTh+LKcpcAjLBYf44JXXbkV1db0wy2UQDyaa/z782DTht4+pJQCkIpF54hOaQ3lnZ0dcNWUY7rz1LTQ2WpzfMtEPIJWPVEQWF1fCZLR8x3MKCfPDsp9fsikICB+SFVXVwkmsi4uz+H2uVFFp8b/o4uz0p9g1OVd7O/N7yVgHY3mGmD1qPCOFD1VjXiqq188HlA5wvfwuKJ07AczR83X2Tkh7voEiIAHocx3g4HruUxXP7irLDxUYek8LuGyZ6Ae2MscyoPTeELPc1lJ9BUA1IiOJOfuhvtHYPgVgbSmQuhqoKQaixgKe3c+6sUTlc3llJWhy3Nr7h/eTh6sLnJ0sgapsAYB8plZW1aC6tg7Oekd4eXTCdbPqQ1sUgHx6FJ0yHf48qwgp1XVQ1NciTlmJ64JT4abciZqGTBHJ19WhOyJ9roG/22A4qr2gaMW/VRcAPPct8k/IUVhrwMqMEmwqqIFJUjS5qWhpFsr3s3Rqfmc9y+PfEqOQKiSE6ZWYEOaBfv4e2JdVgK92HMHREm74KYXJnlnJnJYSljrkmji6W4ukqgAdjvQL8MLMQTHo7t25iqW/wvWWAWBOSQ1mPPYZgnok4vIW/v+4uJk9e7bwwU3/1UlJSXj88ccxatQo4f7GbpPfdbMsarp+T5zZRfYCQEYB1rkB+9+zADhG4Q0bb4nK6xVrAY1yag8ADBgKHP4USJljMQmOvLbty1qRBvwy1aI6vOb0xqkt42Duur14Zt5vyCq2+De3N91wUR88cc1IRAVamSbbWEllfSNe33AY8/akod5qLmhjcSQFeeGBEVQDdawSqOXxOwoA8inh4qGAi5sCNWWS+BFRcvkEkQAnVwW8AhWgkUV1kYTyXEnEkJGj8jo4K+AVpBC+/SpyJJgMgLMnUF8O1JZYnkVaHeAWqICztyX4R2WmhIZKSUTw5XTK0V0h3EfWFzPIA+DoqYBGDzQUWXz/8W+1WgFjtcUMuD7fUq+DhwL6AKAuB2gsk6BzV8BYKQk3lnpfhQB/NBqhUpCfO0coYa4Fao+ZIRkscW/+CUFAbB27Xfns74ENJw5hSLdoaOyI8mvPUUT05PJyMXeg6zZCO1lhRwBHsEe3alxv0wUFYRz/pr8+Rmvmd4Rv/IzfUYXHfHQNJwd7YT0Eg4R2fIcR5NHFHMsQQBIEMpgs/6fZMFWD3Ohie3h8+gNk3AkZ6LEu2VWcHAdCVhTy/ch2EE7avVlmT8edJW/nAMAOalxXNfb1QEa+GZv3STDWSugXp0RsTyUYjDn1qBk79xhh0JigdQfCuykQG6aBs4MSxcZGbKirwPK6MhSYDBijd8ddbv5wU6qx6/AJPPv+IqzZfkio5W6fPBqBvh5YsXEvVm7aK2DdrKmjcfuUSwQAvO/Vr5CSliNuJi93Z4zqH4vLhvcXOIOxAAAgAElEQVSBt4crCksrsGbbIazecgDF5VXoE90NL98/XUBECwDcg+mPvCvqfPjmK0QU4IzcIgEAP1m0RnQEgSKh3ZghvdAj2B+hAd4Y0KsHtu0/hgf+OxfJadnC1HdAfA8MTYoGFYe5haXYsOsIDhzNECCQyV4ASNUbffm98eq3qKuzRL9l4g2sVFmioREGMiowg3ZodRr0H9gTib0jhC+9Dev2Nysjg0g+yOREdeDDj12DkBAfzLr17SYAyO8JMvlDWCgDQ35O5d3Y8f3w4MNT8PmnP2Pul6ua2hXWzQ9fzX8EAQFe4rOWAJCfEVoQMFonT09XvPfhvfhm/los+X5Ts++Yn0mGjPybYPCRJ64VJtG2TPhPZmbj/U/mwc3VBVOvGo+oiHBxbmdLsz+cI0LX3zxjMrw83W06jn13zl8rt1RfjsbCFCighNovVkDA+v3rUbVpMRwSLobz8IlQ0t6/HUkek03XkuCvLB1S5nbg5O9A9i4oXAMg9RgNRUh/IICqilZAILe3yzOB7N1AcSpA4KbWQnILgcI/HghKArRUjp1K9ZWQVj0DBWes/W8B/OJab/2xXyGl/gaF3gsYei/qobEdAFbkAHVlQGUukLMH2PYJpIosKPrfCilqDKSwYVA4+0DRAkqfzMrBtn0HcfREBqpqLRG9Wyb6HbzsomEY1DtBfGULACwqLcOaLTuw80AyBvZOwDWXXdKOK2Z7kXMBQINZQla9AYvyivF9XinoQ9BVrUKiqxPuCPZBf3c9yqq34kTJEpTWHEajqRpatTPCva5EmMdYuDiEQUn/lFapCwDafn3+zjlTy2rw9fFybCpphIJg7gwOZ3m3yB8rYYZGIcFVo4CHVg1XjRIuWiX0KiW8dUA/bz3ivF2RkleCX49moqjOiBqDEdWGRpTVN6CktgEV9MtrlGBmQAfJAgQtP6eAoELGhJadrERvFzwwrCcGh5/bMuDvfK14bjIANLuF49Kbn0VIWDiuStQjyMNi5ZCWliaCfaxYsUKYU9F/9n333Sd8KDEwni1zgTP6cNEAwL0nMObrM7u3PQCQyr98BuJYBORttgTmCBoBxM2ymASfcqPRLh+AjCR88APgxI/AkFeAsMvaHhLVWcCqG4C6QuC6ZLuGzpy1e/Ds/DXtBoB3XTYQD101DOF+HnYdl5nPFwDG+bnhgRGxuDymc++nDgOA0mnYx/MXYM/qs5Z/25JHhodnq+es39nQjmbHsGovpzE6TwWnXTDVWPZfqQgkRDQ3WP5XmABjuQSVQ5cJsN03SFeBC9oDVOtRwcdgIIRvssqPUI8AjXCOykA5hgLBH+NBEBz26dNHlOEPzX6p0iPkI9RjsFjWS99/zEtAR9cVrIvxHBjMg+UI/Qj6rIEfwSIhHt+BBIo9evQQdRECEgaWlpY2gUj6HWQelufxCSR5bCoAGejkQgT9aHnBugDgBR3CnXuwkwVmbNpvQmOdAgNjlIiPUqLRABxLlrBnjxEKRwndo5RISlDBQXt6f73EZMTS6lIsrC5EkEaHWa7+GOTgIsDZo2/Nx6HUTEwZOwhvPXKjUPRl5Bbjt20HhQosoWeYMOu1AMAvkZKWKyDcDVcMxxN3XC1Ug3Kin7/PfliLt+euEBT/mnGDMfuxmcJMd+XGvZjxyLvCP+CDN1EBaAGAr3/5Ez79fi20ahWGJUXj1QdnILHnaYfGOQWleGvuCvxvwa/wcnfBjRNH4LFbr4Sbi0WJw6Al9CP4n49+wJI1OwVAsxcAEnjlZBeJqL30sUc/eHKiYq5ndDD8/D1h4IKj3iDWGDGxocLcd+eOo3j7je+RfDijzYtPZd2NM8fg+pvGiOjALQFgawUJ3gYOjsFjT04XEPJfd7yDE8dzRVaL+W8SXn/rDqhOAb7WAGBr9VIV+PXCx4VSktGId2w70ma7af489doR+PeDkwUAtSXt3ncYU2+6TwRyie0ZgS/efxkB/r5nXTBcOeNuHDx8FO+//gxGjxwMna5zo8rZch5/dB5zbSkas/aCN7gmNAmSSULl7z+h5sg+uI+7AU5x/aGwIxou70fjKf8Y3L1SsWxjLaSsXVDsnQ8pZSW3tU+fNuFdSH8okq4HYicCTlYKA0LDvP2Qds8FkpcB5acjXQtn6GGDgKTroYi7GtB7WGS51QWQ/hMoZqWKmxYDMRNa7WJp9QvAulcBz3Ao7t6IerWLbQCQAHL7x0DBYUj5R4CiFIDtFLN4BWrCx2KH31R49RyMyPAw6B0svhTzi0rw6cLFmPfjSqFi5vOEilSOX+vk5eGO5++fhZmTrxAf2wIAU06k4/VP52LRyt9w85Qr8M4z/9epw+psALDKaBIBQj7NLMTWsirUm83w02kx1tsNNwf7IFyvawr2UdWQiWOFC5FXsQUNxmKhzApwHYII7ynwdo6HWslnr+X90gUAO/WS/mUqP3YKAG4upmSGHO60Kk9BRCcpQA8anlol/HRq+Dqo4OWggodWASeVAlqlBEvgWSW0KiWCnHUIdnVEbnkVDuQUoZHBvcAAZxKMZqDWaEZZnQH5VXXIq6pHXnU9imrqUMfgYArmPLXYP9WDhISJvi54cOjfEwByUUQTJtn8iZDubEkGgP59JmLgZTMR190Xo3s6wtNJKaItvvnmm1i/fr1YhN12222YOXMmYmJizvCfZNcApUktg2iEtLIR0h4ASD99VJtXZ1sCfaT9BORvtSgBk/4P8IixNK89CkD/wcChj4HjCy1BRiJOB4Q745wr04Ffr4VwzHbtXru6ZN76fXjq69XtAoC04nn46uG4Z8IgBHnZoNZv0bLKhka8to4KwBNo4E1lZ4ryccW/h8VgUkIrJt121nW27H9qAHgWgGgTHGwLANpZr5jmyECzlbKMAtzlA7ADB2VXVR3eAwRyfN/Q+o4wjtZkVNgxmAcTg6bK/vcI07imqaqqEpCNoM/f319APUI4lmNdzM//+T4k3CNc5G+WJ7Dj/1wP8W8e19oPIN+pTP/P3lmAR3G2XfisxN3dCJYQSCC4u0uhWJFSpLRFihcptLSFtlC0UKTFWrxCcSvuEgiBBEgCcSHEPVmb/3qeyaYxIAHS7+v383LlCtkd25nZmXfu9zzn0PKp0bpoeoJ+pAykdWjLlGlbCGASMKT1krqQ1Ifa+QkivtSg2Svu5TcA8BV34H/T7I+TNDgXLIaAtKgrg28tKQoLgId3Nbh3RwMLO6BBIylcXEorrujkDCrMw4+ZT5CoKcQgYxsMM7HB7fuRWLjud5y8EgRPVzu8168durbw5ZReCtAgRZ62aRWAFBTSvqk3Vs1+D3U9HMvtnuBHsVjw/V5WEJIv3w/zx6KOhyOXAA+bLQJAKgEWFYApRQDwNAeIzB33Ft57q32pZd5+EIn3P/8RDyPj0c7fC5u+/JBViiUbXSxu3HuE0fPXs6dhVQEgLYvKXnf+cgob1x0SlX9SCafyEmAzNtIH+eSZmBiidh1nNG1WF36NaqKulwsoVTco8DErCC+ev4vUVPFLT83QSJ9Vgv36t0SbtvVhbWPGoJAA4NOk9HL7TpQM6/I62nfwRefu/nBxtsH1qw8wecIa3h5qBPGmzxqEgUPaFi+jKgBw1+/z4exsjdCHcTi0/zKOH73JCkJtI9UgbcNbA1qhS/fGcHQUVYaVaSUBIE0/YnBfzJv+IYyNRWBbUdMCwK/mT8OAPl1gUBQ8U5n1/S9PIxTmQBl5E+rEcMicGkANXaSdPghFegZs+o+GYU1vSMnA5jlNQ94VSiUK8/ORlZ4OAxMTWNoUefbEXIdAsI0gHpXylj8jIbHyANrPBhqPEh+2yDTnaSiEk58DwftFwGdXDxJDSwgE3EgVmBwqAsMuCyFpMlr0ZHoNAHD0wL5o3diPE8i1rXWThrAyN4Mk+QGEHUOBJ8Gi8tDOGxILd7ao0CjycDrHFd+eTYKzWy1MHTsc9evU5CRygnMU5pGanon+XdvDzMQEcU+SOAypZDMxMsTgXl3Qrpk/v1wZAHj19l0sXrcFN++GYNyQ/lg8Q/TrrK5WEQAkFEJKv79SsrA17iki8gqgI5HCzUAXI51s0NfOEhY6pVXCtH1KTR4iUw4iJv04sgqioNYUwlTfA7VshsLBrAX05ZZcEvwGAFbX0fx3LZcBYHgGLqeKNXNa/EcqPwc9CTyMdeFopANnQzlMZGLxrhJSZCnVSC1UIkupQbZCjWylBvpSCdrZGaGjqwUuRiRgy/UHUEMCU10dmBnowspQH1ZGerAw0ONpBUGDXJWAmMxcxGbkICKdfvKg5EuaWC5MUNDP3gwzWnqhmbv9v2vnVmJrt23bht27d7P6gJJ6Se3wvEYA8L3RY1Cj9XDUbtwZHRs6o4mHEY4e/APr169HQEAAKximTJmCgQMHsoLhtYR9PGujoo+LPnqdtwHkv7evLaDKB3r+WTp84+aXojKPSoA9+oghIHS20X0p9R5wczE4TlWb5PuyKcDOnYDQHcDtb4H6kwC/aaWDRbSfg9abfAc4MRiwrAf0OliJo/X3JL9euoc5P59A9EuEgFBlyuy322JCz+awt6i6JxcpAL89G8wlwATYq9pqWJlgSuu6GOxb9QTiqqzrtQNA8bLwXPUfX78qmqaKYK7S6r/XsFzt9kqLllVy+98AwKqccc+elirl78VrcPGRGlcfaxCWJOBptsAJ6gY6gKO5FD6OErT0lKFdbQlcLKSooHv1ejbmzVLe7IEX7IE3APB/6BR58ESDk8EqyJQStK4tg5+nCAAf3NUgJFCAo5sEjZpLYGZe3kMxoqAQf2Sl4q46By0NTfCRmQN7AP5y8Dy+3XQAmTl5LNQxMzJAswa1MKhbc3Rr7QcbCxMGYmdvhGDy11vZt29I95bY+Pn7DMnKttSMbC7pXbjuNwZxiz8eis4t6pdSAM58rw8+GNyZAeDSLQdYNdisfk1s/upD1HL720+ElHm03qGzVnMZ7ui32nNZcUWNtmvRxn34+cD5lwKABfkKXL/2gMtsCfr16dcCGek5DAIMDfVAYRxmZsYwtzCGjY0ZzMyN2NePWmGhEgnxqYiNeYrEhFQOLCEFn529BZycrOHqait6B1LZRWYerl19gLw8MXCkZCPwRiXG5CFob28JG1szLsd98iQNN6+HFk9qoK+Lhv61YGv3t5cRlS5TgnBmZu5zz3h9fR20a+/L5cWklnySmMbbHRefgoy0bC7vtrWzYEDo6m7Hn7sqrSwAJA/A1Uvmo0fnNs+UQL8BgM/Zw2RIm/QIebdOQp2XB7WuFdJuXIdaKYH9O+Ng4uUDma5ucTCIoNFAC/3od152NpJiovnhxc3bG0amJZQCxxdAOLdEfLAp693H3n45ICMbCZXzDtoE2NfnElvh2kbgxGcAlek2Gi6qBK1qij6AkechXN0glhNb1YBk9CHAuvZrAYAE7Momax38aSWaN6wPedwNCL+OAdIiIfHqBTT/AHBvyWVgQn4GNv5xHGt27ceTpymYNX4Uxg7uBxtLC3y55ids2rsfLRs1wJwP34OvV+3nnu7aUbznAUAacElJy8D2/Uew5ue9MDc1wfSxIzCy/3PKyKryJXvGtGUBYAtzEy75/SUuGYeS0pChUnPJb0NTI3zkZgd/MyPovcCj80nWVYQn/4rU3GAo1bkcCFLD6i24WXWHiZ4rv0dqwQJlCt6kAL+Gg/gvXQQBwF8eiQBQQh2JouAdc7mAFtZytLA1gLWeDkO86OwCnE/MRVg2wT8V8jRkxUUufRIWDlrrCBjiZoKBNa1x9EE0Fp++g9RCEVBQj0MmaKAnk8DaSA91rU3R0dMeDV1skFVQyIrBoMQM7H8QjzSehwAgoJFI0cDOlAFgC4/q9Sz7TxxCSuhdvXo13N3dsXnzZvj4+Dx3MwgATpg8FSau/nDw8MGIXk1x/dwh7Nm1k8ubSO03ffp0dO/enT2MXnuiId1fyESNFOPUyGvv0nSg+69imMb+zkDeE6DXfsCSlHwE+TTAldlA2E6gzfeARR2xzNfIqajcVwBufweE7QL8pgO1h4l1kC+jACR1YewJ4PxkwLYJ0HYVYGBbfp8qMoGH24EbXwC+U4Emn1bp8B+5+RBTNx1FxJO/B2AruwDqE88b1B4f9mgKO/OqA8D0/EIsPnUPe+5EsbK2qs3dwhgft/HCO37/3QDw6hF16XLfF6jltEo6vt6UhYCVnPefVP9pIWNJAFh2298AwKqe3eWnJ/h36ZEG266qcCFcjTwFYKovgZWRBDpyAXmFQEqOgAIV+LW+vlKMaKaD2nYS6JYfY331DXqzhDd74AV74A0A/B86RYKTNDgWooKOSoI2nlL4e8pQUADcv6dByG0BLq4SNGohgWkFADAyrxDH0jLwSJIPXxMDjDIVU8MSkzOw++glbNt/jv9foFByKRwFcQzt0QqfT3ibS2/JJ3DSoi1ISE7DsF6tsW7+2AolrRlZudjy5znMXbWL03gXTR6C7q19cfj8bQyfvYYVgFoAGBWfzABw876zaNWwDnZ8O7mUuo/K8E5dC8bQmas49IOg4YIPKi7FSEzJwIqfD+P7HcdeCgD+D50m/9GPogWA5PtIgLSwUAEHOxvs/GkZari7VPgg8QYAvviQCSoFFLHhyLx6ChmBt5EVlQiZhTOsu/WGqY8PZEaGEKRSKAsKkJ2cjJT4OGRnZMDIxhaejRvD0qH8Q6/wfVMg6T7g3Aio2al06q9aCaQ+Aqg0mP7fZiokHeYAyWEQdg7l35J6fYGBPwK6JR4+aNroKxC2DwIUuZB0ng+0n/NaAKCTnS3DtJIDD2u/mA1fVyvILnwHBGwFTOwhoW1ybVYqDTIjKxuzl67B/pNn0aBuLXwzaxIa1/fG1+u2iADQ3xcTRw6Gg6018vMLoCmhiNTT0eUAD1IHatddEgDO/mAULzMtIxP5hYXIzs0Dqf92HzyBqLgE9O3cDnM/Gg1Pt+r1SioJAFd5u8NELuOS38CsXCgFATa6cvSwMccYF1u46lPJ74vPO5oipyAOYSm7kZB5CYXKVPZ0pZLgWnaDkZx9B5GpB1CgTP3XAUAqFwkICMTnX36DGzdvsbdMZVqTxo2wasW38G/kV25y8pehICVSpZOFQkWqKSozofep5KRsiiq9l5efj4L8Ai5x0dPXg5GhYYWDJ7QMWhets6JGy6Zr8GuHNxWsLCwjF78UKQAJABIoJ6RgIBVQ10SKOqYySAUNZBIJsgUgOF2BuDygQJAV+QWK09MfVjoCBrubYJAnAcAYEQAq1GJZr0BFwuzdD12ZBM6mumjkYAYnM0Nk5RVCKpEiKqMQNxLSkKMoAoASml4KH1tTTG9RF609y1cuVOa4/zdP8zIAcMq0GcgulMHK1gn6yEHQ7etISEhAp06dMHHiRLRu3ZpLnaqldCktGMh8DDh1KAJ7swBSAfY5JgK/02OBmGNAy+8A955iikF2DHBxmqjwa7UUiL8gguY6I8UQEIJxAV8DCRfEoJEaA8TBrZcBgB59gbQQEeyRsrDRJ0CtwYC8hBUKlfw+vQlcnQfkJQGdfwbsm1fpNDkfHIkPftiP8ITUKs1HE+vIZQwAP+je5KUAYGJWPhadvos/g2OLQ3uqshHulsaY3KouhjUsHTRXlWVUZtpXUQCe/lWFaxUAwGJ13GtQ3j2v9PZFPoPPA4W0jaTmKwvzXmZ9zwOAHAymysIDRTwKNEp46trCRceaIpcQr0xHuCIRMokU3npOsJWb8ev/H9v1SDUWH1PhdrSG7Sx8HKXwdZGipo0UhnpARh7wIFGNwFgNHieD+0mD/WWY0E6OGjbSCvtblOlI4lvqi5W0SleoBeSSj6NEAiM9ID1XYLhoayqBhaHkmX03KhLLVYihM4a6EshfnMHIwh9SMabnCbA1kcKycm5P/x9PgX/dZ34DAP91h+zZG3w3SY0joWrIlEB7TzmaukuRXyAgJETAvdsC3J0l8H8GAIzKUeDk0ywkSgrRxMoQPU3FMloeHSclWEo6ewIeu3QHF289wJOUTNRys8e89/vjnZ6tOOBj0uItiE5MRu+2jbD+s/c5CKRkoweWqIRkLN92GD/9fhpNfDyxfNZINPbxxJEiAOhgY8ElwB8M6oySAJB8BncsmcyAUNtoeRdvP2TvQFLZDe3ZEis/GVUu2IKmexybhHmrduPA2YA3APA/eM5rAaCBgT7atWqKE2cusSdC985tsGThLJibiYrSku0NAKzCASNFYG4OciMeIeXyNcT/dRYZSU8BGyvoubvBwMkJFrVrws7HB1bu7pDKnj30KHxmDpg6I7v1HESaNYWhgT48XV2Qk5uHRzGxMNVkwjNyN3B9EyQ+bwFDf+HQD2F9G8DACpI+ywG/CtIR8zMg7B4JhJ+EhLz+Rv7+agCw+xAkPE3GhBGD0KlVU+iT4rGo+XnXgenjQ8CZb4CnD4Fm70PScS5gVh62/bLvMJZt2oHsnFz8+PV8dGndDMfOX8aSjT/j3sNw9OrYBlbm5oh/ksSp4tQI+BF0bNqgHq/b3dmRU8+1ALCupzsG9ujM0wWGhCIpJRUJSSmIiovnZfjX98bM90eie9sW1fMgXeLUKQkAO1mb4UFOPhILFNCVSuBqoI9xLjboaWsBszLBQJU5+1TqfESkHkB02lFkF0ZDrVHARM8NejpmyMynErKcfxUAJPgXGBiEufO/RMCtQPaOqWx7HgCMiYlDaFg4snNyUN/HG+5urqXgXV5ePsLCH7E/TO1aNWFvLw7E0TUyNTUN0dGxPH9sXAJDQnt7W9StUwse7m6sxNIvYY+QnJyCh6FhSE4pDw/oGmvACXRWsLezLTdvZT9rZacrBwCLHhIFiQaWcg3sDaRQsMemwIp6VicrgcQCQCHQUwrr/3h1VjrAIDdTDGIFYAxDijS2vxDVfHT3kEsAO2Nd2BjrgUSs1AfIys6HhYkRErLykZijALkGamNHKEH4dQNAWme1wLHK7vQS070MAJw2ZSqiY2I5XTk5JQkatQpDhgzBmDFj2FT9RT6CL7GZRbMIopIv8iDQcCagKgACFgO2jcUSYH0rIGy3OI2RvajkM7QH4s4CkQcA545Aw1nA3e+B+POiP59dUyArAni4AzB1A5p8Jr5G7WUBoDIbePwHcGMhYGAnlgFTuIiuqVienP4AeLAViD4G1H4HaL1KtMmoQgt8nIiRK37Fg7jkKswlTvq3ArAZ7Myr/tQelZ6Lxafv4vD9uCqvm2ZwtzAqUgD+9wLAMyUAIG1zSbWctlS2JKSrFjD4iqpB7XaXg4FVgJfPB4ACYpSpCC6IRYomG+ZSQ9TVdYJcIsVDRSJS1FmwkBnBR9cFrjpWkJOly/+zlpojYPafSvz1gAaxBHSrJ8PYVnLUd5RAT+fv5xlSBZ56oGaV4K0Y0QpjTnc5hjSWMbjTNgVZVqQD0akCMvIEGOhK4GQuQQ1rwFhPgvgMARfCNdDTAVp7SllxePqhBr3qy9CprgyGz7jMPEoWcC1CAwtDoJmHFNbGL4a1hSpg/x01zoWq0cdXjm7eEsgqOzr8/+w8+Ld93DcA8N92xJ6zvUHJahwMU0GqkqCTmxzNGQACd0M0CArSoIaTFE2bVawAjMlS4q/4bDyVKuFvo4+ulmZc3pqdW8CKPyorJdWfUqXCbyeuYdqSn1nBQCnAn300kAHgxEWbERn/FJ6u9pg5qjdG9m3LnRAe7ReAgkIFe//N+G47ktOz0LONH35c+AFMjfRx+HwgKwCd7Cwwe0xfjBnQsQgAHsSWP8+irb8Xdi6dDBuL0mbGIY/iMH3pLzgfcB++ddywZt5oNK5Xo1jVQJ3w/EIFjl+6g/ELf0J2bj4DwJ8XT+Rk4zftn90DWgBoZGSI439swphJnyI0PIIf0BbOnoR3BvWGvl7pBNvnAUBSgSoUSn5g1KYy6+roPjNZmEqmFUoFB9hwVYuERsrlpZQwfM4UFLJyhhQyujo65VQytJxCBSmCJPw9oFLmko0e2On7Q8um92lZBHyoBJebhG6iUug8Y16VWsMj+BUqhFhFpIRcJm73sxqtKz/xCeJOnUHS3XvQtbeFffOmsKxdG4ZWlpDK5M99QBXm6nPQxzWPjzD3l7MgmLVi/gzcCQnFtEUr0MzLFav6OkNycCpQqwuHdwhRl4ENHSCxcBOBoEeb8ptXmA3hyGzgxiZIPFoD408DeSkQvnRgRYZk2E6gwaAKP5ZwdC5waXVxCIhCxxR+vd5BbGISq/YohMPYqIyf5IkFEK7/BOQmQ9L+E6D1FFYClm3Hzl3GwtU/IjIuHluXLkSvDq2Rl1+AH/fsYy/Ap6lpDF0oCITK4+l8szIz5WRgUvWNeKsnJr87hCGgFgDS8aFzgDwEKe1aT1eXQ4RICWigp4uhvbthzkejWVlY3a0kANSui1SAjc2MMcHNDn6mhi8s+X3RNiZlX0do0i6k5oVApabE5L9Lx/4tJcD03bpzNxizZs/HrVuBrKIjlZyxkVE5RZ52f+QUpdLR388DgJu3bsfylWsQERGFhZ/Nxfj334OlhTjYRsrSCxcvY8myVUhKeopvFi9E3949UFBQiPsPHmLnrl+xb/8hJCaKptfaZmVpge7du2DUyHfg36gh6NpK7a9TZ7Ho6+9w/UbAMw8bAcBuXTthzHsj0KSxP1+rqqNpAeAV8gCkc0IgnYgAEx01HAwkUKoleJqnhLm+DBKZDl87rYxkyCxUIzlPCiUptYoBoIDBbiZ/A8AzQUgrUPHDFHn5UViIraEM9qZ6SMtTQiXQg44ckU8yYGFqBEsjPcSl5SIlTw2BB5s0DLleBQBu2rSJS2MpBZeMv2/dusWm33SNoLJbUs35+/vze2UbzXf69Gncv3+fzcbt7OzQsWNHxMbGIjQ0lJMFBwwYwJBW2yjhkOah9VC4B8E4MkGnklxKLtTeN8j37/bt2xzcERQUxIblnTt35gREMh6fMGECb1/ZFhwcjJnTpiEsNBSZ2YECo8YAACAASURBVNnQNzTE2LFjMXToUPYPrN7EwqJSXQJ4BP/IR0/XHGi9DHDvDcj0AEUGcPkTIIoU6PkcDgONEjCvKfr7kUdf7Cngzkog7b6o9KP3KWTEj+5XQwC9Iq/olwWAtNNIpXhvDRC2V1QhUoCJqQdQkAIkXBQhoH1LoMXXgHV5RfCLvmuPE1MxeMkeBEU9qbIKT/QAbIePejaFg0XVrFpou0KSMvDtmWCcCk980WZW+H4NK2NMbeONQQ3cXmr+ys70KgpAAoDFJcBVAYBVTed9Rcj3TCXgCyBfZbwMCXBWBACVgho5GvIElsFAossQMEQRh1R1NowkenzVzBcUDAR99FzgpmMNhaDiH0OpHnQlpfummZlZyCoKZTA1Ma5QeU59Ixr8ysrO4cNvZmrC1yyyP6J7bHZ2LvT1dGFsYsz9Kmo0aEYDanRNovs03S/pHl5RowBBWiYFP9CzbF5uHvKLgiCMjY2Kl6mdl1T/NCBMzxjUHB3EAbmyjQDZ54cUeJIFdPOW4bNeOqhhIwEp+JKzBRBEM9MHTA1Edd7ph2p8c1yF+4kaNHCSYsnbOmjgRO9JoKbLX7QaO66rcTZMw8pBuVRAI1cp3m0uR7vaUgQnCPjqiBJmBsC8Hjq4EKbBkWA1BvnLMKBhaZhYcluP3lNj+SklPG2kmNZJDi+HF0sAswsEbLuqxqG7arzTRIbhzWSsrn/T/v17oFoAIH35xKTUin0jJBIpJ3lWZnSUUlrEUpWqdUwLCqncQ8LzlVwPldDQD71etrzmeYdTTJ1Rs5KjqmbHNG+hQsEgoSrrrOrpdSdFjX2PCAACXVzlaOUqQ16BgKCHAgKDNPB0lKB5UynMzMp/eWMzVDgTnYtkKNHIQQ8dbU1w5U4YPv/hV9x5GIUuLRrg6ylDOV1399ErrKYzMTbgtF5SAZ66eo8BICn8aH97eThi5ui+6N2uEfT1dJBXoMDJK3exZPN+ELRzd7LFjFG9MX5QJ36YPnT+FkbMXgtnO0vMff8tjOrXjgHgks0HsHX/uWcCwPSsXPxy8AI+Xb2Hj02bRnXw9dRh8KrhxNtBIOfCrQf4dPVeDgqhxgDw64mo5/kGAFb1HHvV6UsCwFvn9uHWnWBMnPUlUtMyYGJshJ83LIFffa9SQK0iAEiQjpRo4Y+jcDvoPlLTM3geO1trNGlUHy5ODqxYK/ndJ5gTF/8EAXeCEZ+QxNcBug55uDvDz8cLjva2/ABMD/y/7j+O8IgoTiru0LoZbG1KB53Q/Ocu3YBao0b71k3h6vx32RidzzcD7+LK9UDU966NVs39ERuXiKs3A5GcksbQka4FDnak3vGEu4sjDA0NOHSCPldAYDDuhoTyfvD1qVPuehMaHonrt4J4nc0aN2Alz4uaoFajMCsbWYmJUCoVMLS2gpm9w/MVgIucAQs33PKcgEV/3kZtD1csnDIewWGPGZT5edhhUQdTSI7MAmp3FdN7oy5D2NCB55O8sx1wb11+0wgAHp0DEJRzbwXJh2dBgSZYUhPISxUhXdcvAWmZkWRVgRjkEXqMPQUpBZh8BtsOfR9B90MZwH0+ZTx795W6t4SdhHB2CRBzDYoGwyDpOA861u7l7j/Hz1/B56s2IiI2Htu+EwEgNbp2Xwu8h+tBIZwATMeIGq2jYb06uHM/DLsOHueO6fxJ4zCsb/diAJiVk8uhJA42NvCu5QFHO1suBb7/KBIx8YmwtjTHR8MH4v2h/cuB7xcd06q+XxIAUrfPWleOvvaWGONsCyd93ddWuJOriMfDpJ1IzLzEpb8CF2TiX6EApGvC3XshmDJ9DisA6W96qHCwt0Of3j1gY21d7ryh+/vOPb8iMlJMen8ZAEhWCOfOX8Q3S1ZwuTGp+hZ/9Rm6dO6AS5ev4tulqxgOUiOVHw1y0PlHgxn0wEMDDA39GmDm9I/Ru1d3vq6VBIA0j1EZgEmfjYATzd+pYzt88fm8CsuWq3qeVTR9WQBI2gcTmQj/CN7E54pQ3dZACo2ODp7kKGGtB1jrA8n5AlILZVAzrBPYA3CQuykGeVqJCsBiACjhc9jCQAonCwPkFCoRnZYHGzMT2BjJEJ6QAUGmAyczXRjryhGdlo9MLh2mf68GAIcPH46//voLDg4O3MeLi4srTvmjxD+Ccu+++y4GDx7M8E3bDh48iJ9//pkhHYE86jsbGxvDw8MDeXl5SEpKYmD3zTff8GvUCM6tW7cOFy5c4JJcmo76pAQIydtv7ty5aNKkCSfyfvzxx/jjjz84mZAeZulcJvBH20gP1vv27UPTpkVKuBIHLioqClOnTMH1q1fh6OzMqr++/frB0dGxWvuwxZtA4O/OcrFcl+Ceey/Ae2yRl1/RVNmxwMNtQNJ1QJkLGDsDtYYCjm0BXRMR+EUdEZWE2dGiMs+tpxgOQopBbXsaICr1jF0Ar/dKv6edpiAVCN8rlvTSdjgU3dfICiIzHAjeAEQdA3ITRCAp1QUMbESVYYNJ4ja9REvKyMHQpXtw5WEMaFCwKo2ef6b1a4WP+7aE80ukAF+NTsZ350JAv1+m1aEU4DZe6O/z35sC/MIS4KqCviqo7qpU/ltmudz/qERQyQunKVpuRQAwWZ2F4II4mEj1UUfPgaFejCIFj5VJyNOIing9iQ5q6trBtQj+hSkSkaHO4+kd5aXDGI8cP4VzF6+gY7vW6NC2JV+HSjYCeQ/DwnHpyg2EhUdwP9mrTi20btkMtWvWQERUNM6cvwQ9XT10aNcKNWu4szL/4pXrCLgVBG/vOgz36P+JSUkVnrKeHu7o0qkdrCzMcf9hGO6FPGSFvKWFOerX84KPd11YWopVZrQ9t+/cxfWbgSB4KZFK8MX8WRUu95N9SpwIoSgqYNUQHbSsIYVMJkFgjBon72uQlCXAy0GCDnXksKXCOIkEXx9T4s9AFSvd1w7VRU8fGfR1gJg0AZ8dVLKfoIOZBPZmEmTlC4hMEeBuLcGCXpRwC55fCwBpZwXGaNDITQpvBwlIEP8kS0BmvsCwzt4MMDeQ8DZqAeDHHeWsACTAaKIv+hIS7NOGllCJsJ2JCC1vRWsQkqhBYzcZh5hQ+fGTLA2yCsADbhRkQmpEWp6KBvPIxwOASiPwttLrtiZUxvxicMhiIQr/yi6AFAKsTA2QkadAQaEKNmb6MKQV/Y81ShDmqgwDg3/m/lq0/6oFAAbeCUJ8fAI/HNPBVKvEtFT6gPTP3d0NdWrX5k7qi9rjxxFM9z3c3WFmVrkoe3pAozIZovYeHm4wMTbmh7b09Awur6H1UnkNdYgr29LS0/HgQShDJh+ferzMyjby7Hn06DEf2HreZFhcPe3iExV2P1LCUiZFNxc52jgTAARuhapx654GtRykaNVYCvMKAGBcmgoXIvLxVK1AQxd9tHM0YgC3/OfDHMJBo4mUrmtqbIjIuKespGvk7YEvJw1Blxb1SwFA7afT05XD2c6Ky3ZTMrIRGfsUCpWKISL5B3495R0Yc9iEGofO3y4HAElNSABw2/7zzwSAtK7w6ETM/34vl/fyA4K5KZcV21qa8rYGhEQgr+Bv/6YGRQDQ+w0ArJ4T8TlLLQsACbit3vAL1m/exWorfz8fbFz5BWysKUVUvFlUBACTnqZg+dqtOHHmIizMzeDu5gyVUoVHEdGsHpk0fjje7tMV5kXXjJy8PGzfvR/b9x5koEN+gwQcn6akMpyzsjTH5PEj0bldS5iYGGHZmi3Y+etBBsjfLpyBXl3bF6vt6IGftvnn3X8yyPti3sfo3qlN8fYSHPxq2TpcvRGIT2d8hIH9uiE8Ihq/7z+O+6GP+EGXIBB9BvKk6ta5Dd57pz9qebrz9WXD1j1YvnYLOrZpjhmTxqBOrdIlNEdOnMPXKzbAxtoKMyaNRpsWjavlOArb3gKSH0LTehoKa/aARCZj2EjbX1BYAFl2AvQDNkK4veuVASBUhRB+Hw8E7gDMXcVwECtPQMeA6vcARY7oHUgAsCATsPUqBoCfr96Ijbv+4NLfDYvnoUXDBjAxMirlBSgE/ALFxTW4qdsMQv2BqFOvASzNzRi6atuzAOCLdu6j6FgsXrsZB09fwPxJYzF19DB8v20PpwfTeedbtzYmjxqKPp3bwqBo5Jk8AFdt3YWzVwPQzM+HwWrzhg1etKpXel8LAPPUGrgZ6OEDVzt0szaDaTXE0KmFAkSk7Edk6mFkF8RAIyj/FQDwThCFH8zA3bvBDP/oGmRrY4Nl3y1Cj+5dSvcZiko86XrQu99gnDlLsKLqANDUxASnz5zH4m++w82AQNDfkyeOx/vj3kNKaio+/+IbHD12kuGNk6MDOnfqgObNm/Ag5u3bd3DyrzN4HBHJ8KhN65aYN2c62rdrg1OnzxUrAHv17IaPJ30IFxcn3kba5ujoGGzdtpNVhfQANHnSh5g9a+ornWPPmrkUABQEGMgkcNJXQU+qQWKuBLkqCXShgpWhFIJcjvgcFXQECez01TDVlyEhX4pUhZQVfgQAS3oA/g0AATM9GdzNdaFUqxGRmgelIIGDmT6sjXQRlpAJBSQwlkvgaK7P+zMqQ8EJwwQkX0UBSAq9o0eP8jlDnXjyx6tRowZyc3Nx6dIlxMTEMMBbvnw5Az16+L1x4wYWLFjAII8SdVu1asXqP5qW5iElDPWN+vTpg5UrVzJEJCA4f/58hnp0DGkeUvBlZGTwcurVq8ewsH79+gwFKf2X1nP9+nVWKFKft02bNjA3N+dtmDFjBi+3bCOoePPmTf6pU6cOr4e2sTKD9q/tBNKogLxEUb1HJbYU2FG2EeTLewoICkDPUpQysVpU2wSgMANQZInwkFR/nAxcoqnIbDJNfJ3Kiytcj0pUHSpyAUPr0l5/JHSgbYg7BcSeEcNJ9MwA26aAR++ilOIXP/hWtN8ycgvw/to/cSwgDPllkudftJ/pWI3v1gQz+7dGDfu/ofOL5qP36fH96IN4rLpwH8FJGZWZpdw09ezNMb2tN3rWFa851dVeRQFYCgCWUQD+kwm9L/LtYyVfVaFfFeapCACGK54gqCCaFX21dR1QV8+RlYAFghKFgqiII5WfgVQXhYIKBP9CCxOgFjTw16+B2nr2/LzP55MgYNGSlVj348+Y/OEYTPpoLEgFqG0krrly7Sa+X7+J4Z+9nQ2/lfjkKfwa1MOkD8fA0tICP2zYgguXr+Hd4YMxavhgREXFYNnq9XgUEYVpk8bDxMQYW7fvwaPHkdx3z83J5UFuqgqhZw3/hr4YNqQ/EhOTsGX7HmYC5mZmyMjKgrmpKd4bMQT9+nTnwdgr12/ipy07cTvoHvcTSYUYdP1MhafxuvMqLsu1NZawQo6AV0KmgMl7lLgeqQGV9JLfXv+GBNCk0JVLEBQnwsG0XAEzuuhgTEsZbEwkrPxbdVrJZbxzuuugbS0ZQ8Ht11R4nCxgRDMRFK44pSoGgA8SBRwIUqG/nxydvWS4HaPG3gA1KBiUgkioNPgtPxnuxGqw4pQSHtZSvN1I/DskQUBXbxmauElwNlTNZcxUqmxpJOHt7eIlw8G7ahwKUuGdpnL08pEynNx1U43wJIG3U08OuFlJMLSJDE+zgW1XxL5TgVJMQO5clwJP5HC1fP51kBSTmXlK3HychmM3H8MAhXingzdCk/Lx1+1I9Gnsgtb1nGFu/GLRQ3Vdb173culeGxAQwPdmUvFXhUu96rZUCwAk2EUdV+qgEEW/GXAL9evX4y8aQTAaRaSObGWUdLcCA3lkvUWzpnByqrw586UrV/nL3bhRQzg42CMjIxN3goJ4u+p5e8OzhgePkFamUafuQWgoLl+5xkqdel5eaNTQr9KdoaysbFy9fgMKRSH69Kq+pMe/ElTY8KAQdvpSDHbXQXsnOXILBNwM0+BmiBq17WVo5y+DeQUcNT5FjYthBUhVq1DfVQdt3QzZpPRyYCjmr96Da3fDS+0q8uqbMLQrpo/qzXBQVABuQVxSKowM9fiyn5FNJWClm7W5CUb0boPZY/vBssgjkIDCwXMBGDnnBzjbW2LuOFEBSPCOAeCB82hXVAJsXaYEWLy5AA8i4lgFeOxSoFjaWaaJalA5wyECgL98M4lVgm/aP7sHKgKABOrHffwpLl+7zbL8ie8Px8Sxw0CSfGplASCNIs1csBQnTl9Ch7bNsGDWRDja2/D3MfhBOGbMX8JQ74fvFrD6jq4zG7bswqbtv8PGyhILPpmAZv6+fD7QA9beP48xgKQS9cXzp6FDm2YIuHMPi5dtYCXemBED8f6owXByEFP+UlLTMe/LFexfSOf5vBkfYvjgvjAyNOD3j5w8jzUbf4GtjTWmThiFRg28y+1kUvycOn8FG7bsQcjDRxjUrxsmfzASTg52xQCwaaMGmDZxNJo0LJ3YqAWA1IH6+IN30aPLy6kLXnjkA7ZCODIH0DOGpE43wKDEiK5aAeFpKBB6QjRaf0UFICc4xt4AtvWDkJsC2DcQA0IcfEVL/8fnIJxaBGSSilcoBQAfRcVi5IwFuB8eAVdHe0x8dwhaN/ZjBSiV1hIYlOSn4+H1E5i07hBi0grw7oBe6NamBazMTYtLUc5fv4VVW3cj7snTUgpAUvFlZueAys3LNgJ6V24FMcx7FBOHzz8ejw/eGVCqBHjGuJGs8tOWrIjXLAEHT53HZ6s2cmnLxJFDMH3s8BcekleZgADg4afpqGmoh4/dHdDA1BA6Zfw2X2X5Fc2blH0DoUk7kJobgkYus+Bk3h5y6evtvO3atat41cOGDavwI1TmIZFm7NCpN24E3CoOzjCxMMPyld+iW7fOfO8v2cgDSY9gwSsAwHFjR3GZ8VeLl+LW7Tsc6DF96iS8P24UrKwssfjrZfhh/U/IyMxk6Dd/7ix07NC2VPkUQcDF3y7HseN/8TVw0oTxmDt7Om4G3C4GgO8MGYiFn8+Fm6tLqc+we8/vmPPpQpBf4Phx73F4SXW0kgCQQkDcjWRoZCmBDBqkK0VgowM1THUk0EjlSC8kNQVBQTXM9aWIKZDiamIhlBI5rHQJABoXh4BoAaBcIsDP0QwtXa2RlJ6NfIoMBmBuqAdjfTmepOdAza8JMNWVQl9HhpsJ2biTlM1+gK8DANL+nzx5Mt566y3Y29uzQuXu3bsM5Ui5N3LkSHz55ZdwcnLiFF0CdKQQnDZtGtq1a8f/J7Xe/v378dNPPzHwKwkAafqFCxfyNFOmTEGvXr0YGtJDREhICC/Xz8+v+CGC5ieQSIrB7du38/uLFy/mMl4CoM7Ozs/08qP+e3p6OisFK9tXro5z5//zMpUqDVYfuozdF+4iJTOP7SeoX04/pAjMKVCwRY+2UV9cR0ZiC/GVt1vWw/T+bVDLUSwfp/sO+3oX/aa/6aFbu0z6P72Wp1RjT2AkJwAn5xa81CHwd7ZiANixZnm7jZda4DNmqsy1/VkPus8rAa4UcKsCZKusGu9F09Fu0E7DV84XKQErsY0VAcB0dS6CC2MRraSBagnq67mijq5DudJeGj55WJiAe4UxoLJhJx1L+Og6w1puUmkAmPQ0GUtXrsPvfx5C9y4dMWKoGOa45ZfdrPojMEcQMOjefaxcs5EHoQf1743Q8Mc4ceos+vftifFjRvLA9K3bd5GWls4KP1Ic0vWrQ9tWcHa0ZxZAaqtdv/6JxCdJGPhWb7Ro1hg3b9/Bb/sOMWScNXUCnB0dsGz1OtwKvIfmTRuhhocbD9bPmPJhpU/dYyFqzN+vRGz6ixO0yS9wUgc5+/wtOqpkCEilvBPay+FcFNpJKcP0/aQAD/Lxo+m0CkACd5suqfFBWzmXCn9/RoXIFA3q2EmRVSBCuInt5Dz/6jM0nwT6ciAkUUArTxkmtZcjLkOD5adUDO1q2UqRkCHAy16CMa10cOiuCpsvqzGtsxztasnw3V8K3IjUwM9Fxs9Ad+IEOJkBUzvJ+fNSGAr5DDpbSFj9SOLlyR3kGNPq2ZZFtGMz8tU4GJSKlYcfIislHpbSXIzr6o0uzX0wfNlxKPKyMaZLPYzu6V9OCUh7mUqt6TelKpesUiYlokIt4euirrR0oIpSIzIEarRvS85H+7zk0Sv5Pj07su2UVMr9RRa4Ff3Qsuj+SY3ep2sqTUO/6W/60Q6m0SBbcnIyfH19uYKA5qtoOr5Wa0TrIW1wm/Y1WjY955YMdKP3iF3R77LvaU/iagGAtDHaD0/gbcfuPejdswdcXJyZpBMErOxI4q3bgazaa92yBc9f2Xbp8hWGfY39G/FoZ9Dde4iPj2flYZ3atcrJj5+33PSMDATcus2dZOqUZ2fnoEunDtxZq0wTAeB15OTk4u3+/Sozy0tNQwBw6d1CGMkl+LCuLro7y5FTCFwLV+P6AzXq2krRkfwBTMtT+LQsDR7GqpCpUsHdTg4vexGOktdZWFQCdh65hDPXg5FfqGTvvKE9WnJZsG6RBxkBwAlfbUZGTi6G92qFkX3b4dfjV3Dt7iOkZebA3NiQQz8GdGmGZvVrlgrqoE7NuRv3MXvFTthZmWH8oM7o17Ex4pPS8ONvp7Dv1A2ed9mskbA0q1h5SSd5amYOjl4IxPZDFxAcHouCQiWsLEzQwrc2qxQfRsRj19HLqOvhgDXzxqCWW/nk05fa8W9mqvQeqAgA0syR0fEY+cEsxMYnMpj7cfVXaNPcn1UuZQHg7TvB+HjOYtD3au+WVWhQv24pJdd3329ipV/fHh3x8QcjWRnz/scL8CDsMb5dOBO9u3cohnW0bjr/5ny+DIeOn+H3SAloZ2OFWZ8txbFTF+DjVQsLZk1gdSK1sxevY8UPWxH2KIqB5YA+XTBx3DB4uLlwx2TZ2s3YvucARg8fgLEjBxarEMvuJLpObtnxB9b+tINVjFM+ehf9enTCxm17WQH4HweAmXEQrm0Erq4HCrIAUmRU1MjY/FUBIF9sVMC1jRBOLhRVfvS3jiGlEAGUqEjrIXUH/Z8UgB+d5xJgagf+OsdlyTEJiey1yP6KOjrYv3EZmvnV5/ODQN3nqzYg6EE4e/DxoADfNMXrIQUQ0PEkn76SJcAbdv6ODbv+4KCRko1uts39fJCSloGQ8Ai0adIQs8aPQpsmfsUA0KumByf8dm7VrNyeo1JqUgkePn0Rowf1xYpPp1f6e/QyE66LesJpv287WMJJXxyk+SdaniIRD5J+gaNZG9ga+0MmLe3x+arb8DoBoH/Ttgi5/5A3SaqrA9sx3WHWxAty2l8lYKnMUA89POphvIsv7OUGL60AdHZ2wvqNm7ncmBVZ0ybh/bGjYGNjjfBHj/Hpgq9w+MhxfnD5auGnGDrk7XIlItTXOnzkBL5dugK3A4PQtk0rzJ83kxPWtR6AFQFAumf+sn03Zs9byEq1D8ePwXdLvnrVw1Hh/KUAINTwNtPBkBqm8LYw/Hu/SijVkgCFpKjcVxzdy1GqcTw2G39GZEMB2TMBoK5Eg8617DGhbQNY6NO1gjZFwqnAoreSCD+4CRpEpKRj841wnItMhgay1wIAGzVqhLVr13JnXmv3QqW3ixYtwoYNG2BlZYXffvuNB8H79euHq1evMjCcNWsWv6Y9x8j/jzz3zp8/j27durECkBSFVEZMZbvNmzfHihUruORXux66z9H/K0p1rmoISLWcBG8W+lJ7gFSAQRGJSMrMQU6+AnkKJVvqpOcWYO+Fu4hJyeSHPF25DHWdreFpbwU9VnVL4GJviXq1XGBsZCBCPnoQpnRwtQCFSoMClRqFKjWX3BWqNchXUkmiCqm5hQhNzsLTnJeDf/RBW3vYYkZbbzR3E9Vc1dVeBQC+lALwP+jn99zU32cpBF8SANLxIgh4tzCGIaCnji189d1gXGYATyWocbMggtV/znIr+Oq7loJ/fLl9gQLw8rWb+G7lOoTcD0Xrlk3hXbc2ny7kxXvt5m00a9wQM6d+BK86tfHj1h34cct2FhdRf7uJvx9mTZuA5k0alTrFqOR4+eoNrCakeRv5NeDtWLNhC1b/8BNqenqge+cOHIKVnJqKo8dPI+RBKD6ZNgH1fbwYNFK4JC27U/sKrGxKrI1KXgk+0deOSmnp98VwDeb8qcCjp0XhVBKxDNdARxwzJ5UdldyqNMD4NgT7dOBoJmFl35bLKrSuKcOkDjLUtpWiQAUGcnkKAY7mEoQlafD1sb8VgCUBIIWQbL+u4YTh0S1lyFeC1Yg2xhJOIP7+jBIPn4iluc4WUg4h6esrw5XHaqw9q+ZlO1lI2Cewq5cUrWrKsPGCshgAultJ8N1JJTysJPikmw7DPdrm2DShGAB+c1yJYU3lmNZZB79cU+GHs0qMay1nv8LntevRBfjiSBxiYuOQn54Ic0kORnWog95t/TB61UnEJSTB2gD4YnQHdG8uCivomCo1EjzJEfAgRUCBWoCXlQweFmIYWGYhEJmhQWSG6KXoZS2DkylgKAdUAhCQQNdDGm4UYG0ogb2xBKZ6YC/GO08E3vfa5m4OOBqTfzvYo5fsOkxNTRngEWQj1qQVthFvIs9f4kQ0kEaDdvTMR6/RdFpLFvL+pWno/p+amsrTUZ+OKgkIXtN0NABH89J6yL+SbETobxr4Iz9g6r/Rdtja2vJ81Beg5dDy6P+0PnqvrAdxtQDAkgeYVHg/b9+Bvn16wd3NrcLOyfNOCAKA1BFuRQDQufKKLQKAqWlp8KlXj3f+44gIeHi4s3qvKhJLOhAEIO/eC0atmp48Qk8lznXr1kGD+j6VAplaAJibk4cB/ftW130Q55+osCxYgbhcDfq76WCSlw6y80nWq0J0goB6dlJ09ZXB1Kj8ox9dDKhzTL/pebikMIQ6DRpBI3qQ0AiEjAi2GGKgbSUB4Oi32uObqcO4BJwguCAQtS6ah+atQHVCF3IlGeuTEkBOnVgKDhFHOUl5Q/OQl9bzmkjDaR4xcIFGRglQ0g9Teq2PIy+rNC2vtoPyZsGl9sCzACBNdODoacxftIp91mp6uGLrum/h4mSP/iMmmz/kaQAAIABJREFU4V5IKL6aP41h2w8/7cSWnX/A2dEOW3/4hr30NASJitqh4+fw7cqN8HBzZuD3IPQRFi3bAPIF3bL2a/j61C13VHb+dgg/bNrJZQlfL5iORr7e2PXbYazbvIvLhJd+OQu9u7bnB6w1P+7A/sN/oYaHKyKiYrm8YO608WjRtCFi4hKw6Lv1XOpLysCeXdrxuvi8VNE5KQaBaEecLlwNwLpNO7lEeOqH7+KDMe/gx/8WAEgbnpcK3NsH4eoGID2SH5zLSWwJzNXsKIZ3xFyDsLkXYO4CycCfALcW5b8BihwIJz4Hbm6FxL0FMObI39PQ8h8chnDqKyA1QoSAdL2gZDmXJuJ0j88Cdt6QUHiI4d+lTdfuBGP5ph24de8+Az66Huxb/x2a+voUA2JSCa75ZS/OXr2JrJw80f+rjGTYUF8f67+ai25txW2n8uIf9/yJeEpTrqDRtcnL0wNTxgxDj3YtGSqu3/EbVm7ZBV+v2pg+bgRaNKxfbs7H0XH4/pc9+PXIXxjWtweWz6ue8kvtitOUKhjLZJz6+083lYYeJAXIJORd93pTAl8nAGzUpA3uPwgVdw8BKfIqplTkMvcsk5b1MGrmR/jYvwMcXhIANm3iz0qFqOgYthKYMW0yxo4ZCVtbG75fUWkvKQNJyfdWv16Y88l0+PmWP49oUykY5ItFS7Dt551c3fDpvJnsV6gFgORL2LdPT9gWhc1Qv4YSiU+cPI3AO3fh6uLM8HH8+6Or5dQo6wFopyvBW65G6OluDiPqTVP3m77mTOi056fA5WQPM/Kw61EmbqSp2U1SLAEu7wFIfkH17UzxYcu6aOVuDxkFCtGyxIWWGMoXkK9S48yjBKy9GIzoHCU07AFogukt6qK1Z+UrTbQ7S1sCPGLECFbokbKuZKOSXYJ81CGn8A7q8A8cOJDVgRTUQTCwbKouBXTs3LmTlYEEAKnUt2vXrgwFJ06ciNmzZ/NDQ8lGnoCkBKROf4sWLbhsl9obAFgtp/V/dKFPM3MxeMluXLofBblUCv+aTpg9sC3a1fOAgR75hAm4FZ+Gb84EIygxvfg+xyq/ogfn6voAdE/sWtsRM9t5g0qBq7O9CgC8cliN22fVpf30ija2ZAnwi0pw+apVFrSV+LvU/EVXuLLpws9cR9Gyi9fxDKBXPH9F21J0/auwrJkSo42BhrvKV8SRoi9ckYiQwjj29KsQAEKNG3mPEalMRn09F/b/I2/Aku1FAPDU2YtYtmo9wh9FwMbGCoYGpdX2VAZMZb/169XF0RNnGM49CBWr0ka88zaX/zo6lFaaVgQACZosWb6WISBZitHAe9k2euQQ1PBwx5r1myoNAKf9rkBwvAYOphIs7KMLD2sJ8hUCFhxQceAHwT4jPXAycEMXUukCx++LZbopOQLm95BjeHM5LA3FMtzFR1WIShXwTlMZ2teWcSkvqQKfZmnwZV9d2JlKsPyvihWApOz7+aqKy36HNpEzmKR1kLrwbpwG358VASCV7hJ8HNiIFIA63Bc+fFeDgGgNYtM0iEwF/N2kDPUuhquLAaC3vQTL/lJBLpPg/dai2vinSyqQUFirAFxyQoV3m8swt4cIAJeeUOK9FnJ82vP5z/CnHymgJ1XiwLUI/HkhBK7GSswd0gxWlpYY/t0xKPKyYAAFuvm7YfmUAXzoSKV3NU6D+WfVyCgUS60N5BKs7S5HTStg0UU1DodpuExZECTsS/hJKzneqSdFdKaAvnuonF0CXZkIcXvWkmF+Gxme5goYuV+JbHKXkInqwfGNZBjmI2VASAp9KtmlcK8jR44wrKN7rlYYRop7FxcXDgY7c+YM3+sJDpIC1c3NDT179uR+wubNm/neTtYchw8f5rAu6gtQ/gUNCtP9v2HDhgz5Tpw4wSrB9u3b48mTJ9yXePz4MYNImp6m69ChA+7du4dz584xnyIhBFUBkD0IhYSV5F//0wDwSdJTLiPMyc6Bjq4urK2s2BPQ0aHyyi/yH6QSnYzMDLRv11a8qd4K5LItUgFWBib+UwAwKkeDjaEK7ItSwkJXAh9zGewkUrYtMYOEQ0Ha1ZUx4HvdjQDgR19tQmZOHsb074Bvp1VcivW61/us5dEzPX1h6XiVVG6U/fuf2p436xH3wPMAIB2bT79ahd8PHGdYN7h/D8yfOQHvfTQHd0MeFgPABYtX4dCxs/BvWA8rF89FXkEBoqLjGbBRu3c/DDv2HoSjgy2+XzKfS4vX/LgdFuamWPXtp/CqXd7z6Pjpi1iy6idOBFv1zTw0b+yHyOg4zP1yBXv5kZJv3LuDGPbNXrgMGZnZGNC7C6sGKVTky3lT0L93Fxw/dZHLf2vX9MCk90egdk133q7Y+Ce4FhDE25aWlsEgkLrhtJzHkbFsUUAlwFTSu2n7b8UKwOkTR6Pxf6oEuORJW5jNfoBIjymvBCRVHqXqUqJv9lMg/CSga8wBHzAWy6ZLNbUSiL8NpD4CjGxYPViuEdCNDwTSHothIHb1AMsaEDb3ACIvAV69IRmyFdAv3YGjc4jAGpXjkvcqqfKsLczLDdTEJDxBeFQssnJyitXq2m0gtWBTPx842IhlU+FRMTwtnRtlG11bbCwsQEo/CvTQtrCoGDx4FAlLM1OGgyXf005DycGhkdGIjkvg5GB/n+rzh/1fvv5UGwB8zk4zbdsAoz/9GB836fTSAFA7qqst35g+dSImfDgO9vZi0uAf+w6yqu9e8H1QqfDMaZPh7l6xoT6p/b746husWPUDzz9/7ky4ubkWA0DyPzI0MCxWi2nLQ+icJsX14EEDeB5SJFZHC0vPxS+PMqBNAZYLAhpayDHI0xz1LI2gJxXdooqqdplQUGlZcr4CJ2IzcSgmF+lqERxbPQMA0vxmulJ0q22Pd5vWgauZMWQSsURJXC5pCwGFWo2HT9OxI+ARjoYnQg0pA8D6RQCw1SsAwLfffpvLfV1dSx8nehgg7z7qxJ88eZLBXP/+/bmzTwnCQ4YM4U68ttHxoeANUgtSIjABQPIQ7NGjBz9MjB49mv0D6QGjZPv999+xZcsWfon8Br28xGvKGwBYHWf1f3aZVNI+ZOke3AiLhZ+HAz4d0gEdG9QoVRoXlpyFeccCcSX6aYXWONX1Ccim5e36bgwAXcwr77X+MtvzKgDwZdb3/2Uegn+JqnTcK4xFiiqbPQAJ8FEYSMlGCsDAgijcL4yHucwI9fSc4apjVa5U+JvvvscPP25l774xo4ZxX5oaDaqHhj3C9+s3g0qBR74zCM2aNORBsNTUdGRkZsHZyQG1PD24+m7l2h9x9MRp2NnacD4AWXNM/nAs+vTsUsqq4FkKwNXrNjHca9uqBfr17sbP8GTVQOvhMC3f+mwftvz79ZUGgJ8fVGLnDRVyFcDSt3Xwlq8MJvoS5CoETuhNyAD8XCSo50jWE+DKvOm/KTiUg74rG4broEMdGYNBgnIr/lJhT4AKT7NEhSA9s+vrSFipR6rAp1nA4mNKVhTO7ibHuTA1tlxWY1wbOVrWkGHtORVuRKq5BJdCPsiDkGAcrXvtWSWvs1NdKQKiBYQkqDGlkw50ZBJsvSKW7pISMShOVBvS+q5FCNhyWYmpnXUwqJGMy40J7JFKji4s2QWAt4MIC+MzgWUnlexVOLu7DnsXEjAc1VzOasPntd+Cldh7JwtusmRcuP0QPXysMKGvP7aeCcemY0GAIht6QiHa1XfEullDeVFJuQJG7FexOnJhOzlqWEhwPlpALUsgKpMAoAojG0gx1k+OtHwBn5xWITJdwMkRuihQCXhrrxLvNpCif10Z1txU4+RjDba/pQMjXWDMQRX61JFiQF0pjHQAC30JjHXF41FVAEjnOSn3afCVrDzIV5f+3rp1aykASAo/goGk1iNfX/LuJU9hgoVaAEh/k+cwDShSn4CgIAndqNqAflNlAfUNOnXqxPuIgODly5e5MoHWq23/0wDwXnAIG4B6163LRt7k42dsZIQmTfxhZvriQBHqhEVGRuH8xUtMUWvVqsmdZXpYT0p6Cj/fBvCqW+eF94N/CgBSCdu1ZDXWPlAiME0Fa10JPA1lsBYkaGwjR1dPGcuTq6OVBIBjB3RgBeCb9mYPlN0DzwOANG1Wdg5GfvAJK/7o+7ds0Rz89MtvbAysVQDO+WIZjp28wGm/KxbPwfotu3H0r/PIo8SbEq1BvTr4+rPpOH/pBtZu2gnL5wDA0+ev4usV5MeWh9XfformjX3FsoVl67B33zHU8nTD/JkfcVndktU/sYfgqHf6s0Lw1/3HMH7UYLw3bAA27/gde/cdxaTxIzBiUF82Hj5/+SZWb/iZ/QlJlehVx5MDKEhBm5yaLqYSxz/heaZ8SADwdwaAjf18MPWjUWjexK/U5/rHPAD/06cvK/O06h0NELANwoEpgLIAkoEbgUYjAPlL+skRYGRlYUnD+Jf4wNpt1KoIaXnV4KtHaa3UOaWmTfEsObDxovep05GfX8BqbO0ySnrwUgeYfqjR6wSnypYS0jroPboXlmy0bBp9pO2j90rOq31PawlS0fK1y9V6n+jo6LLKXNtoueLyNVz+QN+pkp/93woA6fNRf4IV9hoNHB0dMG/2dAwePIBDxo4cPcHefuTxN2TQAMz+ZBq8vSrub6SmpeOLL7/Fj5u2ws3Nhb0CCQRqFYAUfEaAiTAbPTRRR5EapQ2PencY+vXtBTdX11L7/SW+Dc+cpSQALCqIgolEgybWOujsYoaapvow1ZVBVpT0m69WIylfietPcnAqPh8x+X/DQa0CcCCnAMdi0Zk7SCtQae3mYW+si+51HNGjrgvcLExhpCPn84VKgLMLFQhPycLxB9E4FhqPDCX1hwg1SuFrZ4qZLb3RzKPqnmVaBSCBPyoBplF7OlepUSf9k08+YZhHQI5Sf6lzTvOcPXsWvXv3xldffcVqAm0577Vr17g0ODAwkJUC2hAQeo1gIq3n+++/58689vtI5UEzZ87kEmFSAmzcuPENAHydJ/F/2bIIAA5f/ityCwoZ/nVq4FnOFys1rxBLzgbjVPgT5ClUXMmj9fxjL0BK6Syq/KF7Ld/GigbO/1bi0gcX3yvrZiaXSlh9SIo/qtqhB2P6P6VsD2vogfeb1+b/V2d7AwCrZ+8mqjJwpyAKT9VZMJMaooGeC9x0bEoN1IhPkxLEKlNxryAGqeocmMsM0UjfAy46oj2Ltu3cuw9r129mn70GPt7FoXr0LO7fqAGn//76x0F07tgWA/r2gEwux+mzF3H/QRj69+2BTh1aY/+hE/hpyw541a2FiR+8xym+a9ZvgW99b0yb/AF8vOsU9w0qAoC0LcdPncXKNT+yNzSpCmmeuIQnuHItALq6cvTp2RWpqWkcLlLZEuCAKA0m71UgIkWAm6UUKwfJ0dhdxl50JbuD9B0ilRmBtvXnVUjKFtDVS4bPesvZd0/bKMX3yD01fr+twqNkCuQAK/rebiiHg5no3UdgzVhXwipBKu09GqxGn/oydKsnQ+gTDbZcUeFGlAbWRsDI5nL08JGx8u+3WyoGfG83kuNuvAYHgjRwMge/H5ok4DcCj9mAq6U4H4HCQ3c1OBasxkB/MQQkOUfAtUgN7ieIgSG3YjRc7Telk5xLgvfcVKGrtxzDmspw8r6a/+5WT85Q8Hlt/ulCnHuUizG+gLeVBnWdzHAmOAkLdt9CQXYmA0BjmQqD23thfN+WMDM1xoVoDaaeVGGsnwzTmv+9fCrdJQVfTKaAS+/pMlyldiBUg5l/qbCogxy+dhK8/ZsSE5vIMNpPit3BGqy4psb6njqwMADGHiR4KGOAyOBPDHDm9rIAkPoFpPpr0qQJmjVrxjCwpAJQCwCppDcnJwe//vorl+/S9KT4I9hHHr7UdyAoSIq/ku3ixYt49OgRW4doKwQICtLAIVUGDB0qglNq/9MAMDDoLmp61kCTxv7c+Q0Juc/pwDVreqKBjw/09Z/vRUQKkoCAWwi5/4A75/TgRR1zOjBxcfGs4unauWNxR+9ZJ/Y/BQBp/Qq1gOhcAReTVAjL1HAgSAtrGbwspDDVFWWs1dG4BHjRZlYAEgCkhN837c0eKLsHXgQAafrbd+/jgykL8DQljdOAKSGMTPAXL5jBJcCff/M9Dhw5xZ58K7+ey5BfqVCU65xSyThJ/H/bfxwr123j1N/vly6Ad53yCkCCasvWbOay8eWLZqNZYwqfAAgM0uuPo2Kx9ItZ3FH4/cAJ9uvr26MT9vx+hEM76tbywIA+XfHHoZN4kpSM2VPf53Te7JxcLF6+gaEghXWQJ2HdWjWKd0tQ8EOsWreNfQUJABLw+3n3fpCPIcHCjz8chR6d25Tajf9vACCVHz8JBvIzIIQcAAJ3AqQedGkCydhjpcp/q/xNu7Ud0DcBPNq+2nLSo4DYm0BOEqBvDrg2B6xrVnlzXjTDvn1/IiIigh/26YZPFhQljfmpjDA2Ng66unro0qUzateuVQrUJSYm4vDho0hPT+PyAgopILWXFqTRiOHNmwEMCWvWrIn27duyX5m2EQzfs+dX1KjhAV/fBqU8dKkU4dChI4iLi+Myg06dOhTPS1DixImTfL+kx0cCiH5+vtzxoZIJ6pD89tsf8PT04IE1goGtWrWEjc3fvlHUmaFlkAcvvde8uTivtv2nAWD8nYeYPHUWgu4G8yZRuS2Fafg3Kg3u6b3NW7dj+co1iIiIYj/hD8a9h9T0dOw/cIQ/n089L8yf9wm6d+uMh6FhmP/ZV1wKTL7FXyych359elZoO3L+wiUs+noZLl66gubNGuPTubN4W7QAsFvXTuzxZ21tjWPHTuKnzduQnEIeyQ0xZ/Z09OjWuZy34IvOyaq8X1YBSMCNwkAMpBp4Gkvhb2sINxN9GMtlUAkCnuYrEJKWhzupiqL03+IzEVY6wGA3UwyqSQAwpggAUmgIoCkq97XQk8Pf0RLN3e3gYmYEXZmMvc2iMrJwJTIJQQlpyNEIkAgSThamh1g/W1PMaOWFZu6VrxDRblXJFGAake/bty+X+dD5TDCPSnnpe0JluwTx6PxetWoVli5dytNQOTCN1tPxoen+/PNPnDp1isuFSoaA0GsUHhIWFsYBIPRDMJGUhTTCT9cBSgT+7LPPMG7cOPYKovZGAViVs/XfMW1SRg6+2nsW3RvVRidfTxhUANoI2D1KycbN2BTEZeYiV6FCvlL0/GP/PzUllGq4LI4tcngwQiy9Lwn7COrlFKrwJDsfOQolw0AdqRSeViaoZWMCQx059OlHTg/KctSwNkETZ6tqV//RkXoDAKvnfKVUX1L/SQUJGui7wlXHGiqo2RewgNK3i1KALWRGnAQcrUhBSGEscgUF+wBSYIg2BZimpb7w7r1/YsfeP/A0OaW4JJ08+qZP/gDuri7Y9PMuTgOmph1Tbdm8Mca9N1y031m/GRGRURwIQqAuKSkZ637ahrPnL2PUyCEYPmQA23RR++vMBaz78f/YOw/wqKr0jb8zmUx67yQBUiCh19C7dBCQDoIUxb7uuqKuZdV1V92/rrpr74qgNAUBpfdOKKGEQBohvZHeJpn2f95vmDAJAQIkgJjzPCFh5t5z7z23nfM77/d+30kyvicemYeOFyMsqPT7YdnP8sNrnslJOUbX6XWYPnkCZs+cjMSkZHz02TcyKUp14YB+va7ayNzX13/T4odDOhRWAC3cFVg4XCUZdKkENEWjQTL+frVPhx8OmUJ/3RwU+O8Ua9wTboVG5uQNdpEwc/AXe3XILwOmd7cS7+zP9+hhbw0sHG6NfqE3Pqm+YI0GuxJK0MpFi8EtFDiXVYQdJ9Mk9BeVpQIAfRyV+M+jI+HsoEZIC3/8eEovyr3/u0eFESGXtl2uBYYs1iLIVYGlEy9NQpzMNmLST1r8KcIKw4KVmLxSi44+CrTxVGJjogFe9sDX46xxodyIOb/oQKczd1uGAQP/G6lC4MUcCtcLAOkZyPc+++JkSMOGDaszBNgSAPKkceKQ/XSGEu/fv18AIBN/HT9+XCYN6TtsWTZu3AhagUydOrU6qoAT6Ow7MCkYvYXN5a4GgGnpGdIZD2rZUtQMpKnM8JeTk4sunTsiNCTkip1eDnhSUlJx5FiUPCDatqVvGL3j1LCzswUzHVNhyMEI/QKuVvhw2XfgAIqLijF2zKgai0pGFysrSTveUIUzfJUGQGug55Ip641KstM01BYuryevsAQxiWlg1jJ/bzeEBV2/j07j7V1TzXdKC9QHAHJfv1y0Eu9/+p0kzjGXt15dKADwy0XL8fm3y+Ht7YFF4hPod1UvToYAv/Sv93EhLx9ff/QmIrp0rE78YOpoGPHFohX4+vuVaNkiAK8894Qk/jB3Wp6VjMN7MHPKvTgbf06eJc//eYGE5kadjMG/3/8C2bl56NyhDc7EJqJn9454ZO40+DfzRWJSCv793y+wefs+PPPkfPmcahxzqQsArt+yG+9+/K2EPzw6fzoenT+jRpKTPwwAjN0I4/eToDAwexZToOklFFgxazngHW5S72XHAJHfwFhVIk2qiJgL+HczJQyJ2wJj3CaIB4LSGoqe8wHvdoCVNYz7PoLC1hkIH2UKQ45ZZwpX9usAFGcCOWcAv46Aa3OgNAfG48uB7GgoVDZA5xmXvA2T9sAYuxGK0lwY1Y5QtLvXBBUZtpwbB+OZX+U3/6+gH2KbsYCdK3AhHji9BkZ+x+MI6gcFFY1XKJ9++pl0UvkOa948EOPHj5NZQXN59933RIFHiBYSEiwAgokkzCU2Ng6LFy8RWNC+fTt07NgRTk6XQg4ZTnDo0GH5jLDuwQfny3JmQMh75L33mIggBEOGMAHWJQU9OxaRkYfFaJgdD2Y6DQszmXjTiJjeJ3v27INer0NYWBj69esrM5Ps0NPE+MMPPxaoSKWUCXiMlWyl5vLjj0uRnp4h9ymVgZMnTxK4cun7hssCXMMD8CoPTXMIcA+9M5Z+/A127tpT/axiEg4m0+jUsWb2blZnCQDnz5uNp558BCorFd557wOsXr1OrA/69e2FF+j317mjALyvv/keWp0WY0aNwNN/eULAoqU6k5OaH3z4OVb+tFqsSebOuR8vPv8MzpyNvSwJCL3+CB8/+OgzLFr8I9TWakyZcp+EF9MepbFKbQB4SV2kgNJogA0McLRWwMGaXr1GFFXpUa5nMhCVKXBXYVKusniogCktnTBVAGAy3th2Anns8EgxwCijLcDKaIS9lRJuDmrYqFSoqNKioKIS5RJebDL9JgDk8kaFER29nPA0/QOD659szrxPZgDI80LLB87oMwsw4V58fLz8Hjp0KP7xj39Ill6C8PPnzwsAXL58uXxP8M57iKbeKSkpogolICfkMysACfo+/fRTSSjCAQXDgvkc4H1EKMh7hHD/hRdekHvNrChsAoCNdWXfvnqLyjQoKtfAy8UBdtfwx+Ze1pWLtLb/bc2jqTlgoHL260PxWHcmDUWaKjiqrfGnvuFY0KsVbOiTerE04jCjzsZuAoCNcw2WGCqQWJUDZ6Udmqs9oTXqJNsvwaDGSAhshLVShdbWfhIe7KBQI0WbhyJjOQJVHnC3ujxhIyHgrj37RblnjgpwdnLCoAG90aFdG2RkZGHPgUOIjjkLo8EoST8I3xgCfDTqJA4fPY4WzQMkM6/7RX/TU6fP4NDhKLi7u6J3j+7w8zX1i+ITk3Dw8FGJ+usV0a36c37HSKM9+w5i6/bdoFUYn7uDB/TB4IF94eXpgfPJqdiz/5D0qfr37YWQerwbSyuNeO5nrSjxqIrjayjYU4FOAUrJupteaEBUihF5ZabM20wG8soYa1HVMZvv76WUVEKSgny2Swf+zUJ13IP9VPjTEGs43QTKeGmrBkujiqGsKoVKXw69phj6ilIoqkoFANorKzG8sz8eGNZJfE4D/Lyx5JQBnxzR4Z2hKgF65kIAOOh7LYLdgGUTL0WtnMg2YvJPWvylhxWGBJkAoJe9QvyFGSL8ySgV+gQqkVBgAoBhHkAXP6UkDZnazgpuF4OOrhcAcoKc/oBJSUkS0stJcE7G1/YArAsAsl9BAMhJPksAyIgCqv3NhfekGQBS6We2qGP/ggpAAkBai5jLLQGAy1b+hFEjhiEwIOC6Z5mZvfdcUhJ6RkSICq++5VDkYTAshqbZlp5/DN1lRl/2KZkh2MdiEGVZN0NkOKNPWturZw/4+NT0suJs/dGoKAF3ffv0qZYz17V/xSUlOHgwUo6DBt2WhQMsN3d3dOtyuVqgvsf6R1lu5rP/h+TM7D/K4dY4zknD+uGvc0ymp41dijR67EwqRkZJFR7q7g3rBjSNrC8A5Iv3sb++hu17DqKqyjTbaAaAsXGJeOyZ15CRlYt3Xn8Oo4YOgKOjRTbJWg1UXqHBw3/+O/ZHRkmG31lT74Wnh5vADT4wi4pL8fQLb2LvoaN4/KGZmD11vHxvLl99vxL8YXhwlVaLGZPGYsGcqZKEhHUzcQm9AO3tbOV58OxTD4oakA/tlNQM/Pu/X+K3zTvxxIL7BQAy0YgZrNQFAM+npItnIZOi9I7oIt6AEV2Y7ZGhbJBw5zff/UzqoWcglYV3ZYndAOO34wHCP/dgKLpMB3o9Bjj6mAAbBzU73ga05VDQR5AAzzUQIKTjd4unQtH/z0CzTsChrwFbR6DteMDB8yIAdALCRwsANO58Gwr3IKDVMCA3FsZzu4GwEVAQAsZvBTJPAMGDJPkIVMwwaiVA0rj9TSicvIHOM2E89iMUhiqg0zTTvhxZZIKJwf2AhO2mTMqEfM06AyeWw5i0F4pOU03H4+wH2FxStdU+nwSAVPMQiPMaGDNmtMwCmgsBIKFDVla2eOLwe0tASAC4ZMkPmDFjmoQFWobQsg4CwLi4BHTv3hVbtmzDhAnjBBKaAcLVACB9SRISzok68OjRY5gyZZLAB8uyZMmP0pkeOXJEjXdpfQAgwSWhClX83B+GPVq+j28onAaCAAAgAElEQVSXArD78AEo2xONmH1HJKyWpWXLFnh24VOYOOFeuLlebn5vCQBf/fvfJOkGVcrHj5/Em//3HrZs3S5AcNy40Xj6z08IQKWyb9/+g9J5jOjeBUPvGYS2bUzhogmJ57Bjx27sO3BIJjYJHZ9d+GdRCu7cRVXgOzgUeQSWWYDZlkeOROHd/36I39ZvllDhhx+ai8cemV9tYN3Qz5NzheVYHJ+PXXkMMzcp7moWceoTmcSlb4joLhXz/7xtlJja0gkTgtywJTYVb+44jqwKvcQIMxGIKZXYxXKxWv7P7AVokQv44p5IKiB09nbBX/u1QY+W1++DaAaADNMh+CPcu3DhgrwDeB+yk06fvx49etRI9kFvHs7ws2OfnJwsodn0ByQkLCoqks94vVM5aPYVJCCkQnDLli0C/bgc1cAMB+Kggh3/tm3b1lAIMxx4yZIlAt6ZkZghRE2lqQWutwXoKfhlZDzWnU4ViPFE33A83LMV7MzxdddbYQMs3wQAG6ARr1AFlaDsb1RehH+xVZkCAr2snOXZnKc3TbyGq5sJBLSTJF+mpy1TMP3RSrEGEtr73QEd8kpN7zIqyMyvIUnAYwRaeCjwtxHWGNZWCSebxhXnNMY5IOw8lmIAQ595TF2bKxERZHVT8I/7uS5Wi9e2FKGgsBgg9LsI/ggA1foK9AxxxbOTu2PbkVg8fl9f6BVWotp7absej3ZT4smISxMRFTojJq/UoUhjxK45asncy7Iihsvr8P4IFULdgEkrdXioqxVGhSoxf60WbT2VeHe4CpmlJgA4o70V7u9gCgGmCtA8HLYEgIRujM6hdx9hMgu9/UJCQgTccZLcrOLjO5vv9QEDBkif/WoAkBN+DAFmX99cDwEg12OoL3+zHsvC0GBGC9FaxDxG4OQ6k4cRujPawFwaHQBSekjvvZCgIAnbqT3wuNbFyU4tw/+Y4cfSJPlq63GwkpmVBU2FRjpfTARiLvQR4ndFRYXSOEwMUlchdMjIzDTN5rZoXp3a2bwsZ2azJf1yuSgAa/siWdbJTl16RgaysnJqKI/kMalUgjMg9fESvFZb3e3fD5n3PBJTM+/2w6zz+OZMGIbXn5zd6MfOl9OJ7HK8uSsDjmqlAMA+gZfP5N3ojkSdPI1Js5+Cg4M9ju5cJX5eVyrpmdniB5iUnCr+X2YAaGdrg7f/+yV+/PlXCVd5YsFMjB1OVZJTtTKGmaSpsjA/b3bujcQb734qYcVPPnQ/xowYBBdnJ1zIK8AXi5Zj/ebdaB3SQtR/7S6q/8z7dfpsAl5760McOnpC9vffry7EhDH3VD8TqEb8eslKZGVfwMC+EfjrE/PRpaPJfJ3Q46MvluCbH1bBz8cLs6aOw+D+PWTbHLRRUcjw5B27D1aHAHO/t+8+eNE3MAEhLQNx78gh6NurqyQ22b3vsKzj6uJ0dwNAKvcI0KxtAGt7k9+fmuEdlzqWxsIUKM6uB3QaGM9ugmLwc0CLPgIBjd9NgGLE64BveyDyK9N67SeYgJ8oAC0A4Pa3oHBvCYSNNKn/zu2GMXwUFH6dAKoIc86a4CABoLkQTG57E3BrDnSbAzCsuLIY6DBJkqIYI78Bzv4GBPaAomUfk2rRzg1QqoDidCD5gCmpCpOhODcD7nn5ivcCAaCbmzvKykrlmqYqyBKC1RcATp06BW3btpH7xPJd3BAAkAomzm6OHDlcOiaW5WYAIMOLExMTBGqyQ1Xbm/B2AECblj5i0lyWnIWqsgo51ODglnjisQWYPHG8ZPKtq69jCQBfe+UFPLxgrigZGGq0Y+ce/N87/xVg5+rqgr+/9BwmjBuDLdt24qOPP5dkIHz+8LwzlISeW3kX8gX6lpWXi90J6yPso/pzy9YddQJA7mt5eQU2bt6K997/CMeiTqBP7554+cWFGDSwpt3AjT7na6+XV16FzWkF2J+nQX4lkKMxwBS0a/Lgc1IBnjZWsLUyDRtNd/glVGfK4WFKf+lvq8SIAGcJ2T2deQFLj8XiXKHmYooPrmMZeGYyNWOfkCGPOWWVKNDoqpONMDLC014NP0c1Onq7YFa3VmhukcynvsdvBoBz5swRBSw73AR1vFbZYaf5Nvublr6b5rrNKll22tlXZOg9gSFn69PT02U9Zhq0DHvn9RITE4PY2FgJ+aVqgICQ2yFArH2PREdH4+zZs9KHtsxUWN/ja1quqQXMLUAI+MWheOxMyMLsbsF4uFfrPwwANGq1qExORWnkEZSfOYOqlDTo8gtgqKqCUqWClYsz1AH+sAsPg0PXzrBv1waKWp65v7criU/Qc9psnNKkotSggb/KHR1sA6FSWMlnydpcyfrLsN9gax+obtZX+ffWQBb7y1dUlR6Iyzbg11MG7IrXIzHH5JPnYqtAm2ZK8dQb2U4pWXnVF7PL/t4OmcfJBCD0+2MhXGO04c1GGWYUG7Amphxf7ctDQRE9/0zKPyerSozu6IVpfVti/6lkhAd6YEi3UIGPzOQ77WcdHK2B5/taobmLAscyjQhwBvanGvDdSQOejFBhQpgC2WUKvLxDJ0q/36arUKgBJqzQ4skeVpjbyQpv7NFJxuBFE5gUBZi3RocxrZSYEK6UEGd3WwVcbIySROWTTz6RSXK+m48dOyYhubTrYJQN3+lMxkXVP5dhlmBzEhD2CzkZR6B3NQ9A9i9pzcP3PJOFWCYB4XqskxEzBH3kXPT5I2+jaO3IkSMyCU8gyb4Pk40dPnxY9pXbNZdGB4DcOKlj7QFHfS94szH49a7P7fKndkeI2zXXKeG3xPNXKGaJ8pWWMVw8Npr5Xw1smveFy9dV2Lk1Ky3q2y5/xOWaAGDjA8ByrQFbEovwvwPZcLRRYmxrVzzcvY5Mrjd4AeYXFGLExAfBe+HA5uVXBYDcBGHXC/98Dzm5efjnS3/B+NFDYGdrK+sv++lXAWtp6Zky6GP2VvML6OG5UzF72gTJ/GsuBw+fwCdf/SAegwSHNODngIsgbtigPhJqGxLU/DJIT58QAsDVv25BcMtAvLTwUUkCYi57DxyVcGWq+agwnDNjAlwtQiQZerz059+wYvUGCRWWTNRQYObkMRg/Zqh8vvrXrXh0/jQ8+fBsOQ4uExufJH6D23btR0ZWjhyz6flllIkJehne1QrA6iQgV+lZnF0PY+wmQFshKj3F2P8AzXtKCLBx/d+AsgsmZV3uWSi6zzUp/vj//R+bfosC0BM4tQrGY4tN9VSWQBE2Aug+z6QozDoFHPoKRk2RgD0FAV9ghEmxtPu/MKZGmgAe/QBDBkERMU+yIDM0GMeXmUKX7d2gIDxsPQJwD5J1FNwmfQ7L8qBgfUNeuOJdRQBIAEC1j52dPcaOranwIwAMCAhETk62DPLrVgAuEUDQoUMHUaqZkxRwow0BAIcOvQdBFyfDar8PbwYAJieniHqxR48I8QBkx8iy3A4AqFCrYNQxLN10T1LZ/9ijD2LKpAlXhH9c7koAkN9R3bn6l3X434ef4nTMWfHm+9MTj8gkwo6du/HTz79g776DyM8vqHH8nEDs1q0zJk+cgBHDh1Rn8r0aAGQFNDpfuvwnfPjx55Ih+Lln/4IZ0ybd4JP92qsVVmqRXVGFPVkl+CW5DOUGFVQKwENtRISHDXp62cOLaQpZzMkIqqs1tTP7SvQY87K3Fg8yZvTNK61Afpmm+vloXkXWsBChFJRrcOB8NnYk5SK1RAOm1HFQKXBPkA9mdwmFl5MdfF2YKOX6iyUAfPXVV6vNt6+/prt/Db7HNFoDSjRaU2IflRJOdhxwXXp/3/2t8Ps+wjM5RVh6/DyC3BwwvXPQXQ8A9aVlKD1yFIUbN6Ps+Clos7IF/OlLS2HUVMJooFJOAYWNGkoHB6jc3GDt6w271q3gOmwIXIYOhpWFb+3v7ewX6suRUJWFKqMOoWpfeKtM/Wr6ATIsmB6RrdV+kgDEcvrl93acTft7e1uAOQzSivSISqtAyoUyXCgqh5edEV2aO8JaYcD240kI8XHC+L7h1QmPKnSmxB7vHtBDpYQkXqGf4puDreDjoMAL2/U4c8EIFxvaopmO78V+VhgerMT5QiPGL2cSECUe6qLC4Uwjnlivw6wOSgknfvhXrQBdc+ZfqgED8vch83ysJNqYN2+eqOkZyfLTTz+BnteM1OAEICer6evLCb1169ZVA0BO0P38888yGchQ4LVr11YnASHUY1QAQ3cpMmOIMOEfISK3Yc4CPGjQIFH5MayX22Sfn2NC9u0J+Agj6T3MvjKfSxznsu9PIMg6zaXRAeDtvZyatn43tUATAGx8AMjw33WxBfjqaC5srZUYGuyMhX3rH3pfn+stK+cCMrNy0Kl9+FUBvLmuCxfykZyeiQB/X3i5u9cAdFqtDgnnUpCelS0PTPPgjclD2oaHCiy0LBx8JKekIzk1AxUaDZwcHNA6tCU8PNwkK++VSkpaBk6fSYC3lzvCWgXD0eEShGA9USfPIL+gSHwAGRpcV2EIMZOI5F7Il331cHeTRB9UG3N/3NxcENT8UmIGcx38nutkZueirLxClIhMKuLj5SHhwQyB/sMWGgNry03EQFdlgnlUCpIEE67xM55XJg+h9x6VhJyhrig0/VY7mMKJqTbkZ1T1ETwSDtIjkGo9fZXUZTy1GnDwgCJ0qPyWwgQlDEFmHXqdqT6ux7q5X5UlF5VLCpMvodpRPAipWDR9ZzD9cJ+pDrxCIQA8efKUgOFx4+7FgAH9ayjiCQDpCcYkHn369JZZQSaZMBezByA7Jly/f/9+NdavLwAMCQkVD0Bn50vhyuYQYHr30Z+wrnIzAJD1/fyzKQnKpEkTBTLe7izAlsdoVt4xU++VlH/m5Q8dOoKt23ciJzcX944ZJco7hmxfetblYcPGLTh56jTuGTIQ9BPk9/T2i4mJxbGo44iPTxR4pzfoJaMiIxDoadyhQ3sJJ64+53Hx2Lhpq5im9+jeDaNHD78sLPn8+WRs2rINhYXFGDZ0MLp2uTSx0RjPlAqdAavPXcDixCIYlCq0sFVikK8D7gl0hre9+obgW333U0LWyiqw+Wwyfjmdgrj8Mkl2MDrUF38fHgFHC2/W+tZpXq4JAF65xfg4LavSIy63FHHZJUjNL0NpeSVslICrrTVcbFVwtlXB1V4NDydbtPR2hr0ZBF/viWha/pa0gKjC8kslaVqQu5NA3NtVGjMEmIq/itg4XFi6EsW790KTcA66AvYTLoo5CP3U1gL3FNYqGCuroC8pgVGrkz6I0t4etiFBcIroBo9pk+E0oO91R8HdrnZt2m5TC9zqFjApKI1IKajCoaQSFJZqwGSsVRoN7FVGRIS4o0NLT7g6XhrX8U4sqTTiXIERiRfnRkPcFGjtoYCNCkgrMiK+AMgpM8JOBYR7KtDCRSGKvgotsCfVgHAPBQKcFajUAwfSDPB1VKKFCxCVaYCGM4UXS7CbAg7afGSkpQhIoxc1k8OyUPVH9R399gjkqNwnDKS4i59TSEYbH0aLMjpAxoAeHpL0i8vzb37OPjr7+ZygJwhkSDG3QcDHqAB+zggQrk/VH9dhRADroBKQCUa4D1yW0QEsrIPrcBnLvnMTALzVV3it7aWkpGPhwjdu817cGZt/8cUn0bmzRYhdrd1qAoD1B4AfHMxCZFrZZaoIyyaljNlRbYWWrmp0beaAngGOUCkVogB8f38WnG2tMKaVKx6J8EZxpR5H0stwOL0MyYWVKKpkYoa6Fa3chtpKiQ4+9ri/kwd8qc1uKg3WAqvWbcG//vMJmvv74ekn5knYcVO5u1uAAJAdCPp9MMmHZQZgHjkBIDsa9B0LDg6WUITaSUCoops+fZqEADeGByABIP3kOLNZWzV/MwCQzxl2kr79dpFkEK4NP2+HAtB8tbUKDcFDDz5QHXZ7LYsTWoYUFxdL583N3U0MymuvQz/BkuISODo5wqlWh62yskrOMZXUbBdaCbBjZwkRzfvGZakYZVgIO35M3FI70oB1cHsV5RXScWSCs8Ys2WWVWJqQj53ZFQhzUmFkgCN6+LrA4RZ6iFVodTicnIWlUfGIyipCBx8XvDCoM4K9rwzgr9UmTQDw8hbiZFteuQ77U4pwJKUQyXllsFMa4Wmvgq+jGn5ONgL/bKyUUCqMcFCr4GSvhhOhoIMNbH8vaTGvdXE0fd+oLdBYAFBfUirQL+ebRSg9dATa3AtyHEpbG9iGhsChWxdR+Kn9fAT0gZEbOh0MJaWoyshA+ZlYlB07jsrEJCjt7WR5jyn3wev+6ablm0pTCzS1wGUtYIaAxRo9dMxUrtPDoDeIus/L2RZ2pHp1FIYja3Qm1b+tyhSSXN0X0gOVOqOMb5l8xVLlz3XY/TAvTwjI6QzmNdJSD2CxLUYsMF0IgRv7uexPWfbf2K9jxEbt72pHslr+n3+bo1H5t+V3lpGv5mha7o6lNze3Z7lN8+7yM0JDFkLHuiJZGw0ASpjbTQSEX23966mbjclGMIchm33B6rtvZshRe/mbDW02n6TExGTMm7ew6TEA4J13XkLPnldOhnJ7AeDFmKTbdKau1wMwq1SLk1nliEwvxfmCKuRV6GQWXkvjBotCHykm+bBTKdHOxw4PdPKU7NEEiAYD8KdePnCwscJ3x3JwMrtCHqKso3Y4O2Gik42VZHH0drDG8FAXgYrudlby0G0qDdMCfKh/v/QX/Ovdz9C3ZxfJRlzbs7BhttRUy53UAgSAHh6eGD58aLXJsOX+EQASDGZmZslsYWMlAbmaArB7927iPTJixAiEhobUaL6bAYCcEWXY6/79+yVMlgrGwMBLmVobEgB+/uW3YIKv+pbQ0GBR6nl5Xsq4XN91/4jL5ZZVYmdaIXI0VRjk74pwD0dY3UQ/8UbbkJmG47ML8Gv0OekbTu3aGi29Lk/aUt/6CQA3bNggIUEvv/zyHzoEmH3jUq0B+1JLsCkhH2eyS+Fho0R3Pwd09HVCiIcdfJ1tYVsH9GW/olyjhcpK+bsCgBqtDjq9QcLSGA55KwoHytwur18ba5W02bWKebBouRwHk9drscT1zWMgU3b2mgPha+1H7e9vpq7GAIC6wiIJ98369EuUHT0OKgGVdnaw79AOrqOGw7FbF9i0bA61r48ptNciesTIAXlREaoyMqFJTELZ4aMo2LgFFWdiRQ3oNXsGfB596HcdEny957dp+aYWuNEWEOvfW/NIvdFd/N2u1ygAMCUlFfkFBdVpvmu3Dg2uA/z9L1MxWC6XdD5ZZq/NPnzm7wjiaKrMVN1X883jehw0pKaloaCwEHqdHgpCCkcn+Pv7wdvL66rb5/Y4W59fkC9Sz9rJQnh8GRkZ8Pf3rzPbX32viCYAeKml7lQA6GBvA3cXJ5RXVCGP2YluQ7leAEhrKoK6ch2hH6DjzAIzUF30UtfqDaLqyy3XISFPg6MZ5cgorkJbbzt093dAVEYZCir0GBPmioOppTiZXS4z970CHdHKww5e9lZwtLGqDv0QK3cjcDqnAmdzK/BYD2/5rum53XAXCzvJ586n4uOvfhDPwOmTxuDlhY/BwSKEsOG21lTTndQC9QWATAjBEIErAcBp06ZWKwAvTwISj27dumLr1u1XzAJ8JQDIsFRmAaYZ8pQpk687C3DHjh0k9KG0tBRUEvK9ai4//PCjTOJxFpNhDePHjxOVo7k0JAC8k8753bgvptl9vbyHbDnFfptLFd+POj3sbczZK29sh95++22cPn1aTL+pvjVnAryx2n6/a3F+8XxRJVbEFmBbYgGsjAYMD3JB/+bOaO/tAHsaNF1HYb9FdRVrjuuoqtEW1emNWH80Fpn5JRjdvTX8PZxvCQQsqajE5qgEFJRVoG94C4Q284D1NSAgxyx8hpr90fmbPlF83tY3yaK5IQkTWRczVTLztWWSmuttbD7fqWxmyBrHdwydq29paABI5V/hlm3I+M9/URZ1QjrN1r4+cJ8wFu5jR8OhS0eorpA8svY+Ewbqci+g5GAkCtatR/7a36Byc4XPYwvg+/jDUNrY1Pcwm5ZraoGmFmhqgQZtgUYBgKeiT0vWW0I4SiJTUtLQrJkfbG1toFQoxYCcptm1w5jMR8aX0q/rN6K4qEjCUqwsOopqazXCwlqhmZ/fFQEg109LS0d0TIwoBvhis1Fbg35hjCdnBtI24eHwb+Z3VQ8y+vREn46RLL3du3Wt0fCJiedwNOo4Irp3RVCtjIfXc4aaAOCl1rpTAWBzPy90DgtCenYejp5JqOksfj0n+yaWvV4AyE2xg5aSkoJT0dHSOUtJTUVocAhizpyBj68v/Jr5o0PHjqLqo0LwQEopNiQUorTSgEq9AVRJMETYQW2FoSHOGNTSCa4M2VEpRNXHmW5LcR/rWBdbiNSiSjzT2/e6O/s30Tx39apMQqLRVCLhXDKWrFiLdRt2oFVIC/zlsTm4Z2Dvu/rYmw7O1AImAOiBYcOGSpbP2sWsALw6AFwCgrZmzZoJQKNfiHkSjR6Ax44dh6enB+LjEzB37gNo165d9fuR79T33nsfwcEh4gHIcFJz2bJlC6KijovnCX367r9/Jlq3bl1jF00KQB1GjhxZI3sxPQs/+OBD6R/Qz8TKSiXw0RIAct2CgnwoFErxNpk8mT6AQdX1NwHAprvkdrcAw7oZXUL17dUSy93u/WzM7VcZjDiSXYGvo/MRmVGCfr52mNjaDb38HeF0neCP+0lYXFqlFQBodwtDxK+3jZKyCzDm9e+RlJWP12cNw5/G9LpMvWiKJOJ06OWRUVf6zjL6qHbUE6tLzy/G45+uxfYTiXhp6iAsGBEBT2dTaOmV6qQ5/MaNGwVQE7TRHoCTLn369EGbNm0s1qXq5vLpW8t94tiO2SUJvmlSz8zVV4uYYuVXqpN1MUt1VFSUvDuYqdpyPHildfl5QwJAKv0I69L++W8U794n0iPb4JbwmjcbHveNg23IpYmn67lO6AlYEWfyEsz9/gdYOTkj4NUX4Dm18ZIuXc/+NS3b1AJNLfDHa4FGAYBU3PHFQgBYUlKKdb+tx+BBA+BzccDhdtHU8GphuD8uWyHgLTw8rIYvDaEhP+fvK63PWaQDhyJlZoqgj2pDGxu1xJNTZUDPG/ojUQV4tX3Izs5B5JGjAgyHDBpY4+rgICny8FH06hWBEAs1wvVeQk0A8FKL3akAMDjAFz3bt0ZyZg72nzjzuwGA7Ixxhjb69GlRsfJ6bh4YKHCeJv4MW2MGIyqGGHpTpjXifIEGmxOLse5sAWxVSkT4O2BOFy94O6gkxPdqir7E/EqsOVsAf2drdPJ1QLhn4/pJXe+99ntcPjEpBZ9/t1wyEDMZiJ2tDXpGdMaCB6agb8+uN2Wz8Htsjz/qPi9ZsgQuLq7if1eXOoKAsGXLlmIIzPuZGXk9LcJSExISJUsZQ4Q5GUDAxyxl5vfftm3bsGPHLpSWlqBt27aYMGG8AELL8sUXX0qSj759+9ZQeyQnJ+PHH5chKSlJFIT33cdMuDXXXb36F1HxMXuZpTch69+wYSO2b98hmcrGjRsrgz+aH5vLiRMnsWrVavEBHDJkiIRBW0LQJgD4R70rmo77TmkBjd6IXRnl+PhUARLzKzCrlTMmt3ZBK7cb7wOw/1Kh1eN8Xhna+tVfEXYr24T7uHjHcTz77QY42dkg0MsVy5+bDi9nU/ZFfl9eqUVeSTk0VTrYqFXwdLIXxSlhYKmmCgWlGlRqdbCxtoKbox0cbNWybEFpBWit4mxvixJNJWxUVvKdrFNSIRO0kfFpeGPFTswc0AmPjDQBQG6P61ZU6aC2toKrgy0cbdWS5IzP4BUrVgjsI7DjMzc9PV3eKXym0tuKYzcWwmyOswi0eRxclj+cWObn/J5jLaq+CRQ5YcT1OalkXte8Huvk3+b1uAz/T/DHSR3WySyXcXFx8v7iO4bfm/fHcpsE7ZalIQEgQ3Yz3v0vcr9fKn5+tkEt4fP4Q/CcPhXWXjdp82AwoCozC9lffYfsL76BXVgrBH/6P9iF1Zwsu5XXb9O2mlqgqQX+uC3QKADQsjkLCgqxaPESjLt3jGRMuVqmTcv1li5bKaqAzp06Qq02JRHgy+NqYb/m9U+ejBaVE83O+aOyuhR2YJ5Jq4+PoADAw0dku/36XpqR4ov9fHKKqB569erxuweAKoURfKVqjLc3YPNWA0DxPWHoqsFQw+iz9uOg/gDQKEaiCiigu3J+jBt62tyIApAbYoePAPCXNWvl76rKKrRv3w679+wRxU7f3r1xz9B7YKNmh5ShwkYcTCuVJCA0536gs6f4+V3Lxo/hvzG5FdiZVIweAY7ILq3CvWE3bqp+Q410F650Ia8A8eeSUVpaDnd3FzQPaAZPd9frAn9r9uzDL7v23oWtc+mQZo0cinu6d7trj/FKygrLA76ayoTLmevg33V52prrutqk2JXem2bjYrOZce0TcbX9t9yvK+2b2QqkLq+qJgB46y5704C+ClVarWyUHrI2ahtYW18alHOwzmV0zIp9sTDygyHcXM6skOP7qLKqCnq6d198A3M5DvDZ5zODB0IA/vDNanqtXnq5WsuyaonuqNJyGdO1zW3xnVbXtcz944QX12XhtSXbYObO6rrNfSGj1GXOJm+GEszGzm3SVsbezhb2dnZ/WOVfpd6I/VkVeP9UIc6XaPFEG2dMCXWGu+31hfvWdRWzP7L2ZAomdm5x6y7y69gSPfhmvLMMecXlGB0Rjv+s2o3VL85CnzYc6ygkPHfl3misjTyD/JIK8Qh8YHAXTOrTHuWVVVi+9xQ2HY1DfmkFXBxsMTYiHBN6tUFCRj4+2xgp1nLjerTB1hOJEubbOdgPP++Pxp7T5+V683VzlL8fHtFDACDHV+siz+C3I7FIzyuGo50awzqFYkLvtmjp7QaD3gQAw8PD0bWrKarJfI8wBDcmJkasjXhPBAYGon379gIGaccUGxsLTvYQAnISqUOHDhJdRdUe7x9CP0Uy13IAACAASURBVE7SEODxO26D6kLWSWU47zuq2KkWpMKb4I91UvnH7TEUmfvCySNOAnGb/I4TS3xWMBqM4JLqb96T5tJQAFBfWor81WuR8tI/oM3OkbBf73mz4fvkI7C+isersaoK5bFxKNqyHepmfvCcPuXKVxCfNRlZSH/7PVxYthLeD85B83+9CoXFGPU6Lr+mRZtaoKkFmlrghlvglgLAli1a1LuTRADo7eMl/npUESqtlAgPC4Onh/tVB78Ml9u+fae8XAjnqPK70UIAuHf/AUnvXB3mq4CEPxlpIh2f8LsHgGqFES3UWviq9Igst0Gl8dpGwjfantda71YDwOa+nujeLhRZFwpxKDpOOig18wOZ9rg+AFAJI0JsjGhvr0RipQInyxuWAN4oAOT+08vy+InjOHz4iHTcmDGyuLhEOl8MKWzXtq2ohdgB4wAntbgK30ddQIFGh1cHB8DZ5tod+ZJKPY5nlYOZm4LcbSRbMOHh7UXK17ri/hjff7JqDT75+Ze7+mBfnDMLM4ffc1cfY9PB1d0CTQDw1l0ZpWVliD59FolJybJRZilu3zYMwUGXAE3uhQs4FX0Wmdk51TvGAbunhxsCA5qhmZ8vHOztkZWdgxOnYnAhL796ObW1NdzcXMSexb+Zr0C8hMQkxCUkSkioVqeTvpe1tSlxAZdrFRKMpORUJJ5Lgo2tDRRGwNnFCSFBLeFHk36LwTVBA7dbXFKCsFah0pckpDgbl4DU1AzojaakcfxcpTIldAgM8EW3Lp3l85zcC3Ls3F5xaRm4v77enggLDRZv6bqyOt+6s9N4W6JCLS2nGFVaPZwcbBDgZbIA0BmA6IJKfBhdhJg8DYa7GTHa3waOFiG7hMSuDjbwcnO4aqIKQtn84gpk55fJhGOIvzv4x+d7YvFo/zDxt2P/pKhMg/TcUtk++xfebg7wdL08qyr9Hc9nFkLLnQQke2Rws4adlDyblotBL3yFaQM6YGq/Dpj+9nLMGtwJf582RMKAP1i7H//5ZS96tApA91YBEq7L8vWfJ+K7rcfw9ZYj6BkWiPbNfXAiKVMUfU+P64uuof54d/UeRMalwdfVEd6ujphzT1ccOJuCDUfjZJ0WXi7YfvIcTqfk4MUpgzB/WFf8vP80PtsQiRberugW6o+EjDypY1r/DnhsdE/4ONth+fLlAtnCwsLkOqf6j7/37Nkj+0ZAx95r5KFDEiZMZR9VfrRoINgjEGTYL+8/QsKjR48iNzdXgCJFHidPnhQ1H9XeJSUlOH/+vHgEEuAdPnxYYN+oUaME7kVHRwvU4/esk7CwW7du6NSpk9SbmpqKXr16ybqEiPyhctEcrsz9bSgAWBFzFqn/fAv5q9ZKll7XkcPQ/J+vwDb06mG/BId5q9bg/J+fhWPPCLTduOaqNyJ9AZkQJOmpZwQ0tl6xGPbt2jbezdtU83W2wO1L+GikRUD1k+06d9ti8Yaq53r2wFBcgqqVv8J4m3zyr2df61yWyTCffvimqzFXUJ9J+wbb2A1W9LsAgBUajaj4mFnQ3c3tqgBQp9dj85at8pLp06sn3N3db7BpICGT+/YfQGFREVpZZDUkAGQ48ZkzZ3/XAJDQivDvfvdS+FjrsSjPCUfLbaofQTfccDe44q0GgAynbBPcDN3bhiItOx+7Dp9CmcakIrAs1wKAaoUBHewU6GKvREKlAccqgGJdw6KvmwGAPBZTKHAMKis1OH78JHr2jEBmZqaoABkKzNlbztjKsqVaLDuVB2YSfmtYYL3OZmpRFQ6mlqCTnz2sFEpREY5p7QrXBlAB1GsHmha6Ygs0AcCmi+NuboEmAHjrzm7M2Th8u2Q5Io+cEH8sJiCaMXk8pk8ZX62oi445i2+XrEDk0RMCCQjRODFLENQqtAVmTJqAfn164uSpGHy5aClizsYLGKLXs/5ihvkWAc0w5b4x6N87AsdPnsa+Q0elz5Wckgr6RrYJDxGlYJvWrdC1c0es37wdR6JOoHPHtigvrUB6RhaaBzbDzGkTBTiaS1FxCdZv3ob0jEw89tAcAZF5efnYdyAS0WdiUVahQWpapoCm8NYhoqhqGxaCEcOGIC7hHDZu3obk1HQEBAbA29NTPKVTU9MEDg7s1xsD+/eGi/Mlf8xbd2Yab0sEcwRpH/8cCU2VFsH+7nhiYg+orVXIKNfjm7gSHMmpxAhvJQpj4pCWWVBjZwjzXB1t0bq5J3q3D0TrQI86d5Zhr8u2nMKhM+lQq6wwf2wXtGnpjXe3x2BB31bwdDBZlRw+k47v1h+XOtjL8nF3xMPju8HPw6m6XsLiZVtP4UB0KpjwjKWlrwuen9W/wRqK18j7a/bjtaXb8NYDI9CjtT+e+HQtCB7XvzYHDjZqDH7pKwm/XfzXqWju5YqY1BxkFZQixM8do179Di193PDxo/ciyMcdWQUlmP/Bz8grrsCipyfjl4Mx+OjXAxgTEYaF9/WHlZUSCz5cDTsba7wzbyTC/D3x/fYovLlyF+YM6YqRXVvJvjDJzr9mDUP3UH9kF5bib4s2ISEzH6/NGIJ+4YFYvmyphO5ybETwR8BHSM4JYYJBesSyENARglO1l5OTLZYRBG9chwILk8VTCfbu3SuAbvDgwaLMI8SjUpDqQfYvacXE5QgFCfk40U4rB8I/1sOs8XxOUHnILPLcL4JH+gsSONKmhoXKQ6oNqQicMWNG9XlsKACYv2oNkv68ENqcC7ALb42AV16Ax6QJ17xeDBoNSg4cQs7Xi2DbKhSBr7547XUqKkRtmPz83+Hz6IMIeOn5a67TtEBjt4ARKSnpknHW19fnoqq9YcdxVzoCIkeyi8xSDaytrOBhp4a6Hlm966qP8M+U5FEHe2sr2KmunqGb9yMVvLUTrlrWzfvzWhGYhuxclD75EgwZWY19ohqnfqUSrnsaRijBqIbsnFzZT3d3V9jeocl+7mgAyBDgLp07ih8QXzrmn6udfb6U9+47gMysLPTo3g0tWjS/DBialF4MX1HWywPQzs4WgwcOMHU4LhrjMgnI790D0MVKj1HO5ZjqVgZ2kaLK1fg01xn5+poeG41zt11e660GgNwDWxtrBAV4o0f71tBoqrA98hRyC2pm+r0yADTC0cqICHslQmwUOFGux1mNAiWGhn9p3CwANCXjScGhyMPSOcvJyRUlKzt7sbFxEpLRrl0bjBg+XADg8ug8ZJaYACDXZefLfB/WdT2cya3A7vMlovpjduHDGWUIcLZGZ99LXl636jpq2k7NFmgCgE1XxN3cAk0A8NacXQ4QNmzZjm8Xr0BVlR5KlRXy8gsxbHAfPPTA9GrQZgKAywUAenp4oJmvF6gczMi+AE7mDurbAwvmzETuhXx8uWgZYs4mIKCZN0KDW6CwqBiJ59NRUlyCfr264tGHZqNFc9MkVFl5OX5Zux4Zmdl46vEF4uvMQgXhqrXrUVpWjicfnScTUEeiTmLTlp3o0b0zRg4bLMuxb3j6TCy+WbIcWr0eD0ybiIiunWs0HhV+v27YKpDxiUfmynfszFOBuHL1OokQnjrxXrQKDRZowjrzCgqxZftuHDh0GAP79sK4MSNrhETfmrPTeFspq6jC+gPxeP3bnQJyW/i64u3HhyGouQ/Wp1ZgfVo5BvrYYKAb8PoXW3AoJv2ynSEEdnG0QZ8OzTFzWEd0DfOrsQyBXVZ+CRb8ey0S0/NhrVJixtCOeHpGH/xrUzQe7B2CIA9H8b1bvz8Oz32yuXp9igNeeKA/Zg7rUP1ZflEFpr6yAhkXSqqtDzqG+mD561MbrKHotTfy1e9wPCkTQT5u4tGXkV+C3KIyrPn7bFH19XjmE4zo2hrvPThK/P1YdHoDzqbnYuw/vsekPu3w4tRB8HCyF7j5xGdrse14Ilb8bQZ+OxwrgO+tOcMxqltrgXgPf7RalH3PTxqAQE8X7I5Owl++Wo+JvduhZ1gA/rlsO9q38MXC+/oh2NddrvN/LtuBTcfiZZ3hnYPxy6qfZbLXnLSD4yAmBzly9KgILRgJYh7rtAwKgl6nE4BHb1gq/iwLlX9U6hESRkREyFdnzpyRPiZhISE9FYGMoiJAoEctFYQDBw4U4MjvBwwwja3oz07ox+VYH2EhVYRmL1vea6zr0KFDePjhS0qdhgKAqa/+C+n/fhdKOzu4jR+DoP++DdXFhFtMDqLLz4eWamWDAVZOTrD29oJCrYa+qAjaC3nyPUOFbc1iEYMB+tIyVGVlw1ipgcLGBtaeHlBRlEJ/w6wsJMx9BASIbTethdL2kl8mj5VtxrBsPncZak2YeqXEmQ12Uf+BK2Kbv/3v/wkc/8vTj8HH1+cWtYYRWoMRUZnFiC2ohMFoQFdfR7Rys4etRQLU+u4MAWBGcQWOZ5chzNMBIW52YktVV+G1RQU8QXxtKxbL5ck96CPPMeCVbNiuCADJTCQJ0h1eGggAsk1Pno7Fp98sQ3bOBTz0wBTcM7BXtY3IndQKdzgA9EW3rl2uOz39+eRkHDx0WNSCXN/NzbU69Li8vEKyofJibx4YUMNsvPaJuduTgLS2qcLTPoXwszbIrEeuVolVBQ74rcjkxXGry+0AgDxGlcoKft5u6NWhFRxsbbHnWAwSUzmLYWqDugAg3Yg8VUAfBwVcVUBkmQFJVYDG0Dgh1DcLAHkchHhp6ek4dy4J588nw9HRQX4YYs/z7efri8DAADj6NK8GgP8a0kxmbtnR4/qhoaE1/FekXr0RxzPLEJdXidmdPFCuNcj/M0u1mNT2xhW4t/r6u1u31wQA79Yz23RcbIEmAHhrroOiomJ8v+wn/PTLBnTp1B6uLk44eDgK/n6+mDdrMvr26iHvEQJAQjYCwMED+mLe7Km4cCEPi5euwrGT0WgfHor5s6fDSmklAPBMbALGDh+EBfNnIS09A4uX/oxDh48JvFsw7360vjigJgBcs24DMjKy8dQTC6q9oWsCwLmioIiNP4f1m7ZJH2/yhLHSQExEsGX7LmzesUtgpYerC+bOnilhvOaSk5t3EQBWVANAQslfN25G1IlTeGjubAn3ZfeIWalZ2JcsKCzCb5u34VjUSTzx8FyEBl/KUn1rzk7jbSU9twRvLNqFHceSZCPODjaYNqwDhg+PwIpz5fCyBWYEO0JfXo7nP9ksAJCKTl8PR7kedDqDhPYyjJhJKfp1bI7n7u8nINFctDo9th45J2CPyxMYtvRzxafPj8dbu+Pxt8FhaOHuUCcA5DZ6tPHH1y9OEN89lq2HE/GX/22Q5c2loQHg/rMpGP73b9ArLBCjuoXJtgkAv9p8BFP7dxCwN/3/loK78Onj49HS21Ug37msfPi6OWHcPxfDy8UB/5k/SkJ2CQ4f+2QtKqu0+PKpifhpXzR+3HUc/3lwNIZ0CEZWYSke+nA11FZWeHXGELT298TKvafw9qo9mDmwkygF31q5S6JYXpgyEF1DmiGnsAyvLd2O9LwiWadXq2b4+aefBOaZPQDZPky+ERsXJxl4W4WGyniJqlYWwjxCPXrvEeqZv+NAl2HBhIeEdAzdZTEDQCoGGWVCLz8CPwKE/fv3SzQKwR6VggQPw4YNE6hABSBDjQkIOSFNGEhQyX0yqw65LYYFT5s2rfq8NhQAPHvfdBSu3wSbli3QbOFT8FkwX8CFLr8AxXv3o/ToMVSlpoMhvAR59h3aw759W2gSElF++gwUKhXsWofCY/JEGI0GlJ86jeI9+6CJjYe+rFTCim2Dg+DUuxec+/UW8Jez6Aekv/kO2m79VZKBSIh7UZG0OVVZ7Hubk6cQAlJhaRn+fKN3Pc8Bt0Ogw/Dr+njr194WzwPVnTz3PGc3UseN7n/jrGfEC8+/Lorw117/m+QguBWF8O94dhFi8yrR3NkaxVV6EVF08nJAqLu9TCxcXzEiubAch7NK0M7bCWHuDrjSqJRiKGawJwQ0C6Pq2hbPLScGqPS19N+0XPYyAMiXJL183VxgyL5w50PABgCAMklxOhYff/UjGG1AL2QrKxXm3X8fhg7qfccpAW8NAFzyA8aNGSVZCs0G0Ne6oJcuWwGFUomgli3EVNay8EVC7xc+EOsqNJY+eSoacXHx4m/Bzh4vXiqZ6E+Tm3sBAf7N0KmjycT2SoUA8NDhI5IF+J7Bg2osFp+QgEORR9D7Dk0Cwm6QUmH2EzDde4ZqE23TobRUa/GIVzHa2JoMvdOqrLA03xF7S21rAEA+PFgXC/81GhWiGGzocrsAII+DZt6ebk7o1iYYgT6eOH42CUfPnJPZt+AAvxpZgNm2LdVG9HZUQmsADpcbkaYFdI2YRKUhACCPk/fGmZgY7Ny1W04fwy1kAEN/l/bt5f7oO3wMVseWiALwue6Och9VaCqQlHQeQwYPEp8Xy5JbpsPBtBK42arQr4WTXGuncspxILUUD3fzlsFSU7l9LdAQAFBnbQOjlUrOpaVDSm23lCv933L+T2E0QqnTQqHXgX83RLlTPADrk1yqIY63qY5LLdAEAG/N1XAyOgbf/rASx07EYMLYYQgLDRIYmJ6VhRmTxmHWtImi6LFUAA7s2xtzZ02GplKDpSvXYte+Q+jUvg3mz5oq74mvqACMTUDfXt1x75jhSElLw+atO5F3IQ9jRw7F9CkTxGeQ5WoA8Oc1v4EJk+bcP0Wm7U6dPovDx06gX+8eGDygj6yfeO481m/eCg8Pd8lEffBgJKZPmSgeguZSFwCk+m/5qrXw8fbCvNkzBG7V9mki2DkVcxY/Ll+FHl07YtKEe2/NSWnkrRDMHT6TgYUfbZLMsyw8/pCWPhg79R4UK9UYF6hGqLM1svNLqwGgh7MdnpzcE/a2arCO81mF2Hb4HJIyC+Bgp8YDIzvhyUk9JSycpbS8Ci9/uQ2bDiVUHxE99B6d3hf7irT4aHxHONta1wkAuYKzvQ1+enM6Ar1N4dcvfrYVv+w+UyO5W0MDwCEvfY2ocxn4+k8TMb5XWwGAhG9UBZ7Lzsenj09Ack4B3vtlH5p7u6BbiL+E/8alX5AQ398On8WXmw4jLMALHYP8cDwxQ0KEn5vYX4DeZxsPY+nuE/i/eSMxuH2QqPNe/XEbftgZhYhWARI+vC8mWdbpHNwMr0wfjFPns/HNlqPwcXVEpyBfJGTmISY1F7MGdcKDw7vDw8EGK1euFABIBaC5EDTt2rVL+oIMCXZydpZJX4auMcNvZGSkwCj6A3JMRYBEQMhxVWJiokAgM1Bk6DA/43gvLz8fhQUF6Nmzp4AG+gzyGTFmzBgBeVyW+0HFH/8m4GPYb+fOnSVEmFCQCUG4HUIxLsPvGsMD8ESnHqg4Gw/HXhEI+uBdOHTqAEN5OQo3bUXqa2+gMiVV4KBSrUZlWrqMT11HD4fRYED+itUwMEqmUweEr/sJ+uJiJL/wCgo3bxdYqPb1ga6gEJWpaXDu3wetFn8NK1dXVMTE4Oy4qWjxzhtwnzRBoBzbgL+p9iMIZXtRCcj24zmgYpLQ7mbK+vXrpX4CPAJYs+rzeupcs2aNjKm5jwz3pr/477sY8ewzr6K0tAyvvPYs/CysIy4dl1HuESrEc3MuQKOpFOsKvk+cnBygVFomHDUIAMrNzYOmQiPwX8d+r0KBgAB/WZ6935O5pTidW4EWzjZo62kvupNjWcW4UKZHV18nBLnaQKVUoorJKo2AmrYaF5+bXJ+THFqDHiqlQtTvXC6liArAUrTxckKwmy1sFApTAlajEXq9DufOJSMzMxtabRUqyiuQnJIi4FP6rzAKzKXNhZeXh2zLy8tL1L8EvVdSodYGgAoXZ9g/8yiswkNQPPMJZqQ0NSOjOW1tKIUGlbV3TLlJAMi2OxUThw8+Xyzj7CcenAkfLw989t1yxCcmY/79EzFscN/qyIU74bgbHQDyAbNj1x5EdOsqN0l9AKCE8UryjQJ5+NVex9nZCW3CwuDufmVDX4acMEw36fx500160QiaF6+vjzeCg4Pg4e5+1f0pLCxCQmKi+KO1r2XSyhDjhIREtG7dCj7e3jd8LhMTkzFv3sIbXr+uFent52ylh7+1vjp7a6VBgSytFYpFoWbqdNkojOjpoMECz2L5ZEeJLb7Pd4bWAmTZKgzwtdbByco0UCf4K9YpkaZVNbhX4O0EgOZ2dHGyR/vQQIQHBSAxNQf7omLg7+OJbm1CkZqdg2PRsWhnp0BXOyUyqHSroHLSBFcbszQUACTQZOdi+44d2L1nL9qEh+NcUhKcnZzlweTi6gq9Ug2X9v0Ql1uOfracKSxEYmKS3L9cf0D/ftW+LDzm+DwNdp0vxrgwN3g7mtQUCfmV2M3Pwt3gaX97Qsob83z8nupuCABYMXUBDEFhwE1kqzPBwYvhAJUVUGRnQHX6KFRx0VCWl9xUk95OAMhnYmGlFgmFJSiu1GJo81sVOnJTTXbXrNwEABv/VPK5/+vGLfh28UrOlmHW9Ano0rEdFi9bhS079+KeAX3w0JwZCPRvVgMAtg0PQ78+EQIMDhw8hpLScgwf0h+zZ04Srz0CwNNn4qCytpIfnVYrfb7eEV3FW5Chtvw/y9UA4MrVv2L3gUgEt2gOXZUWMBoQHtYK940fDVcXZxmo7tp7EPsPHcG0yeNkMMRwZiaVmzZxfHU/sC4AePLUafy05jdERHTD6OGDRZ1WO6SKYVdMDLJy1Tq4uTjh4fkPNP5JuQVboHJv0Ybj+HLtUQnLdXe2Q1ZeKRycHDBgZE9M6NMK/XzUojCxBICB3i5Y+a+pcHG0lUFrcZkGGw4m4H8rDqCkvArB/q749sX74OFiLwPY+NQLePCtNSgs0UiyEMJGft4pIgwewX54f7QJsNUOAaYasbisUgap/3hoCCYPaouS8kpMfGEZ0nKLBTZWVGphMBjR0ABw7D+/h4+LI96ZPwpuDpcmzQntftx1EnOGdMHwLqFYdeA0lu+JFnWgl4s9ZgzoiCl9O4gacsnOKPy8PwYZecXwcXPE/QM7YXzPtnCxt5E6tp1IxCOjItA1xF+SoOQUleGT3w5hy/F4UbqO6NpKFIVUDz4xpiciWgdiS1Q8lu05iaTsArg52WNCzzaY1Lc9/FwdReWzfft2mcRlEhDLwn4hk3RQwUdlHiETwR2VfARPDPUllKOSlsCuR48eEpbKxBzmDL2sj5mADx48KFApKDgYp6OjxbeP67BOhljyNxWDVPnR94/71bx5c4FI/J7Qj+CRnn8EYrx/OVnN/aEq0HJM2FAKwCO+LaEvKhGoF7roK1g5OqAyJQ0Z732A7E+/hG3rUDR75imoXF1RuHU7Sg9Giuef6/B7kLvoB5QciIRdm3C0/mkJNPEJiJs4E0onJ3jePxVuo0dAE5+I7C+/gbWXF4I+eg92rVtBm5OL2Cn3w33cGHg99TgOHDggUI5tzjYzTygStvI5yLEo23/o0KECUC1VW/yOlj6Er+bCNmcosTm8k/CWkTxr167FrFmzJCN09+7dpW4KbdiuhLlch9uk2IZKRMuEBjx3DOWmmpOwluef1wH/5nvCvK55H3jeeH2wPkJl7j8hGOvk/hEq3RnFiIV/fQWMEvz7qwvrBIBUdh6Pisb3i5YhOTkVeiYYUijg6GiHyVPGY+iwQXBycgTfB5GHjmD50jWynE7PdxLhoendMXX6BIweOwwKW1vsTCmGs9oKnbwd4Gqnlu8LNVocSC8CbQAj/JzgbqvGyZxSlFXp0cbTAW52JvsL1plUVIHkIg1ae9jDTqXAsawSpJVoodEBahXES7C9h60oAakm3LlzL1YsW43k5DRJqMVjEnW2kzP0VRpUlpbJ+fH19USfvt3RvIW/eHJSAcxzWV8AqHR1ge3Cx6BqHVQDACp9vOD03X9RtWU3Kt77vP6n3sYGNuNHwFhUjKpNO+u/Xn2XvEkAeComFu9/sghVVVo89cgsdOvcXrgTPYM/+XoZ4hLPCwQcMaRfdfRCfXetsZZrdADIBxRDR3hT8CFT39BSZmmr1FTKjVS7sB4nR6dr+qxw23yZMESEDzFeuPSk4UOQYZ/XKnxg0bOGncXaMyR8IfE7PnQtQ0iuVWft7xsDABLa9XM0gT3bi9rfIr0Sm4rtsLzAsYZSzcNKh3GuZfBX6/H1BWdkatkuJphlrTCii50Gj3qVwENl0vxVGhXYX2qDj3NdaoDC6z3uupa/EwAg98veTo3mvl6SPS4pPUsyEbo42kOprUSwvhytbRU4W2FATCVQKJMajQv/uIWGAoCsSzIhZmUh6vhxkSfzhU1ZN3/L9WxjC7+gVkjNKUD+uWi0bdNG7iPOCpeXl8lMED9j+AA75CeyynGQar8Ib5mFYqGP4IG0Uvg5WqNnwCWVLbfNzmRRcU2fRcvrwc7WFs6ubiitMkCrN8JerYSD9eUi9iq9EYUVOun8OzFTsa4KF/Lyalxa4l1hayc2AObCe5eJffhMqKtYq1TVUnc+h7i/loVtRaP32spkPm848aCpqJCOLJ83nLXlc+JKhTPs7AQ1ZmkIAFg++0/Qh7S9KQBY4xg5KjQamNYTVslxUO9aD6u0JCgMN6Ytvl0AkOFdS84kISq3UN5Ufo62mNsmCC5qNWysJE4QxVVaOFqrYHWx01vfd2BjXhN3U91NALDxz2Z+QSG+X/oTVq3dgPDQEEyfPA7h4a2w+teNWLn6N7RsHoC5MydLIgz67Jk9AFVUDUMBnVYnfcDePbtg0vjRaBPeGkeOnTQBwLNxcHdzhp+vN7RVOgkXJuzr3bMb5t4/FSHBLeUATQBwIzIysi4LAV69dj0OR52QhFZOjg6YPnm8wEjzxC/XWb1uAwqKi+U77s+u/ZFITUnBnx59UNR9LHUBwFPRMVj1y3p07dYFo0cOAW/ry9/5Rpw7nwKCSA93Fzw0Z1bjn5RG3gIf0QlpeRKWG5eSh2aeThjZMxSLNp6Q7LydOwTh/ceHwcPO1Je+EgDkd+KVWFyBf3y9E1uPJMLVyRb/+/Mo9GgbACb/WLzxON5bdgA21ipM7U7/ugAAIABJREFUGBCOkwnZSMgsRPdhPRDR2huPRQTINiwBIEFs7w6BOBidJuqaId2C8OHToyUEecG/14jXXq92gYiKy0ClVt/gALCRm7+p+nq2QEMBwEMOXlAwW/n0SQj+7EPZOpV+me9/hKxPPpcQ3YCXnoNt61YSvluZnAJrH284tG+LrM++Rtrrb5kA4MrFAgDjZ86H0tYG3vMfgPvE8bBydkLZ0WNQOjrCuV9fqNxcJbw46ennoA70h8ffFmLx4sWYPXs2li1bhrFjx1Yr/TgW/frrrwXcst9JRRY9vdlnZ/gmIRrhDL+nMi84OFhAIpO60FuR/W5COK7L9dj3nTNnDlatWiV1MFSbCk5+TsBHAEyPRkJZQkEuw2cp4SC3wcQv/LtPnz7YvXs34uPjZX/ZN05PT5dtsj/MsbYZHvEzQkuOPQghuc8BAQHo169fPc90Yy9mAoA89pdfqRsAcizw8otviKiof/9ecnwszAcQH3cOzz3/FNp3aIO8vAK88c93YGtni4geXeXdV1VZhc0bd4mf5uN/ehBdunRArkaHvWlF6OjjhBBXO1hTpSdjNCMiM4uRU16JCD9n+NircSijGAWVWnT3c4a3vSkqUnxtc8twrqACnf0c4eOgRlZpJVKKKnG+uBL+jjbwslfJ5x521sIyvvl6CZb++LMIrMzxPC5ePugw8l7kp6cgfv9eaGUMY48hQ/uhTdtQUXnymmoIAKiwt4P63uHQJ6VAFxlV75OqcHWB04+fQL/nEMre+qDe69V7wZsAgFT+vf/JdzJR8eTDJvhHxbapGHE+JR2ff7tCIODcGRMw4p7+dwQEbHQAWO/G/4Mu2BgAkE3J7L5zPUrQ2b5SZqw5OD1faSWQL7pCXSPZuINSD2elERmEfxfjNdnHbWatxQz3UoGJMmMDIKXSCovznBBZbnNFY9EbPZV3CgDk/jPjmgxcJGGMER4qoKe9Ep7WRhwvNyChEihvJL+/utqvIQGgdKT1eqSkpMoMK+XKnDXkyz4rK1tC5tMzM6XDwJOuraoSOfipU9ESDk+fwLFjxggApFdFZHoZijU6TLTw+6MP4NGMMqQVVWFGx0uAi/L6vfv24Zc1a+q8TOgL1bFjB8x98CGcyirHxvgi+DtbY0Ibd7hdHGhwxTKtAYdSS7E3pRRtPG1xb7grEmPP4uNPPhUTXXPhdWtvZ48OHdpj+LChMkNKD9AVK1aKureuwg7Q+HH3CujcsGGDZAK3LNxHN3c3dOrYEf369RXvRBaGUW/euhXRp6IxZvRoCYHhcR4/ceKKt0T7du3w5BOP3+gtU6/1GgUA1o71rdeemF+HtYbPej2UGcmw2bIaqvPxJjB4neX2AUAjPjyRgKSiUtljXweTkXdeRRVaONujm7cbNidnQW8EQl0d0dXLHW09nOSZ3FQapgWaAGDDtOPVaok6EY1vl6wUDz9/Px+0DW8tg5qk5BTEnEmQQeL0iWMwe+ZkxMUnVgPAgGbNYGdjI3CsQ7s2mDdrCjp3aifLmwHgmbg4jBo+GAvmPyAD1TVrN+DHFavh6uqCGVPuxZSL4bRXUwCuXbcRpeXl6Na1I7bu2CN+hIP695ZJZ8Khg5FH8d2SZaI+sbuYPITgyd7ODveOHo5Rw4dIH6cuAJh4LkmUfRzszX1gOmzV1tX+f+YnGt+nJ07FSKhwnx7dMX7syMY/KY28BSrnthw+h79/uU0GjkO6BmHumM4SXpuQXoCWzdzwv6dGotXFrL5XA4Dc1XKNFks2ncT7y/fDyV6Nl+cOxL19w5BXVIHH/rMOp5Ny4eZkiw+fHoMDp1Px06Hz6H9vf7GomdG9uRytJQCkIvCRCRFYs+cs0nOLRZ249u378dXao1i0IUqUhy/NGYD3lu1HRaWuCQA28vVyu6pvKAB40M4dVs7O8JpzP1q+/YYcjqG8AoVbtyH11TdQmXQeSgdHCeF1HtgPjj26i4rPWFVZAwCGr1kuiULOP/MCivcdgLFCA/vOHeAyeKCsa9e2DdQX/eV0hUVI/ccbgFoNx4V/xtatW8Uvcd++fZgyZUp1kxL0cDKZgIGAjapIJl2hapM/BIIEdOzPE/Ddd9998uxj/5WQTjzvmzeX7/nDkN1Ro0ZJSDbrpQckw7IJp5hkhRmdN23aJPWyH0vISGhH1Sb3jTCPdTAknMlamJyF4wVugxParIfPRAIjs+qPkJHh3gSAFBRQgcqwbsvjvF3XkPk5vvCZV1BRrsHLrzxTpwLwXGISnnv2VcyaPQ0DBvYBE4RyjJSckoZX//4mZt4/BcOGD0TUsVP48H9f4JHH5qJ7RFcRK/Hdtm3rHqxYvhpP//UxdO7aEeklGhxIL0ZEM2e0cLGF2VyC5+tYNpV8FQIAfe1tcDCjCIWVuhoAkBs/lVOKc4UaCRcOcLaRZ2RKkQbHskvR9mISEJWEAJv6nJ99+i1+Xr0edl5+qCorgdJKCZ/QcFjb2iDjzGnkJiWJEt/ewRZDhvZFu3atBdQ2GAC0VkHZMhDGohIYci6IqMDK37da6sVxN+8pQ24eH/j/z955QFdVZW/8e72/9N57AxIIvYUmVToqgqJgRWyoo86MM/+ZUccZdayj4ijYEAULSJdeQ4eQXkjvPe/l9fpf+7wkBAmQQBJQs9fKouTec+89t537O9/+dtslwXF1hvKbVTAfOgbdv/578VIh0UCrlRCHA66nOzhKBSgl2a7uQmbRdQLAtIwcvP3RlzBbzHjioXswKD6W3Xt0Dk+cTmF/j4oIZRYln375HXLyCrFk4WxMnUQQsEXJeZMu/D4AeJM6vnWzPQUABRwbEqVGPOLRDCWvRb1n4+CERoRVdUoY7VcvViHh2jFKpsfDHmrwW3y/tFYuDmhE+KJOCWsPqN56GgBGBPpiUEwY5PTQvmrYoScfydwiZFwoRoAQGCrjsDSXszo7bC7uGBAbAVel4pq9YLFZkV1YhpNpOTeUMt3dAJAOn2AcpXQcTU5m6exBwUHw8/VlM2D0oURpwUaTESKhCBWVFWwQQC+CYUOHIiEhng04SlQmHCxUI8FHiv5ejupxFMSHSBl4uKgZy4deVAZSWv0PP/yA/326mqU5BAU6BvatQWo+8ne5++67UaIy47v0eqRW6zAzygVzYpwh4nNByj9q+8tzdaBs9SXx7hjsJ8Ox5GQ8tfIZeLekI1CbJrOJ+cg0NjZhyuTb8OADy9gA6rV/vc58LwYmJDDVY/ugQc/kyZPg4uyMTz5djd179iImJhoe7h4MLmqaNaiorGQpDcOHDcVdd97BiqMQPP38iy9w+PARPPLIwxgxfBh+3rULGRlZbOBWUlrC0jpoQBUeFs42GRUVifvv69l0se4GgOR5w1U1Mg+/61G/2rlc2KVyQCiCnetIpmPG2hlnIDy4Dbyayi4/lW81AFildag+g51kaDKaoDKa2RglwkWBR/qFMk+XvrhyD9B91mRowNnyI1AbGnB79GII+Zd6Abeu3QcAe/5K2rh5Bz5b9z0zthaJSElAk4WO7ZqMFphMRowbPRQP3rcIzRotPlu7ASfOpGDqxLEICvDFxi0/o7lZh+mTx2HJ4jvh5urSDgDmYNK40bj37juYn9KuPfvxzYZNEEulWLhgJu65cz7bzlUB4NafmSpjyT13Yu/+wzifloE5M6ehX2wUU5tv2bEbpaUVDFDS+4y1p9XhwJFjqK6pweOPLGVegx0BQCqStXPXXpw4dQ733nMnYqLCQSrx1iIgVpuVeedu/3k/MjOz8dgjSxEafKlPbs+foe7fAqX6vvnNUWxLzoWXiwxPLBiGQG9n/G/zGRw5XwxnuRgPzkzEAzMHsY13BgBSOvF73x1nAPCvS8dj6vBwHE0rwZNvb2fVlkkR+PJDE3A8uxJ7KkwIi/BF9elU/OWekczn7xIFIJfDiokUlDdgw74MBnDfWDEZH286jbyyelZ1eO1f52PhX7+D1mDuA4Ddf4ncEi12FwA86eILLqnr7r8HQf96ue3YyM9Pte8Aar/6FvrcPJira2Ez6Jnfn88zT0I5YhiqV3/RpgCM3ryBAT597gVUr/oEzSdOwVxVDUt9A6sA7PnAffB5Yjn4ri6sgnDZK/8G5HJwl93L0qwJrNGE/JQpUy7rX4JqH330ER544AGmFqSU6IiICAbtCASSio/G16TEW7p0KVMSUmoued0TNCS1HaVnE4Sj369fv55th8b2BPHIX5FSsin1lyZpCCaSknDixIkoKipiBVlIGRgfH8+WJ4hH42nKkKNvBlL1UdvMR1KhYL6S5DdJqd6kIqRjo+XoOAgMEhwhxeOtEARsnn/u/1gK8JUAYGZGNv70x1cxf8HtiI6JYBlUZAClVmvw7turcPfiBZg+fSIOHzqGLz7fgD+9tBIDBsS1Hd7x46fZck+vfBRDhg1CebMRR8vV8JYL4Comtbwj6M9StRFaixUj/ZzgIxPhWCsA9G6nAIQd6TXNyG8yMgAYqKR3GwclTXqcrmpGPy85wl0kbWCR2iYAuG3XYYSMGY+myjLom5rgExWD6rxslKenw2I0smrvYokQEwkA9otiwgn6XusOBSABOsUn/4Fp3yHo313NioTIP3gNHE/3i5cBpUvX1MPw5QZHuq9EDOnzKyC8bSzLGoLRkb1l1+nRvPwFBgt5cZGQrLgf/IhQBw80W2E+chz6dz+FXaO99iV2HQAwPTMXb334BfsWfPzhxRjYP5bBXrqWtu06gLXrt6BfTATuXTgbgf4+KCopw+qvfmAQcPGdMzH9trE3FQL2AcBrXxY9ukRPAUDaaWeeFUkKPfqJTY6PbCr0YeZjc5MMTVYeK+zBa8FS9HvChGQBSsUsFDwbRsr0DCK2rkvpwTvVModS8Jroq+vd1tMA0NVJAR83ZwgEnUj/tlpR39AEN70aA6VcNFhsSNEBlWZALpPC28OVKQkcusgrB0m565s0KK9taDkDXe8XWqMnACC1S4OGtPR0FBcVs3R7glNU7INmBf39/EEVtT09PdgycbGxCAsNxcCBCSyVgB6yGTU67C1QY1miJxTCS6EGeQPuL1BjRpQz/JSOmY5WALju2/WYN3cOpk6ZfGmHcDiQSakymReoOlZmjQHrUuvRZLDgzn6uSApWoLDRhC9TalGuNmNBnAsmhCoh5nNx9Ggynv3D8xg5cgRWLH+UtUsKThpMfbt+A/tAfPaZp1n6LgFAgpsrn3oK7u6XpuAKhEK4urgy70MCgGfOnsPS+5cwxR8dMxnaE1Q8cOAQTpw8galTpuDRRx5mH5TtASAdW0NjI7QaDUsN3rNnL376aTOmT5+GOxY4Pmpp4EQpEj0Z3Q0ASVHD1WrAy02H4Nwx8Oqr2Yx354I8UwC7QARLeBzMIybC7u7lUB6bjBDu+hHClOPgGB2G852NmwEArZTWpjfim9zSyxSAfQCws2fu0uUsNjMq1CVIqz6BSnURVIZGqPT1WDnm33CRONI0fxl9APD6+rora7313sfYtHU3/P28MTRxALy9Hb7HNMGVmpaFk2dS4e/vjfvvvoOl01KxEKoCfPuUcZg5bRK2/bwf23cdgKe7GxYtmIkZ0yax9agKcHpOLjzcnOFPH816AzMnJ6/AoEA/3LNwLqZMdBRgYwBw8w5UVF5eBfgnBgBNWP7QEmaYv3n7z6iuqcO9dy9g7/Gfdx/AwIT+mDIp6ZLDPnU2BTt27cOk8WMwYuhg1NY1YOv23WwSbMWjS9myNJgvKCzCN99tgsFkwvzZMxAUFACRQMg+lBqbmnA4+QSSj5/GlAljfxPqP4Jx5/Iq8dx/d6FOpUOEnysWTuqHo2mlyC6pQ2m1CgI+D4nRvnjnqalwkomvkQIMVpH2L//bi8Mt8PCDZ29HZKAbXvvyEH48mAWJSIAHZw6CRm9GA1cESXgoBKpGbP1+P159eCLGDwq5DAC+eO9YhPm6sJRfei+N6h+Ik1llzL4laWAw3nx8MsY//jk0elMfAOzKDf8rWra7AODZsDhYm9TMs4+KgLQGpfta1c3g8HnM569x2w407doLc3klUwGGvP8mGrbsuAwAWpqawBWKYCguRuO2nWjaugOaMykQuLog+N034LZgLisMUvLS3yAbGA/RgrksfXf27NnYtGkTFi1adAkcoElk8t6jtN0VK1bg/fffx5NPPtlmq0X/Xr58OT755BMG2KgdAoOzZs1i7Xz22WdM9Uc+gwTpyANw48aNmDNnTptakMAdefoRKCQVH8FAWpbGqTRRTuCvtRAL+UXSxDepAek7grwZSQ1IKkFKEyaASP+mtFkaL9MPAUOCSLQN+n9SlZFC8VYJAoD0nnnpLx0rANPSMvGXP70GLo/TzhbMDpvNCrPZgueeX4FBpELffQifrfmGtTMg/iIAPHrkOP77/idY+cxjGDx0IAOAR8rV4HMBKSlt2oIDldHC7CbGBDjDW+ZQANL/JbYDgO0VgAPbAUCqAnymSoN+nnKEu14OAH/4cRv4SmfwhEJYjSbYaf/1OujVzew70M0/CEIecPvkURg5cgi7fkjhST/d4gH45fsw7z4I3ZsfgUMA8OPXmSLQ8O6n7FuA6+kG4V1zwPVyh+6Pr8GScwH8xAGQ/+tPsKRlw/jDVkdPEeQ7nQJeoB9kb/4f7FRw5X9rYa1vgGDEEEiW3gXT3sOXKgavdLF1EQAyz78PvmBjgBUPLcLA/jEMvLfCv6/Wb0FhcRmWL1uIO2ZPgVwuYypQSgf+7OsfGQRctGAGpk9OumkQsA8A3uQnT08CQMehXawE3HqoVNCXVIH9JCYkyoysGjBZrNWYeUjTC3FaK2JegAQCf5mp5sBdPZO+1tMAsPOn2g4Jx44EKQdRYg4KjXakG4D6Fr+/S9ODO9/qjSzZUwCQHkj0oqdCINnZOcjOyWEvbkr5oRRfAn1l5eUs7ZcUcLdNmshSoeg6KFebsD6tAek1OiT6yi67KtQmG8pVRvTzkmJ2tDN8FMI2APjd9z9g6dL7mXruaqE323C8TIsN6Q2QC7mYFKZEdp0BZyu0GB+iwJwYFziLHSbxBACfe/4FTJkyGX/761/amq2srGJgjoqePLhsGeLiYhgApMrP//rnPxls7ChoZpMAIMHP5559BiOGD29bjAZjKSnn8cFHH0Gn1eGZlU8zeNoeAM6aeXvb8gRUN278CZ9/+QXuXrgQDz/04I1cDl1at7sAoCUsFpxWXwsioeShqNeAl58Fwdlk8CqKWXXfTgVZCvAFMA0dB/OICbA7ubLV+OdPOlSAtV1TAfYWAKSPzPR6NU5V16OgScOM2Z3FQhSpHDOMrSnAfQCwU1dB20JWuxUNulqkVZ1AWlUye8e4S31Rri5Bva4KL034LxSiiz6e7VvvA4Bd6+vrWfqPf3kVqZk5mDB2BINqNCnERhd2YN/BI/hi3QYG7ebNnIqBA/ph/Y9bcDYlDZMnjGaKv4zMXOYhWF5RjUHxMbhn4XzoDUZWRCQr11H5lSbTyCSd3j9KhQITk0Yyv0BKBaYgZcb2nbtRVV2Lhx9Y0uahQ5VGd/y8F0ajGcvuW8TGLHkXCvDT1u2QyWXwcvfAhfxC3L/kbnh6tFMZAKisqsb2n/ewSp7L7lvMfJF+3nOATRY9cP+itq6iiTyqIrz+h40oKStHdHQUfLy92MROXt4FaKm4ycRxmD5lIvsI+LWHSmPAt3vS8N73JyAXCzG8XwC0ehNT67UPbzc5/vHgBIyJD7oMAG54mYqAiEA+qTWNWmxPzsWqTaegM5oRHeSOT16YjcZmAx58bRP7vbe7HPOTYvH5vmzEjh+K8GBv5Ow/hnPnCzBlaDheX+GYLKR2yJeQsgX+eO9YzB4Tjfl//pZBSaocTKndFC8/PBEzRkZg7PI1fQDw135BXmX/uwsAZoybAs2ps3CZPQMRX3zC/AAJ/mlOnobq4GG43j4NAh9vWJtUqFnzJSrf/RCS2GgEvfZ3BvbIA1AcForQj99j6r6Gn7ZCFh8P6YA4cIUCaM6mIPfOJeBKxPBd+Tj8/vgHmOvqUPDIE/B5+nEIBg9iir3p06czXz2CcZSNQspWGqdT2uyBAwcYkHvxxRfx6aefsvRZUusRTNuyZQsWLFjAACGp9iiVmIAhVQ2mZ1IrANy7dy+bJFm2bBkDjmPGjGFjfWqb0nep+Apl4VC16HHjxrGUX5oQIf++UaNGtcE+UgBSCjCpBOkbgnziaB9JLUaZQqTuS0tLY0pAAn6tqcGk/KN9puIjpAycP98xGX7zw44Xnv8HU0O+9NIz8GlJ026/X+lpWXjpz69i7rwZCA8PZd8Q9DFEf0qlEoSFBbO+PH8+Df989R1MmTIeU6ZOYO8znV6Pdeu+R2pKOp77wxOI6x+DMrUByeXNiHKTwFtGxZQc39YE4bLrtcxKZrifE7zlIhwvvwIArG1GfqMJg7zlbQrAYpUWZyo16OelQISL5BK7LlIAbvh2E3RGA6KSJkLm7IKiU8fh5O0DuZc36osL4BfbHxYN7ZcYcdEhzO+Rzi9dGz0BABWr/g1bRTU0z/7dMRYgz+wBsZD9688wrvsRxjXfAi6UAvwRzIeOQ/dvh0cnKyvI40Ly9EMQTByD5kdfhK24lNkIcaRSSF98HPzEeKjveBh2jcOm54rRBQDIPP8++Byk/n/8ocWI7xfDxiME/7bvPoi16zejtKIaMqkEz664H5PGjUR6Zh7LIAsNDkBtbQO+/PYnZOcV4K7503H75HE3xROwDwDe5KdOzwPASw+Qz7EhQkjefloGAJktQDueRwP6GjMXW1VS7FJLr5kq3J3dd2sAQDtceHYMlnHhI+AgQ29DnUgBFw93NDRrUVZdh9iwIAT7euJcdj7Kqy8tOtGd/dG+rZ4CgLQN8vagF/TpM2fZC5yuB2cnZ9isNpaSRbCLUgio4jWp4NgLyg7U6szYltuEn/NUaNC3lHhvt9M0cPGUCTA1wgkzIp3hLOa1AcDPv/ySATXyBGkflHabyCqGX1T7NBms2JOvxtacRlZkhPzUYj3EWBzvDl/FxY+tKwHAVpB36tRplpobGRHOACANgmbNmunwOmwJ+vj09/PDqFEjWWrDlQAgLU5m9d9+u575/C1evAjTpk79zQJA06CRMI+aAqu7JziU/tcadCFYzOAYdOCV5INPisDCHHBNxk7dClZ3bxhnLYY1ONIx81daCPHP34NXnNep9VsX6i0ASKq/zzMLkV6nYpt2EgvgLOoaAJwa6A0fuQQSPq+HplK61HU3fWGDRY+c2vNILt6JJn0NxAIZYjwSoTHrcbL0IEwWPf4+eRWcRB1XC+wDgD1/CvcfPAyD0YSQoAD2/GxfhbO2tg65F/JZqq2fny+8PNxRWlqOmvoGBPj5ICoiAharBRcuFDJvWZGQj+CgIKbEzqH1VI57iaYqyRuTZsqD/P3h5+fTVsSDfk+qFrJt0OqNiIuObNsHen+RB5PVakd0VFhbhcnS8nLk5F5gin8vD0/ERF9a9ZTapA/rsrJy1NbVIy422pE+VUZt2RATFXFZx5JtRlpmFlJSM9DYqIJILEJYcACGJg6EbwcfjD1/ZnpmCwXljcz771xeFfw9FFg8JR57TxdApTOhWmOCi4iL0qomdi5njYrGn+8fi3qVDi98uIsV4XBRSFhqsFQkgMliRVFlIw6cLUJVgwYKmQgPz0rE4skDsPFgFl754iCraDt5WBhcXBQ4WGdF7NB+COfosfGbPaioVcPDWYovXpqHAC+nywDgosn9mYqQ/AVbg6oDb3ztbrg5STD60dV9ALBnLpNbotXuAoAFy59iYE85djTCPv0AoqBAVuij4u33Ubf2W1bww2lCEgODanoe5hVAkTQawa+/gobN21D611dYCrE0vh/kwwaj9uv14NjsUI4fC3F4GEsfbtyyA6LgQAS98SpcZ0yDsaQUuYvuR8y2H8FRKFgFZiqoMXz4cAbk6PlEVjuUYkhwgRRz77zzDv72t78xIEe+0wTbKC2XYBw9S0lhd/LkSabiaw8A16xZw1SBVEyEgN6SJUuQmZnJ4B35XpNCj/6k9UnNR3CQ2qCq0aT0IzUgeQPSNsm7j9aj1GACgeTvR/tIMJEybgjwtRYWpBRkUg3StggG0n7SftGEOVWHnzdv3i1xHdEb6I8vvAyyfPjzSys7AIB25OcX4Q/P/hUrHn8Qo0YPg6jFT5aBqHZqGYKIa1Z/jVMnzzgKKwoFrH8aGpowbfokzJkzAy5uLgwAXtkDUM1+P9RXyQDgqUo1arVmJHor2L8pdBYrTlY0s6KLI/yVbQCwrFmHE+UaRLvLEO0mZQXoHGHHqo8+x4b1m6Cjgi/hkcxqo6GkEEpvX8hcPFFXXADweRByObh90kgMHzaQHQMJP3pKAahY9Tps5ZXQPPO3tmuB4+4Kp29WwbjvMPSvvQ9WBOTbVbAQAPznuxevGYkYytVvgePkBMN3my9mI3G5EAyOBz8uEppHX2QqwqtGJwFgG/yzOpR/Cf2jGRSl+3PH7kMM/gX4+6CuoZF5RC5bPJ9dU19t2MzSgO+5cxaCAvxQWFzKls3OK8Sdc6exbAm6Tnoz+gBgb/Z2B9vqTQDIhR1RYhMedm9GiMjCVFwGG9Bg4cFk58CFb4WSZ2ded41WDrapZPihUXZD3nVd6d6bDQBJgeArAIbIOKx68nmdHQVGwMfHC4kxYSitrsOpjDx4u7tiSL9wVhn4TGY+sgpK2zxIu3K8XVm2JwEgvZjy8wuYH2BAYAADY6R4oJcYVQWjSmL0sk8cNIi9AFpTZmlmn15IZyu1yKs3spcQFf+gl4xUwIOPQoBodwn6e0ngJXc82FpTgD/4aBXzC3FuqaLV2hfBIcFYtvR+lm7cGnSdXqg34OPTtUit0jHod0+8O1MDtg8CgM889wcMGTwY99/v8NWjkuw0+Php82Y2sPnjCy8wuT4BQFI7enl5MT+n1qBZy2HDhjJF37UAIKUKbN26Df/94APMnzf14Eh+AAAgAElEQVQPC++66zcLAO1CEWxSOUvbtQwaCatPIEA+WO1PAAOBenCrysBPPQl+diq4elLGXTlN3iYWwzB3KazR8QCXC05NJcTbvwU/P6srtwd6EwB+1gIAaUzlJOo6ACxV62CDHX4yCUb6uiPR09UxEfM7C5rl1pu1yK5JwcHCzWjQVcFT7gdPeRBEfBmqmitwovQA+FwB/jnlE3jIOlbq/loAIA0QzSYdrHSfcLgQCCXg8a9/wEftWSxGWM1GdofxBSLw+cJfFKj4nV1UfYfbLT3w84kL+NPHexkIHRbnx7z2iiqbUKe3YEd+A27zk+KzredQWdfM0njffXo6RAJeGwAkkCuTkkUKh6VIkXqQQizi47bBYVi5cCRb/ul3t+NUVgWc5GL845FJONtkQ7pNikRfOZJkJny34xw2Hc6CgM/F03eOwH3TB14GABdP7o9TWeV44DVH5V+KsQlB+PC5mcwCpA8Adsslccs20l0AsPqTNSha+SLE4aHw/78/wW3uLNiMRmhOnELlex9Ce/Y87CYT+9AnRZ8kJgq+zzwJ+fBhaNyyDSUv/YPBB4GvN7wefRD6jCw0btnO0ofJ45gmTkkZ6Hb3Avj9YSX7P9X+Q6j7ZgNTHFLQWJxAGwE9Uu7RmJUgIG2TABqN0UkhuHPnTuatFxISwhSBpM4i/0Dy1yPIR7CP/PwI9JFqj8a1pACcOnUqU+zR2JbG+QT0aHKfYCMtS3Y01Bal6lL6MG2Xxsi0PME6UhrSOrSPBIUITpJSkcbYtO/0nUDAj+AfATH6OXv2LGuDACMVCaHftYoKaF9of2+NsONPL76C3JwLGJM0gqn2aIxCQcUPJ08Zz74VXnz+H+Dx+UgYGMdUf/StRD8xMZGIjY2EWCJhY96TJ87g9X+/zyayQkIDWX8FBgVg4MAB8PR0Z8U3ytR6HCtvdhQBUYrbFYez42xVM0qaDRjqo4SPXITCRj1SqpvhLhWwqr4UVVozSptNTPE2NsAZgU60bTDP6SOlKmajRMsKOBxWrd1bIcIXn3yJn7bth0/CIJg0zajOzoROpQJfLIZXRDQkzi6ozM6EtbkJDz60GOPGO6o0E9Sla4WupY6Cim5oHv8zbBVV7NdcZyeIn1sOfmQI1ItW0MXt+H8vDyh+kQLcIQBkir8PYT58ArpX370yAJRK4PTtKkDAh+Vs2qW7JqB95cDw4eewFpVe/TLrBAAk+5G//esDdp89/sg9iO8XDVEL/Nu59zC++nYzAvy8MWXiaGzathc+3h4M+u07dBwZ2Rdwzx0zcc9ds+DspGQTmgVFZVj33RZk5RbgjjlTMXPq+F6FgH0A8CY/eXoTAHrwLVjgosVkpR4WO5BtEODregUumMi0kgM3vhW3KfSY6ayDmGtHiYmPNXVypOgdxqI9HTcTAJIXYrgYGCTlQEdFJvRAqRlMbRbq74Oh/SJRUlmD5PNZ7KXm7qpEQlQw/DzdkFdUiZMZeTCbqWJwz0RPAUB6COXk5GLP3r3swU4DZlcXFzbLR2kENGNXU1vLinWQx118fH8M6N+fScFbg14yTXor6nVmGK2OVyZ58rlJ+XAV89qqT9HyrQCQFIDk/UFQsX24uDizgYuH+8VULZ3JimNlWqxPq4fKYIWAx8G4ECXzBFSKLqrRCAA++fRKBhVpdrF1QEXpt5QKtmDePOa/R2pHAoDkXTJ37hx2jK1B6d00ABo+bNg1AaAjrXcT1nz+BUtlnjd37m8WALb2D4FAu1gCS0A4LAOHwxoSxfz8LrEKoBe9UQ9efS14mWfBzzjjKBrSQXVfq8IJxrn3wRoexxSAnMpSiHdsAL8wp0s3Uk8DwCajGfkqDUqbdagzGJkC8HoBYJFKwwZm9EQd4O6Me6KDWCpxdwYNUOj6pLQbGqT3VtDAnlQItH1KhaFZ4/Zqsdb9oFSIGk0Fjhb/jDJVLgMFXA4fHnJ/BDpHI6PmLMpVJciqOY8wt2j8efwbkArkHR7GrwEA0oeUqrECJw9+ifLiFEhlrhg4fAFCo0eBL7hWUaqOz55WU4/MszuQn3WITWqExyYhasAkKJ29+yBgb13wv9Ht/PXTffh+fwZ83ZV4ZM5g3DHe4WNV3mzC6nOVWBHvgVWbTrM0YVLbrZg/FBMTQ9sA4C+7hc/jwsdNgZH9A5iXYESAO85kl2P5G1thttqQGOuHO+4cj62VZkj4XNwfKUesEx8puZVY+d5Opi7sH+aFT16cxZSE7VOA75kygCn87vrLdyioIK9l4NVHJmJuUixMZksfAPyNXqOth9VdALA5+TgKn34exqJieCxeiKDXX2WpiBQ2vR76vAvQZ2YzCCgM8Id8UAJ4LRPYNoMRxuJiWLVacIVC9nueXA5zdQ00p8+yAiA8JyXz+hOHtIxN6xtQ/u//QDFmFFxnTm87S/SuoLE3QTkao9L3Br1DCayRB19rEFijFFsKWoZAHykE6e+USkyT95QGHBAQwNYneEjL0zua/p/G8JTeSyCQIB5VAqZ1CPDRGJjGDZSiS6pEep9TAQ9SW5eVlTHYN3ny5DZgSW1QujClipL6kBSB9G1B26BCJQQAaR3aZ1II0j6QAIAqGfe0B3bnL387/rfqC6SmZjDrI0rrpXNB4zw3N1cse2Axs744lnwKu3cfQG1NLZsgoeOkoe3E28YydR+NeehYV324GkeOnMCEiWMZ+BMKBPDz92H+sWKxQ8FXqzMitVqLWA85vOWOCRNH2JHToEOV1og4NxncpUKQHVJOgxbVWjObVKH9EvK4EHA5sFjtLW042qViScVqPYpVBhgsBJABX4UQYS4SfL36K2zcsgfe/RKgb2pEVU6mI/uGy4N7SCicff1RlpYKS1MdHnv8AUyaPI5dU6Ryo5/2Ssf2fdsRAJQ8txy8qDA0L34MdpPDHqgrAFCx7kNYjrQCQCWU6z+G+chJ6F5+u23THIkY8g9fY8VEmh98jozfLznldA6h1cHeAiCveD10AgBSJd8//uNtljHwwtMPITEhjp3XuvoGvPzGKqYIvfeumVCpNPj0q+8hlYihbtagpKySLUeKwdnTJ7aNienayS8sxTc/bEV2biEWzJ6M26eOZ1CxN6IPAPZGL19lG70FAOmxEis24lnvJrjy7cg38PFRjRIXjAKHAX9LuPKsmOWsxRxnLTQ2LvaqJfisngDJbxUA2iHi2NFfwkGMmItKsw2pBqDWfNE9MdTfG8P6RaK4BQC29oVSIUFcWACigvxQWdeE5HNZaNY5qn92d/QEAKSZRZo93LV7NwoKChksyLuQz0zcuTwepBIJe6HTMuSNpFKrcNvEiSw9ICws9LqMS1sBYGc9AM1WOzJq9Fh7vh4akxVJIQqmNsxvMGBBnCumhCvZS5CCAODTK59hA56hQ4c4XjZcLnshUxVfqvhLsI9mK2/UA5DaptnLDz/6mA2qqAgIDWZ+qx6Av7yeyb/PLpHB4u0Ha/+hsEb1h00iu3RwYLUyEMhRNzI1ID/tNCsY4qge7MgjN/cfDOP4mbB7+rL/4mWnQrRvM3iVl3pNXet+6ikAaLHZsL2oCofLa0HpvzTYokq+3QEA6ZjiuxkA0kD83NlzOH8+BXKZHPfet4SBuJ4OepbQ/ZCZnoG6+jpUVlSyyrCDhwzB6NFjoFBehOw0RVCvq8Ghwq04W34QfA4PYe4DIObLIOLLWWGJosYLKGy8gHpdLR4c/BTGh067ItT6NQBAg16N79c8hfLii2mKVEFw1uLXEB4zFlxWTbDzYbGYcGDbO8g4ux0GfXPLs46HoUn3InHUQsiVHRdM6fwW+pb8PffAO+uPsXTdcH9X5rHn4ex4htRozfgxqxYPJHgjt6QOGw9nQUcVdsO8MH1EJNbtSsWFcgeEaw0el8MqBkcGujMASCCQinQcSy/F5iPZTPEgDvRDidSNTb7eFynHbb4Spoomv8ANezOQWVgDIakA7xqBkmo11u1OZWqZWWOiMXpAIPtQX7vzPM7nV7P1Vt41Ej7uCqYI/Nvq/cwXMNDLCU/ecdHH9/d8fn9Lx95dANBcUwtSAZb/800G6oLfewPyQZda1HRXv9ktVujSM1D6938icv2XDBr2xZV7QGMwIzm9AttPFKKkVs1qzvm5y3H7iFAMjfJGcY0aGw/nIae0EUazlVkGjO3vh0mJQfBykTBP885EUVEJVE3Uvo35tbUGAbuwsBCm4iNIWlxcivq6egb/2HJ2Dnx9vREQ6M++i8hD9i9/fgWpqenw8vJk6jl6RglFQowePYKpCV1dnWG02qAyWJiQQcy/tLim2mSB0WKFUsSHiH3jcKAzW1ghEFOL0plsZIQ8Diw2O+RCfksbjr2mZZrN1AYBQBukAj5bZs3HX2DDd5th4fBhs5hh1OkQNnwkZC4uqM7Lha6pCXqVClIRHyufXY6p0yaybdO31JXgH23vlwCQo1RA/Oi9EIwaCs3Tf4Gt0KHAu24AqJBD8dnbsNU3QvPoCw4fKgqBAOIHFkJ8xyzo3v0Eps27OnOqL1+mEwCQgG9WTj7e/shR+deRAhzDRC4XCkqgkMvh4eGK9T9ux7c/bEejSo3E+Fjmd0zvq/vunoOw0CCWKuzipMRtE0ax919BYQlbPju3APNnT8asaRN6xUv4lgGAWqMO1aoalDaUI7cqH3lV+ShvrESDphE6k56ZLQr5QjhJlHDlOCNA7ovY4GiE+4fC39MXrkoX8Ls4iL6+q6R71+otACjg2DFcasDT3irYwMExjQjvVDuxv7cPSoONlxrxorcKfI4dpzQi/KfGmRUE6enofQWgnaU8D5JyESAELhjsyDQAKuulx3olAEj9IRYLEB7ojYTIEOgMJiSnZKOqrqnbu6q7ASC9uGiWkWYFyfuPoBmZ89IDnhQ8NGNHLzuaqSMwePDgQSbfpxcpSdzHsZlF/y4f5y8B4J13LOiwDdoPerwXN5mw7nwdK/wxK9qZpf3m1hvx9fk6Nst1T4I7hvnL2VXMPAD/8DybiaRqv+xlw+Wyly/9tEZ7APjaq692WASEtv/LFGBSBdJLnGZBKZ1h3/4DrKovpS3/4blnIRKKfjcAsLUv7fTMFUthdfeAJTYRlthBsCudWTpv2zI2G7gNtRCcPQrBuWRwNWrYORxYA0JhGj8T1uAIyl9kL3TBgW0QnjzAlulK9BQANNts2JBbilPVjo9ags2RtzAAPJ+SggP792Pb1m0M1L/86itwaqfW7UqfdmVZmtU/cugQqIJ2VHQ0srOysHvXLojFEixavAhjkxzVV6nKb5mqiPn9FTRktLx9OPBUBCPEJQoqg5rBvyZDE7Jq0yATKvD61FXwkjsAcUdxqwNAUucV5R7HhtWPXwYxgyOHYe69b0Ioknalu1FVmoldm/6FytKMS9bz9otB0vQnEBwxrEvt9S3c1wPte6C8Vs2KbBC4o+q8rUEfnyfKmjEqQAmJgAuNzgS11gChgA93Jynq1ToYTZcqMEj9J5cKIZdchBxUTKmp2YBajRGHa834ucYKrRW4N0KBeSFSiNp5IpgtVtQ26dj3nptSwqr9NqgdVeKdFeK2dpu1Rqi0RrbfVJyEPrhoDEEegrSuUMCDp0vPT4b0XUm92wPdBQBpr5tPnELRMy/AkJcP97vvRNDrDl+/7g5zbS3K33iHeQq6THUUt+mLy3uAKee1Jmw4mIuNRy8gMcITY/r7My/ww+nlOJZZidH9/HAmtwq+bnJMHhwEJ5kIaQV1OJRWjsgAFyybEodgbyXoOdR9cSVbG/oSsbN06qNHT0LTrGFiCrL8sJjNOH8+ncHDJ598BPHx/VgaME2IOr44L/3udGzh8t85cqzox1GApHW1i+rBi0fZmsLsaMfR/jfrfsTarzagqrKmZUEOAgYkQCSXoyonC5r6OtZ+UHAAnnr6YSSNoxTga3//XwYAhULwRw6G7C8rYc7Kg/nHbTDtO3rdABBiESQrlkI4bQLMyadgKylnUNG07wi43h6QvrQSvCB/WM5nwFZUBhts4Lm7wXLqPEx7Dl371HcCAFIjBP4yc/Lx/v/WssrPyx9YiIEDYtm3MX1vEjx+9T+rsHPvEcTHRWHOjInYf+QkBAI+7ls4B2fPZ2LXviOYPnkcZk4d15ISb2Fpwp+t24iI0EA89sDd8PH2vPY+3+ASNx0AmiwmBvpSStJxJOc4UkvTodZfvVqLudkMQ60eHDMQ4huMpEGjMLL/UEQHRcJF6Qwupztv9Bvs4Wus3psAcFgLAKSb+aRWiHeqnZn3X/vgcewYJDHgD94qNoA6oRHi7d8oAHTjA4NlgCvPUewj12iHwXb5tXM1AEh9x+dzEejjgUGxYcxs9WT6BRSWVXfrhdOdAJAeUA0NDUhPz0BhURFL+6WXE8neyeSc/C4GDOjPZjMys7JRXVUNQYuJLVViJHk/FckYMdwh7e9KtAJASpsdmBDPfEzaBz1AKX136pTJqNVa8FN2Iw4WNWO4vwwL+7uxtGKNyYZDRc34MbOB+QwuSXBHhJv4ilWAf7l/rQCQPE0mTpxwmUKKfA4HJw5iakEqAnLw0GGMGDGcFQehoHQIqixMZs3OLs64Z9EijB8/DmSG/3tRAF52zrk82MQS2JxdYY0cAEvcINic3MDRNTP1Hy/7PHh1VYDZBJubJ/u9JbIf7G5egMDxYcitqYBwx3fgF2SBQ1O8XYgeBYB5pThV5QCAIi4XEa7tFIBCAfPyy2+pAuwjE0NvteJKVYAJHha2pABTe92tAKyuqsKZs2fx5r9fZ2k9L//z1UvS9bvQpZ1elO6HzT/9hFMnT+L2mTORNG4c6mprsW/vPnaPTJg4ESNGjmDtUdrvvvxNSKk4BAFPCD9lONTGJvgqwyARKlCvrUVBQx4qmitQr6/DxNBpeHzE8xDyrvwRdqsDQKvVjPTTm7Hzh39e1qce3hFY/NinEIk7Tm++0kkoyDmKA9vfQ23lpcbWzq5+mDDzGUTEjev0+etbsK8HOtsDlK5bpTWxapV+yusHI+QfXKGzYGNhM74r0IHP4+C+CCVmBUlRobXAR8aDymSHm4gLtdnGJvuchFxmMUKAj8cBGo02OAu5zKbFU8Jj65GC0FfKR73BASGdRVw2JqN/0zIiWrEvflM90J0A0KbTo37jTyh6+gUIPN3h96c/wOPuOy+Z0LzRzrPpdGjcuQvqI8kIeev1G23uN7s+Qft6tR6rd6bj0PkyLEiKxL0TY9j3FkWT1og/rzmKvLJGDInyxorZ8fBxdWSh0LoEAFdvT4OzXISHZ/RHVIAr8xLt+bDh1MlzOHMmFbfPnMwKY9E+kXqMfAHf/s8HeOiR+5A0jtRfva38dBQy2b/3MAOR9C1IIZRI2TVuMRhgs1oYmIyNjcK4caPg4+t9XQCQWfoo5BCOGwHeoP6wZubBuGEzOE5KSB6+B5b0bJh27ANHJoV46V2wN6pg+PrHttPD/n/5fbDm5jtUfVwOuJ4eEM2aAm5YEPPbNB85BdO23WzfuT6eEIweBl5sJLgKOWC1wFpbD8vuQzCfS7/2ae8kAKSGCAKSp9+Hq7+B2WTGw0vvxKABcUzN50gH/ghGkxlLFs6CUCDE6rU/YGD/GCycP50VD2vWaOHr4wUXZyW7NtKz8vDlt5tYdeC75k3HhKThLGW4p+OmAsAmnQpppVnYcm4nTheeA6kAOxM2iw2Gah1MKoexMHVguH8Ibh89DZOGjEOglz/r9F9D9BYApL6IEpnwpJcKfkIryk08rK2XI1kjvkTW6yswY4mbBsNlBqitPOxQSfBNg/ySNOGe6tfeVgC68IEgIQcaqw1FJlxR5XgtANh6DXq5OyPAy40pAEuraBal+6K7ACDNqJFRb25eHqvkVV5RAa1GC6PJhP794lBf38CUQ/R3pZMTUs+n4rvvv0dkZCQDX1Sll5ahtNr+/fshNCwU8i6kGNK29+zZi6/XfdNh59Bs2ZDBiXhq5TNIr9ZjU3YjFEIe5sW6IMz14gdHnc6CXRdUSKnUYUSAHNMinZCVnoq33nqHeQsuf/ThK3Z+YWERVq9Zg+zsjn3mCGrOnz8X/eLi8MOPG7F3775L2qJ9JJ/BkJBgjBgxgvkFUooAVQWmYiPnzqVgwYL5GJc0tm09UltSO5u3bMXUqVOwYH7vVT778Mef8OEPm7rvYrxaSxwu8wi0SaSwiSTgmkzg6LWwi8SwRvSDJXoA7K4esMvksAvFbQNrTlMDhAe2QpB+BhyjQ93RlegxAGixYtPhEziakc12RyERY0hCf2SUVrLJV3eFDNWFRUjPL2K/D/H3gcuwkajUOo4h1EkOSUMdatXNbA412s8LKokC+hZj7ygXJZL8PdmMdndFRkYGnn7iSUTHxDAFYHu/zu7aRvt2SCn7+WefoaK8AssefACJiYlMKUv+RY0NjayIkNJJCa2pGSmVydh74Xvozc2Qi1wZ+NOa1BjgMwpnK06gydCABl0Dcuuy4S7zwt8mvI4I95ir7vatDgAp/YYUe2s/XNo24HYcEAdxg6ZgyryXWEGQrkRjXQl2fP8yygrPsb5ujaDwIRg9+VH4Byd0pbm+Zft6oNM9QLYcDXozvOTXN8bWW2w4Va3HxiINfizSIdpFhPsilZgbLGXP1B0lOoz0FiO52oghHiLkqkwIkAsYBKzSOYrXyfhcyARcNJuonJIdI73E2FehZ5CQfleqsTCv4EA5n6kJj1bpEecqQj/X69vnTnfO72zB9s+eq6UH9mS3dCcApP1sSwV+9Q1I+8ch6M1/QjlmVLccAvkHNh8/iapVnyLsf/9lPoF90XEPqDRG/Gv9KaQV1jGAN2NYaJufeLPOjG/2ZWPLiXyMjvPDksmxKKxUIdTXCZ7O0rZiGin5tfhwcwrzyFs5fxBiAl27WQnY0b7bsWfPQaz5dC1unzkVsXFRjEcQbDt18iy2b9+Fp1cux7DhQ8Bnab+9G5SRQN9wzWoNU1N3FDTJ4urqwoo+duTh3NE6v1QAOoY4HHDEInDkMuYBaFepHcX+nJUA/VujZWCPo1QyoGdXO+xMWBDwc3aCzWQCNC1siP6P4J5YzNq2k7dfc4tgjLYlk4AjlbIqxhy7HbbWbRgdrOiq0QUAyJ4TBAGz8rDqs/UsU+7BJQuQGN+POaplZudDKhWzasC79yfjp+17mRJw+m1JbLxGvU6KQQestmHLzgM4cPgEJiaNQNLooZDLupYRcq1Du9LvbxoArFHXYm/GIfxwegvKGyrYhUifQHwytqTOgZ15eVBHUcEKMzgw2y/WkyQFoLHBADtN/7WEVCzFxMFJuHPSXPQPi4VE1LVB9fV24o2s15sAUMmzYrJCh7tdtewizTEI8GmtAvkmIs0cuHCtmOGkwxwXLasETEVCPqh1Qrm5a/5E19sfvQ0AaTKYrjny9moVWne0750BgK3rUREJuqktvzAivd4+aV2vuwAg+VcQ+Nq7bz8r+kEzFlXV1fD18WEPpnHjkhAYQCa1DmN68hTbs3cfioqK4O/vB1IAkjKOrh9KI6aP+/Hjxl2xMtQvj5selGXl5cjNzeuwS0h16uHpgZh+A1CuMqGi2QxPOR8RrgSqL67C0oD0VmTX6iEX8hDlIYa2qRHnU1NZSm/7KsK/3BBByKysbDQ2dZyqTZW9QkNCWAU2qo5MkLR9kDkyFUqhFGgPj4teWwRIqZ9ICUhg1M/3YtoiHTeBkqKiYlZpOSw09EYviU6v36sAsN1e2blcWF29YIkbyOAfA39SGdCBVQP3QiZEezaBX1581arBVzrongKABpMJy197F+t2OCCwVCzChCEDse3ICfZvKgIU4OmB5PMZ7L6PDQnCsjtno6Cymj1cIv198daadSitrmXLjx+cgIraeqho4MMBZo4ZjjdXPgJRN872ZWdl44kVK3oNAGakZ2DN6k9Zxe0HH3oI8QkXjcpbz5fK0ICUimScKd+PWm0FZEIX2OwcxHkPZgNjiw3Iq89GmaoYdboGNOobMSJwLF657T/XVPTf6gCQ+oA8+/ZteRPnT2xyADsOoFC4Y8Gy9+DuHdbloh3Uxtnk9Th9ZB1UjZWsmyVSJ4yZ8hjiBk7rMlDs9MOkb8HffQ/QiJsgIHlPdSVIvZfdoMehci22FmmQpbZgnL8CiyIUuM1fxlR95GWV2mBCf1chdpTqEO8qRKnWggA5H0aLnakB6w02uIt5TN3XYLBCZ7Gjv5sIWY0mphik53C1nnyy7AhTChgIPF9nhIuYx0BhX1xfD9AomT5WbVT4wGaH3mSCSq2BzmBgpvXOCgVkYjFz/yAFEZdDqY/Xt62urNXdAJDkY8byclT992P2QxAw8NX/g9OEG1NVU0Vh9aGjqP1iLSswIvT16cph/q6Wpaq6a/dm4fOfM/DS4uEYn+B/iVDly91Z+HpvFhaOj8Ltw0Kw71wpWz7CzwWPzY5HsJcTUxVT5JU34ZWvTyDQU4En5iQwQNjTUV5WgU8++RIVFdUQCvngcQn0UXEXPSKjwrBo8R3w97+yrUlP719PtN8hAOyJDV1Pm6Qaj4mEcPxVQD4HEC2c06XWKQU4LSsXn37xHUxmMx5acgcGxVNWm8MzkUDqB598jZwLhViycDaGDBrQYfsNjU3QaHVwdXHuNfhHO3JTACDBv+9PbcHWszuh1zVCybFDzrVDzgGcuHYoOYAEdgYDSchvsANqOwcqGwcaO6Cxc1DXZEZjrR7mFql/a6/yeTyM6DcU981YhMExgyAR3dov/N4EgPQ49BGYcZerBmPlBqZ4S9MJsaZeAZWVi4lKPe5y0bIKwKQQ/KpejpM68VXhWJfulmss3NsAsLP73hUA2Nk2u7pcdwBAAnalpWU4cvQoq+xF1X2HDR3K4J1Or4OAL8CcObPh7uZ2ycuW/O62bd+OsrJy9rFO1bvo4ZaXd4HNED315OMMlnVGzk4frtRGa2WzzvYDrUPeewTSKAjC0fYEVwEnBDsJytE+/p6jtwEg+fvZ/OIEkRcAACAASURBVIJg7jcEluBI2J1diU7QV8HF09DOu4T+k0PX39HdEJw5Aq5G1eXT1ZMA8OFX3sLX2/eyfWIAcOggbD10jF3Dfp7uCPTyQHJqJvt9XGgwm9XNLCCQCYwYEIuC8kqU19Qx8DN+8ECcSM+EvmVGcu6E0fjyHy9A0o0+QznZ2Xj8sY4BIN1HdD8XFRZC1aQCj89DUFAQgkNCLvHJNBoMTCFMy9I9RPe7l5c3U72SMphCrVKjsrICKSnnsWPbNjYjO2PGDISGh8HN1RUB5BnaUoG4oCEbP2V+hqKGTMhFLnCT+bF038mR86ExaZFcfNBR/KOpCJXqcoS6RWHpoEeQFEIG1FePWwMAXskTqGXf7YDNakVe1gGU5J+FTOGKuEEzoHT26jL8a+0NOpdUUbj4wilWBTg0cgS8/GMgEHQmNbMXvsyvdeL6fv+r7gF6nhGwIxgkFnSsZKHf1+rMuNCgx/laHY5UaJFSb0CwsxQTA5WYF65EqJKqXzqC7iKVyQalgIsSjYX9abbboTbZ4CPlQ8gF6gxWOIm4KG62MIVfo8kGIZfDvhdqDTaEKwWoM1hYO/5yAXvu0oQhCQlcRb2vuPlVn+TWs9JyrosqK7HzcDJ2HT2B7MIiNGu1zGuLPnglEinCA/wxachgzEgajcjgAAhJidP+vd8DndHtAJBdiHaYKqtQ8/laVL7zX5YO7L3iUXguvRfclsnxrhyKtbEJNV99DX3uBQS89AIEZJ3TG3S0Kzt5Cy1Lir0V7+8Fn8vFB09OuGzPHn17D4PML9w1GNtPFmLHySIkhHsiu6SeeQA+MWcgogNcmO8nxSfb09gybz4yFqE+jvFLTwY9c7Iyc5CVlQe12lFUhMZCzi5OGDAgDgEBfr1S5KEnj/GXbd/qAJAfH8f8A68UHC4Xgqv8/krr0TdpakYu1m/cjqRRQzBu9FDISIUIMEutf7/7KUvnJQAYFOiwkaKgAoP03utsgZqeOJe9DgBVVA3v+EYcOLcVPF0Dgnl2RPBtCOHZ4cOzQdKiyuroYPV2oMbGRZGFg1StHceqSSFkgd1ih51MRVqCPABHxQ/HQ7Pvw6CoeAY2btXoTQBIfUCWo8FCMxa7aZAoNcJk56LMxEOtmYd+EhOkPDtqzFx83yjDvmYprJ0w/+yuvr1VAaCPhytigv1Q3dCEjHxHJaPeju4AgGRMe+rUKRw/cZL5g5FajT7oqfw7eQIOHpzIlG8EBNsHvbzIK5BSdwkEUDorqeyKS0rZg23K5Mlwd3djarhrpYEQTKBUWZFYBA939053I8G86uoaVFdXsSIlVJCE1IeUinylIPViUXExBicmdno7v8UFewMAMlE7XwhLcASs/RJh9QuB3cmVpf62FgRxCJ/s4NZVg1tWCJuXL2wevqyKFwWntgqiHRvAv5AJTrsKbJ05J7cSAKT9zShwpASPHBCLkuraSwDg8fQM6A2OlAQCgF+9/GKvAEC6j0+fOoWSklIGKXVaHXJychg8GjV6DEaOHMHgHj0njhw+guysTLi5u0Mul6MgP5+ljQwbPgyjx4xhacVVlVXIysxEyvkUHEt2AFFKv/fz80NgUBASBia0TQpk1pzFhtSP0Kivg6vUG57yANRpa5HgOwKFDfkoU5eiWlOFcnU5uBw+Hh/+DKZG3n5V77/W6+JmAkDyy1GrqtFU3/F7wW67tCBC+2uZJxBDofSGk6sXuNyuqezNJgNUjVXQaetgtRgvpka03wClxLCPzF/4/PKEcHL1hdKZvH36oq8Hrq8H6HlOVSobdUY0Gy1QG8yOlCYAeosdjQYLqrRmXGg0IKfRgDqDDV5KMYb4KDA+yAmDvaQM2vXFrd0DVOW0sr4eazfvxIbtu6A3mREc4A9nFxdwBELHZC55iVktaNZokF9SAovJiNkTxuH+uTMRERTQlpLZE0faIwCQdpSU6Wo11PsPoeI/78GQXwD5sCHwXv4QnMaPBacT/m3WZg2aft6Nhs1b4TQ+Ca7z54CvUPTBv2tcCAQAH3t3LyQiHt58JOky7741O9Ox5VghnGRCqHQmzB0VhjuSIlFUpcZb35+BwWRlnoAJYR4Q8Hn44ucMbD1RiDcfHYtQ754HgD1xnd/qbd7SAJBGQVKJI/X4SsHhQLnhf9fVzaT+q6yqgVwug7NS4Sj8wjI/rDidkg6ZVIzIsBCIRA4LitM1VViXl4UBbh5YHBkLQSerVF/Xzl1lpV4FgBarGcnnd+JA8tfw1VUhUWCDJ8+Org19HUdTb+PgExUXBxptsGjMsBissJmpHLcDBFJF4KkjJuGROUsREUApNrfmSKO3ASD1DaVXh4jMWOSqwUCpkX0g0Bwepf1WW3j4oVGKA2opS7vuzbhVAaBYJIRCKobRbIZa03V/su7owxsBgPThr2Zpr1lIS0uHTqdjBT6oYicp92iGamBCAsLDw644K0VQgIBhekYmUwaFh4ejtKSUzcKRIpDW9fHxQYD/1SsDUxEQgg7Ozk6IiopiXaPV6lBaVsqMValaL6mHWj0SqDIxKZQaGxuZYpF8xSh9+LZJExm4bGpqYvtAnnxUrZiKc2i0GtYOmbOmnD/PPAUppYCUgAQuf2/RUwCQifhIXSGRwhIeB2vcIFi9/B1VgIWitkEuzYZSUQ9uZQn4GefAK8oFt7kRdoUzTEkzYAmLcUBAqxWCwz9DeHI/uM1dUwH2AcCLV/WVFIBUmfenTT+hX/9+GDJkKCvsc/LESXy2ZjUkYgkee/xxBu3ycnOx6qNVLNV/8b33ICwsDCdPnGA+f3QPLXvwQfTv359NBDTU1yMlJQWbftwIDpeDufPmMb9QhVLJJgRo1ttis7D03w1pH7PXs7ciGG5SL3jK/VDRXIn06nOEhZFRnQaDxYDRQePx53F/h0LUOeXuzQOAdlSVZ+O7T1dAr79S1eqrvUNJFmgDXyiGb+AARMaNQ0T/iZArSIF9qVk53UO1VXnITd+H/KzDqKvOh8VCb2huJwr0/UKdaLcjLGY0Rk9eDi/f6N/b47DveLuxB1g1X50JBXXNqNWa0Kg3MfDXYLCgXm9Fo9EKHp8PPycJYjzkGOgtR4SLuFs9T7vxcPqaatcD9Myx2i1Izc3HW599jfPZF9gEMVcsQ35VPRqa9bDb6TllB5cm7CiTSyxEmK87xFwb8gvy4e/hgaeWLMS4oYmg7KxOPKy6fA56DADSnjAfMRNMpWVo3P4z6jb8AFNpOcRhIXCaOA7yoYMhjoyA0MMdHIEANoMRpupqGLKy0XziNPS5eVAMGwLX2TMg9PUFt0UZ1OWD/J2tQOP1r/Y40nxfWjwMQ6O9IRLw2eXDwIrVhkOpZSir0yA+1BNxwRe9/Ypr1Hj7+7OorNdi+ax4eDhJGBT0cpXh6XmD4Ol861uD/RpP960OAK/Zp130ALxSeyarFTtKCuEpkSLe3QNcq42p/Fqz1c7UVOG99HMoaW7Gin4JmBca0aMTJFc77l4FgM1VGTi35z14acrhwuuoaDVgt1kAs8Hx52XBAUcoAYcnZHDqSx0fB0xc2Cx2mDUmGJr00Kp1ILUQvbyUMiWWTF+Ie6cuhLPi1qT+NwMAtkLASLEZ97s1I0pMM7dAvZmLrSoptjZJQXXeejtuVQDY2/3Q0fZuBADS/ZCRkYkdO3eyphVyBQNubm7u8PR0fKTPmD6NAbSrBXnnpWdkMB87gnb5+fmoqqpCUHAQYqKj2Ad//IABV22nIwBYU1ODo8nHGMxTKOSIHxCPuvo6OCmdcOr0aSSNHcvgnycNsjgcpJxPxfhxSazYRn5BAdtlgpBUVTg1LQ0ymZy1Q1WNCU5EhIdDq9MxLzGq+vt7i54AgIQU7AonWKIGwBIdD5u7twP8kdq6ZbKFOWuazeAWXwA/6xx4pYXgNdU7inyQYoDLhTkmAcbxs2D3cvih8HLSINr7E3iVJV06TX0A8GJ3dQQAKf3//XffZWm7dy5cyHw26V6iyYA3/vVvnDt3DvctvZ8BvIz0dHzx+edIHDwE8xfMZ0pbSgWm9YuLS/DI8keRlJTUtsFzZ89i9aermd8JeQAOiL/UA5AKe+zP34oduevhLPZAjOcgpuwLdI7AsdLDuFCfhzodeSRyMdh3KKZFzcJAn86rdm8WAKQxRkVJKtb+d+kNKzroXNCPWKrEgCGzMWjkQsiVjnNUXZGNkwfXojAnGUaDhvlwtTff79KN0rJwYNhgjL7tYQSEdr6fr2c7fev8fnrARBWC1XoGAg0WSnnjQiHkw0MuhLtUxDy9++LX0wME/85k5OC1T75EdV093Lx9UNyoRa1KCxeZDIOjg1FVr0JpdQNIJajTGZmQwMrhwEkmRrS3M5rqqkHc7+l778aMMaN6JN2tRwFgy+my22ywaXUw19VBT3Av+ThL5zVXVMKqUsNmsYIrFoHvpITAzxeSqEjIBiVA1i8WPGcn8Mg3u8UO49dzBdzcPW3WmfCPr04go7gOj89JQFyQG0vld1GIWZrv1R4ntU16vPbNSVTUa2C2WNnyz9yRiOiA3igCcnP77WZt3d6khuHTdbA1dm3y/mbt72Xb5XIge/n5G94drdmEl04eRXZTIx6Njcdt/kGQErwGcK62Gu+lpyBf1YRF4VFYEBYFd8nNA9K9BgDtZh2aj7wLY9EJiAJHgCvrIP2PijGYtbBpamFtroZVXQ2bUU3mOY6TwuVBFDISfLcw9s8zZi5yLZTUCvYC0mp0qCS/pYoKlNVUoF7dgJjgKDw270GMHzymQzNxjUaDqqpqlvZE4eLqwsz7e0sxeLMAIB2rK9+KWU5azHHWsW/2PIMA71crUWy+OSnTvQEAr6HHuOGbv6cauF4ASP4E9Q0NDACeP5+KhIQBTEEnlUrZRyQV/BgydEinK/lSteBMais1lSn+srOzWdXg+ro6BAQEQK6QIyE+/or3zy8BoNFoQmVlJSqrKll1YrW6mfkSHjt+DF6eXmzf6V6klMWpU6YwEEEAkGDfgYOHEB4Wxqox6bRa+Ph4o6KyEtOnTWOngZSKBAlnzJiO8nLyKkthHoe/t+hWAMjhwOriCUtsAlP92dw8AbmSVd1qP7tPnn68gmzwMs+BV1UCrroJHKOhTaHdeg6sSmcY5twHW3gsgyjcilKIdm4Av7DjCs1XOnd9APBiz3QEACnFf+WTTyE4OBhDhg9j9z8FWWckHz2KkpISDBs2DDNnzWRmxieOH2fLRkVHO6qG5+Riw7ffoq6+Ho8ufxQTJl705rsWAKS03/0F27A9ZwPkQmdMCJsFIU+M1OpUZFafh9lmhZfcB6OCkjA6aCz7e1fiZgFA2keNuganDn+N2gpHlejOBsFxi9kMVWM1dJo6WK004el4O5Gy2c0rBElTn2Cqv5QTP6C5qYalarcGXyCE0skbUoULs2zoeDq1473h8vgIiRyFuEG3M+DYF3090NcDfT3Q2gPMzsMOFFdU4q8frUZBRSUEMmeUN1BxQBsGRoRAazRhWEwYjCYzFDI58suqsTX5HOg7V8jnsIIt5MoU5e8Bs6Ye7goZnlmyGMPi49hEEVMud1N0CgAuWtQ29pCtW3fDEzbdtOt9zVyjB7QGM15ffwoHzpdBLnF4hQ6L8caD0/rDy0XKrqUrxdH0CgYBvV2leHZBIiIDXNuqCPd1fF8P9FQPWG02HK4sx5upp6G3WPFU/4G4zS8QOapGvJ+egtymRiwMi8Kd4ZHwIG/0mxV2O7T0XKTgcMCeix0Ex36F6ebODLxb2zOVnULdoXdRrzEjZObfIfe5SuqJzQJLfSEM+YdgLDoGa0Mx7BYDOHwxlBP+AHH05Ct2mdVmRWl1GXad2I+tR3aipLoUd0yci0fnLoObk+tl66WlZWDDdz/gQn4+Aw2kLHrwgft/FwDQmWfDDCct7nBpqQqsF+CtaidUWa4nKfvGr+KeBYB2kJcfFfQQd+DdodMbUFheg6p6qgx7DUP3Gz/ULrdwPQCQimaQ3xdd2wTOSAVEhTPIx48q0lKl3/nz5iEwMKDT+0OPAmpz167dLOVPp9PCzdWNqQgJDpIn39Ahg+HbrgJu+8ZVKjXS0tJgsVoQEhwMAoC0b5TiS76ADQ2NTI14NDmZ/S4hIR6HDx1GYFAgJowfz0BFamoahg4dgjNnzrI0RTomAhr0Z2ZWJgOSIqEIWp0WRYVFuP32GW3r0d9/b9EdANAulsDq6Qtr5ABYgyNgo4q+MvklhT04VivQUAt+US54eRng1VSA09wEjtl0GfhrPQc2sRT6effDFjWAKQI5NeUQb1sPfkHXgEpPAsBHXnkba7fvYbvcmSIgtNyt5gFIafcvPv884uMTMGLkyDYAePFesMPd3R1BwcHsd+TVWVVZyYA6KXPramuxf+8+pqTtKgCkybmSpnzsyP0BpapiJPqOgg1cHCzcA41JgxjPfpgZNQ/RHrHXrPjb0b3bmXFIZz4Sr+e5wAoMWM1MldfVYG8ZKnDQWIXC3GSknv4J9dWFLUWSuCDIR9CPfAZpOwQGgyOGISZhMvxDBkIqc2EG+10XVnHYeo4CLV1fu6vH2bd8Xw/09cCvpwfoWWa0WvHGZ2uxN/k4OGIlqjVmqLR6Vln17sljEOrlBq3RDKlUgrLKKuw9l8N8bR+eNR4jB0Tjk817sfHgKVYEJMRDAYumEcMT4vDs/ffAy9kZ+IXFwY30Tmee7bply2BvEXlI16wB5yaqbm7kWH+P66p1Jsx8aRNGxvlicKQXvt6ThSAvJZ6YO5BV9v1/9s4COorrbePP+m7c3d2DBg/B3a20SCml1Ch1Kl/bf5Ua0NJCneJSKN7iHghBA/EQd082yWY9+533TgIJJBAKVHPPySFkZ+7cuXN35s7vPu/zCgWtw+TYlGJ8sP4sC/vtG+oMSRuJiv6Lfdpxzg+2B1R6HaIL8/FF/GVoGhoYAEysqkB6jRzTvP0w1dsP9kbGD7YRd6id7od0X6RC90O6L7ZW7h0AGvTIOvYVLlyMRVytLR577Hl4e3ixY2lIvaPSgKgpC4ERi9gPnyRp9CDKiUV93FZoC+PZ9s0BoFavg0KtgEanYS8OMrEMMrGU/a7WqLH16C78tHst7Kxs8ezkeejXqfct53c1PgFbGQDkQgkHDozC4491AMC/YmTePQBsnjvuzi22t7GAu6Nd6wBQpUZuUTlKK9sGgIbGw/HayQcNTJdxp43begFrud8fAYDk7Zd2LR0F+QUoLy+Dn58vrqVnwNnZiYXvBgYEIjKy3/VMnXfuQW4L8vGi/SmkmHwNyNvF19eXgUYCgAEB/ggJDm61OlLaZmZmMcUfJRcgrz5KJEJJRqgQlIzq35+pAguLiuHr442MjEw4uzjDwd6eJSshYBgYGIj8/HwkJSVDKBLCwsISXp4eSE5JZWGNJsbGsLKyZL6CISEh1/ej3/9r5V4BICkC1EMnc159FlYw0KpV4wSeJfbQaSDISoOQ1H4lBRz0U9SCp+MyNrdVaITrXTyhHjEVDa5enAIwOw3Sg9shyOPux+0tDwoAkn9mTnEJDp+9hJOXryIpIwcuDna3zQJMbf67AcC4y5fxzltvo39UFB6dMwdW1rcuhjGvRh6PqeHjr17F1atXGXgKCgqCvYMD1q5ejZSU1LsGgNQfBAHz5Nm4WHCWqT9qNXVQaGrhaeWLbs49YGNk295Lfct2fyUAvLtGG1BXU474CzshkZkhrNt4CEUSBg8J8um0aiRe/h1nj/3Mtrux7mqAk1soeg2cC2ePcIglpHwQsmtVWZaDnIxzEIuN4O4TwcKGO0pHD3T0QEcP/JEe4BYlGhBzNR6f/LQWCi0fch0fhWxhnJbGeZDyRfB1s4VcqUSlvJZNCC1NjDF/wjCMi4zAwXPxWLnjADLzS9k8wdbCBKZCDSzFPDw2YQzGDoy6r55X7QKATz8NQ1UVOwejlSvBs7T8I93Tsc9f0AMUwvv4kkPMUuD16RGoqFFi+Y7LkEmETNnn62zZIkkIzUmr6lT4emccknMr8cGcPvB0NLuvY+4v6IaOQ/7DekCp0+FkYR4L+U2TV8NGKmXKv2k+/nD4i+Efu5dXVaH+6adZr9L9kO6LrZU2AeCmTZuuT1IfbpIStlJDVVU5Vv28DL/GVUJgbIMVLz2OMB93tmVmURlOJ6WjsraegQh7SzP4ONnBx9EGJjIpW59WZ5+F4vwa6MozYTbgpesKwKLqEpy5Fouc8nyIBEK4Wjmjm1dnOFs5MvSSmnsNX2/7HmcTzuOJcXMwZ/QjLDlI80IAkBSABBmoDBwQ1aEA/JsrAAV8HgI8XWFraYbU7AIUlXMP9jsVGwsz+Hs4wdq8KeyJpTFgu8kV9UjLLkRReWWr1ZiZyODr7gg7Kws2sUnLzm/KN9Nie5KkuzvaIsjbDSXlVUhIz4VK0zoIcbC2QJifJyTixiyoDBZyLrfl1bWIT8tGbT0Xmv5HAOCd+qPj8/9GD9wrAKReqp/xLPQ+wWCGPo0QmKdSQHgtCYKUOAb++PJK8DSUkfRO0JteJAwwGJlCHTUKuvAegJEJq1d47iQkpw+AX0mecO0vDwoAUgsIAtIklELNlWoNHn9/yT8OAFJY8GuLFjE/v0WvvQYPMnNvlnmMrAIqKyphZm6GpMRErFu7Fq4urpg0dQpLwkPJPpZ/+SWSk1P+EACkfqyor0B8cTzEQjG6OXeDkC8An8eNp3spTQCQgNj06dNbrao9L4n30ob27EtqvpijqxB7bDUb/9PmrYSzWxh4za6DTqfByf1f4eq5XVCrFKxaAn6jp70HD79eEImlLQ51cv8KxF/Yw/42aNzL8A8ZeEsCkfa0rWObjh7o6IGOHmh63i1ZtwFHz19CtZKHkloNNFo9pCI+BkaEsQCZs4nXUFGjYM96Z2szPDVxKEb37Y4jF67i251HkJ5fwk0D2HTWAE97C/DVcvQND8bLc2fD0sT0vnV2e+7tyldfRUMel6ldtngx+B4e9+34HRU9+B5IyqnAx5vOMw/AV6Z2Y6G/X2y/DKVahxcndUE4y/bLZ5+Xy5X4bm88LqeXYvbQIAzt6s5gYUfp6IE/uwfqdVqcKMjDkYI8BFhYYpS7FxyMTf4WcRcN2dlQvv466xK+qytkn37aave0CQC3bt0KenGgMmXKlDYziO4/cx6fr9uF/PIq2FpbYsXL864DwKOXk/H5rweQUVQOA02E+XwEujli7pDeGBDqC1OZlHkAKi5uhDLxN5j0fOw6AEzIT8F3R3/GucxL3I1dLMW8qFmYEjEeYqEIlXVVWLnnR2w6sA0Teo3Bc1Pnw86y5Qr51asEALddVwAOGhiFWTMfYSoIvb6BZRg1kslYQgEqFFZZV8dNzAlYGhsbQyQSsm0pHJKSI5DagXx5jI2MYGRk3OSJ32rn/pUegBQCPNJMgcmWCvagTlOJ8MU/IASYAOD0Ef0R7O2KrYeicSk5q13faz93Jzwysj+MZGLEJWexhwUVoZDPFKhX03IYsGutONlaYvKQXhjYPQyn4lKwdu8xlFXcanbqYG2OCYN6Yljvroi+nIgVm3+HUt06AOwS6IVZYwYyyJeYnnv9pkBZh+tVapy8mHQdSHYAwHZd4o6NWumB+wIAZy6A3juIAUCDXg9BfhYE6UkQlBVx4I/UfnfmfkxDQPf5BgtrlkBE7xvCkomwm2R9HST7t0KUcJELG76L8iABYPNmaLQ6TFn03j0BwNiEJFA93i6OeHLyWDw1ZQxEwvs3QSVfzgVPP4OAwEC8/+EHsLCwYArYl194kflizp03D8OGD2MZwAmaEeBMTUkFJeMJDArExvXrcfjQYTz51FMYOnwYC62nzygJCG03/6mnMLAxmQ7tfycPwKb+u1J8BftS92Go71B0cepyF1e37U1p/kHzECqkRqZ5SGulPS+J96VBt6mEAOCJfctZQg9S/T00byXcfCJYaG9TKS/JxI61L6OqPPf64ir1cUDYYESOWAALK+cWRziyewniL+xm2w6d+DoCw4e2qO9Bn9OfWT+dY0xlBT5NTsTFKm6hroe1DcY7u+BMeTn2FOazv/mZmuE5X3+MdXb5W0y0/8w+6jhWRw/cWw8YUCGX47VlK5BdVI5qnRCFVbXgGwBzEwlenzkeA7qGY/kve7H12FlYGBvj6UnDMC4qAsfOX8XKHUeQll/CVIRNi+sEAN0drAG1HJ52liwMuHOA/701s9ne7bm3q5Yuhf78ebaXZMECCHvfGg123xrUUdED6YHc0lp8uCEWZfJ6vDy1OxwsZfhk8wUG/FYuHAQrUymKKxX4amccsorlmDMsGAO7uEHaEfr7QK5HR6Xt6wGCgGVKJUxFYlhKOVHb36HoyGbrq69YUwTdu0P64outNqtNALhjx47ryTMmTJjAwvlaK1+s34kth06hSqGErY3VrQBw2wGkF5cxuTi9HBp4PIR6OGPRpCGI8HVn0l1daRrqzv4Eqd+gNgEgTZRn930IM/tMhYnUBKU1Zfjh6FpsO74LES6d8fT4eQj3aRkCSH5iW5opAAkADhkyCOfOXQAlCDEzN0en8DD4eHuxSXZ2Tg6OHjvBLiJlTY2I6AYLcwtkZ2ez8MO8/HzmXWZiYswSLFB2VFdXF/YS1Vr5KwGgkGeArUAPR7GOnU+dnocsjQgaw/0z6L2bgd7+EGAD5k4YimAfV6zfexyXktsXLujr5oinpo1ESXklvtt6AFp9AztvAoAmRjKm1Curqm01bNfF3hrThvVFVNdgFg6x81gs9kdfbCF2Ii+KyK7BmDS4F1MKpuYU4P1vN0OtvWHe3rw/ugX7YM64gQw8rv/tBPuI2iORiCCTSlBdq0CdokMBeDdjqGPbW3vgvgNAChWtqwG/rgY8lrzgLgr5i5O7g0QKg6kFIJFy8K+hAcK4sxCf2g9BefFdVMht+k8CgI+NG4Ygb3e42tsxT0FZ4+LSXZ90GzskJCSwhB8Ulv/RJx8zAEiQ75sVK7F71y4Ym5hgdMhrEAAAIABJREFU6rSpCAkNhUwqg1wuR8yZM4jo2QPBwcFYtnQpjh09iunTH8ao0aMgEouRmZGBtWvWIi83FzNmzWLWAVQPLYCdP38eP/34I3tOz338cXTt1u2WltGz83DGYWxP2oF3BrwNB1OH+3K6tFBH8xAqNP+geUhrpT0vifelQbephADg8d+X4/xJDgCSApDCdm8AQAMObl+MxEu/Q6NRwsjECiplDQsPJuXfqKnvwjuwHwsbbiqHd32OhIt7WH1DJ77xrwaASr0OW3JzsDg5EbU6mrPwEGxujiAzM5ytqEBuPbcwKxUIMNXVHW8EBsNM9NckNHvQY+le62f2CzBAiQbUQc/+VaEBWhjQAAP44IEs900hgAVEMGZ/6Sj//h4w4GJyKj749ifU6niQq/koqJCzlB30mB7bryuemTAUheVVWH/wGHoEB2BKVG+o1Socv5yItQdOIyGLA/H0Hkd2OQQATYzEsJLy4W5jipmjR2Bkv/sH4Npzb9ds3gztrl2sXaKJEyFuY6Ho3399/9lnWF5D2X3PI72gGk+MCkVxZR3WH07Be49y42nDkRTIFWqWNTjC36FFaPA/+8w7Wt/RA/e3BzQk4Nu+nbsnjhsH8UMPtXqANgHgb7/9xl4eqIwYMQKWbfgqvLT0Rxw9d4VlRGEKwFeeaKkA3LYf6UXlTP1HT5kGMoPnC/D6pCGY0qczTGUSQK9BbfRKiJzCIPUdyI6ZUnQNa05twuXsqyycydzIHI/0nozhoYOYsuFC5mX8fGojLmVcga+FFx4fNAsDOvdrcZJXrsbjl1+aKwAHsEyp69ZvRGlpGUtmMGH8WET268MAYOy581j2BUdNPT09MH3aFKb+2/LLNgYHBXwBRGIR8x6j4u/niyfmPQYHh9ZfeP5KACjmGeAs0sJVzLW1Vs9HqkqM+n8EAByCIB83BgAv3yUAzCspw9cb9jIA2LzQhIVUTK359nm7OWJs/+4wlooZzKUQrm+37ENROeeNQoUg4ZioCFiamUDA48Hc1Bgffr8FVbX1rX6xugV749GxA3ExKRM/7z7MkZHGQr829xrsUADe35vff6m2+w0A73vfNTRAkJ4I8akDEORngtd477yb4/xZALChwYDoKwnYceQUTl9JgLxOAXsrS5y+ksiaG+zFhRa15QE4sHsXbF/yDoykUgiahX7ezbnebltK2BF9KhpfLlsGe3t7vP5/b7JsvpTYIy83DytXrMClSxeh1+lZGDDBQcqgHd6pE8ZPmAB7B3ts3rgJ27ZuZftE9o+EtY0NqiqrcPr0aeTl5aJ3796IjIqCn68fjE2MceL4cWz9ZSsDgJOmTEbffv0YGGzKNEzt1ei12JOyG7tT9mDpiCWwNrK+L6dMyYP27dvH6iL/0VGjWk/y056XxPvSoNtUcicAKK8sxOYfnoK8soDNX4ZN/D9kpkYjMzUGWo0SwV1GoO/Qp1qoAP9LADCltgZfpqVgV0E+G2syvgDdraxhKRZjd2F+k4EG9AYDulpa4RX/IETa2T3oy/qPqp/mLbQcWQs9+yH4V88AIMFAPTQMAnIWDTQTIm2qMQSwghCukMAGog4Q+I+64nfbWAMOxcRixeZfUa3ho0oJVMhrweM1sPcfZxszvDl7CiI7B6O6tg4mUhmMpRI2XgrLyrF04w7sOnWJVtWBpgytPD5TELpYGcHNygjjo/ph+shhd9uwNrdvz71dFxMD9fLlrA5BUBCkb73VruPXyw1IOKlBdpwOtRUG8IWAjSsfAb3F8OpMPqxA7C41HL0FcA8VIvWsFiqFAaEDxU1uKW0ep6JQj4TjWnQdIYGxBe+2kWJNlVQV63H1qBadh4phZk3vy+06jTtuJC9rQPIpLfJSdKivAYxMAZdAIYIjRff1OHdsSDs2oMzAS7dexMVrpSxyi+ZkJjIR6tU6eDqaY/6oUPi7WrWZHKQdh+jYpKMHWA8UFJZAUa+Eh7sz86p/UIUiWaqqa9i8z9rKooU9T9Mx5TW1KCkth7W1JawtLe65Kar334c+KYnVI3nuOQh79Wq1zjYB4IkTJ1g2USp9+/aFm5tbqxXMeXspziVdg94ATgH4CoUAcy9KRy8n4XNSABaVMS8cA6kAeTymBJzeryvmDe0DN1vOsFVxYT2ENj6QePRk/yeFH0G+/KoiSEQSeNt5IsQlgCUDySrLwS+xO3Ek8SRUWhXcLFwwN/IRDO8yuEUbGQDcsg3p6ZyKbNCgRgC4rhEAOjtiwoRxNwBgbCMANACeXh4YOnQQEhOSER19BmKxCK5urvBwd0dNbQ0qyivh4uKMGTOnw9ysyXeuZRf9lQBQxDMgXKrGHJta8HkGXKmX4OcKU6j/1QBwBGQSMY6cvcplW+TzmYdgQkYOatoAdXTFgn3cMLxPF+QUlkCnb8CIvl3x+8kL2HOC86UQi4QYGBGKLoHeOHY+nv0b4OGCj3/+FQUlFa1+LwgAPjllOKrrlDh9OYk9y+kGUFBWidgrqS0iKu8EAPfGPgNrayeIBOSl1q5YzHu+gXRU8DfqAR5lI9WjuqYIQzsvadGw+wIAZyyA3ocLAb6fhaeogyDlCkRxMRAU5ICnVf+h6v8sAEiNIy9AtUbLElgplCrMePMjRMclsHbfDAD7hAejoKycLQz16RSCSYMiMaJP9wcC/+j4cXFxDMhR9mu6l3SPiECv3r3g6urKLCvSr13Dzh07kJyUDKVKBZlMim7dumHMuHFssYsW0ooKi9g2lDiE7o9du3XFgAEDWajvyZMnmSfgqDGj4ejgiLS0NJyLPYvMjEyWFdzT0wth4WHw9PSEa7P5gFavxencM4jJjcHcro/BzuT+gBnKCh4dHc363tnZGf379291/LTnJfEPDby72OlOADAudjtO/P4VU/05ugZjzPQPWCjwwR2fQF5VCDMLe4x9eDGc3MPYtaXyXwGAlElvb2EBPkpOQJFSCVuJBEHmFjAXiZFeW4PEGjn7m4lQhJx6BcyEIsz29MJCX3+mCOwo3KyAlH4E/mqggwINDPhpYGDKPw7+Nf+X+52UgkLwGfxzhxj+MIKUacI6yr+vBwzYd/I0ftqxFyUKNSpqlaBFFoNeg4YGHUwkIrz/9OOYNmIoAy9aloBRAL1ej8LSUmzadwS/HDyG8mo5ex4wUYdABL5ADA8HGzhamWB0v954dNzo+8Wu0J57u0EuR/1TT3H+xCIRjH/8EWgjKqvpmpZm63HgexXSYjUgQCaW8aAnpxMDYO8pwIBZUgT3FePzh6sR1E+CiYtkWPdaHeRlBjz9nRkkRrcfHWd3qrF7mRKzPjaCX4QYzZwg2tzxwl41dnyuxPR3jRHYR4SbLO3/0HDMuqzDiU0qVpeFnQAiKaBRGVBd3MAiuQfMlsIlQNiu9v2hBvyBnegaUIIPeocjIFharYSLrSmC3a0hFv297019+0YiOTm5xVnPnDmDLaySfcsvv2xlSRDbKhR5SPYtWq2GiZQo6SEV8nemv1PkYnl5OVQq1V317LSwMCzu0xcXKAFQ3CVcVHCK+n9aqaho2z+cxktxSRmOnorF1AkjboF6dB/buusAenUPh6uzIw4fP4OiknJMGD0YZqacT/kfLXWKeiYMo8zpzWGiWqPBlfhkFBaVIjw0EB5uztfnd82PlZ6Zg+izl9A5NBDhoQF/tBncfhoNFI8/DpCFH48Ho2++Ac/cvNU62wSAly9fvj6Qw8LCWLbN1spDixbjSloWexjYWlvh61dJAdgMAG7lFIAMAPJ5DAJSOPCo7iF4ZlQkfB053776K9shtHKH2LXrbU++vLYSe+MOYM/lAyiqLoa+QQ9nS0c81v8RjO7UcuXpypV4bNmylWVHpTJ40EB06hyGtWsJAJbC2ckJEyeOQ2RkX04BGHseS5cuZyteXp6e6Nu3N6KjY5CZlQlrKyuMGDEMgwcPYC9S9OUktZijY9vhTn8lAKRXCFIAPmJVBw+JFhsqTHFaIWWZvv6KcnchwH9QATh1BCxMjRB9KZkpBUiFU1BWgQtJ6Shn4b+tl65BPhjUIwyXkjOQnlvEvPukYiFWbvkd+aWV8HK2w+jI7qiqVWDX8VhMHtwbPcP98fmanSy5SGuFAODTU0egXqXFucRr7NiU6SqvpByHz8TdFQBcvmUUvH1dYCQ1+ouu3l8xYjqO2bwHaEKQnZuPeWO4UJemcq8AkF4cNcMmo8HFE4b2zFJve1koBrgBUKnArygBPz8bgsIc8Ksr7j6cuNlx/kwA2Pz0dHo9hj2zCMcvXGF/vhkA9u0Ugh/efgmWpqYs2Y9ULGaLBQ+qkEctTXKaF/KjpZ8maKTRaFBSUoK62jqmmrOxtbnFooLqqZHLIRAKYWpqyvz1aEJJk03K1E3qPpYcRau95Xh0bDoe7dO8qHQq1KhqIBPJYCq5PybwFO5M2YqpUGbwzp07t9q17XlJfFDXpKneOwHA3355BylXDkGnVbGMv90jZ7CEHr/+vBCFuQkszHfM9A/hGxx1PQz4vwIA85X1+Cb9GlZnZ8KIL8BoJ2cMd3TCvqJC7CrIY8/K4Q5OCDAzw4+Z6ajSatHPxhZvBoUg1PzeV8sf9Nh40PXTHYGUfjXQQwE91I3QT9sOAEjbkCpQBwOMwGcAsDNMYM70gR3l39QD9F5zOCYW32z8FSXyGlTRT7Wcs+2g9wUba7z91GMYHdUPNXW1bL5KWd21Wh17ru2NjsHyjduQmZvfYh5K0SzuLo7wcHbCuKi+f7oCkK5R80Qg5HdFvldtFYXcgE3v1OHSPi0C+nBKOHNbPnRaA0oyGxB3SIOIsRJ0Hy3Bm1FVCOkvxvyVJojdqUZ9jQGDHpVCKL79e9T+b5TYuliBJ1eaoutwCVMXNuVPa1zfuaV5h35U4pcP6jFniQl6jJUQW72nUparx6+L62HtwkfoADEcvASQGPOgVhhQnKXH5QMa1FQ0YNIiI9i4dHzf76mzG3duDgBpTkZc4ZNPPsbUqVMQHX0a7733Hq5dS2/zUI89NgcEDPPy8vHll8tx8eJFtu3zzy/ErFkzcepUNL799rsWkLFp7kfb0fFaKyPNLfCKjS0S6urwXXUlEtQtF+Ob2tq0b1OdN9d383bNj9WUeO7mOWrTNvQ5/RCIa6udrR23+TFvBwCp3vjEVPzfh8vxynNz0b9Py3vAuYtX8dHS7/Dqc48jomsosnMLUFtXjyB/b0gkLW3cqH3N+/VOY+P8pXhUVlUjLNgfjg43FsBJYZiekc2EBf4+XjA1Nb61KoMBlVVy5OQVwtHBFg72N3JZ3G07qHLyQyVfVCq3SwBCn7cJADMzM3H27FlWCakHoqKiWu2DhxctRlxaFlP2cQBwPsJ8bwaAZY0hwDcg4Pie4XhqRD94O9iweusv/wKhtRfEbpzHkEqrRkVdJeo1SvawEQlEsDKxhInEGFX11dh/9Qi2n9+LvMoCuFg5YW7/GRgZPqRFG69cuYpNm7civQkADh6Izp3CsWbtBg4AOjth4oRx6N+/HxuQZ2PPYcmSL1kdXp4eiBrQH+fPXUB8QiIzcndzc2VQ0Nvbi3kEWltbsZehtspfCQCpTRQGHCJTI0ymwdYqEygaHvDqCY8HsUQMUwtTRp7VKjXqqmpY9/wpAHDaSOQXl+GrjXuZko8etHTDoXsiycnbKn07B6Jf12CcuJCI8wlpGNarMwv3PRQTh32nL7LsaEFelJTkNHKLyjB5aG8M69MVyzfsaTNEuUUI8K4jbAxTditqD2UdbV7upAD85OchcPOVQSoTsu9ZR/mv9YABem0D8rNUeOGh/S1O/l4BIFXWYOMAg5Q8Xu91bDVOPnRa8JT14ClquQQi91j+KgBIz4TcklKcuhSP6MsJUKhUuJKacT0EmADg4W8/u69JPu6xq/5Vux8/fhyFhdwCS8+ePeHl5dXq+f3dASBNiDesnIPi/GTo9VpMmPU5vAP6QiAUY9/Wd5EafwQatQL9RyxAeMQEyIw5qPVfAIC0UHe0tBgfJychuUaOIDNzPO8fABuxBEvTUhBdVgpXIyM86e2LcAtLfJGWgsMlxXCSGWGelzce8/SG6AGE2/9Tvkjk6aeCgSn/CAJyKj9O9Xc3AJDbp4EFAQfACH1gBgs8uMWMf0r/3u92Mn9GAxeETbNxspP584oBF5NS8eG3q1Aur0V1bS1KKiquv+j26xKOV+Y8jM5BgSirqIJKrWJ+1cYyGWgxLLOgAN//shu/nTgNPUsEwhVTmQw2lpbwpIioMcP+dA9AaoNm2zZof/2VtUfQrRukL73UZree2qLChv9TICRKjFHPyOAWIryutiM4mHlJCytnAWQmPLze7wYAzLiog6rOgLBBYrY9vVeUZOqRn6IDBTdYO/HhHi6ERMZDEwCcv8IU3UZIWCQRqQKVtQZEPSKFSHLrdW8OAAk+psZoGbwjcEe6Gb3OgPijWrgECWDtJEBNeQMyL+vg2UmIwms61FUamHLQxIrP3n12LalHSbYe418yhq0bWW9xXUKXriiDewfZ+qGCAdDBj7Xu8f/njc0/dqSaeg20ugZYmEhACST/6kIAkNgJKfZocZVUYS+8sJDZqBG8+/DDj0BWLmSjQu+DpLSlBVlS4hJwf+aZZxnoKywswNdfr0Bs7DkW9fX888/jkUceQUxMDFatWgViG7RoS1EeJiamEAo5pS4lKqWkcKQUbF58LC3Ry8kZZfX1SKqphl4qY4u4tMhL0Y3ksUwJUJvaZmFhDp1Oj7IyToVI50NtpkgTOg75M1Oba2trWT0ODvawsSFwZUA1KYQb4WdeXh77nfa3tbVmiVPpc+IvFRUVMDY2gq2tHeMvdByymqN+KC+vYMewsbFhbaPPaC5YVMRFpbZWqF1x8Sl46f8+QefQALzz2rOwMOeiM+vrlXj30xW4cDkB/1v0LHpGdEJKagaq5TXo1iUU1dU1iEtIYSshBcWl0Gq08Pf1QLfOoUwdmJCUxsKF/X09WZ3U3uPR52Brw0Wwbt99CAVFJfB0d8HAyB4I8PNGdk4+Ll1NZmDQwsIMXcODERzgw/JIpGVkI7+gmN1XqX76e2p6FrzcXeDi7IjyiioQsMwtKGL96+fljoiuYZBKb3hEt9UPqiVLoL9wgX0smjQJ4smT2+yzNgEgDaDdu3dzlYhEmDx5cqtE9Il3lyEmPpUBFwoB/vrVJ1sCwF/2sRBgpjFu9AGkEOAnhvfFrAE9YE+wyNDAkoCI7AMg8eJ8/DJKs/Hr+T1IKkhh/7cytsCg4P7o598LZjJTyOtr8PPJDdh6fjfcbVxZCDB93rzQl2Tjxi3IyOBCgAcPHoguXTph9ep1TMHHAODE8TcA4FkCgF+wbckDkMKDaaDu2UN+iBzIosFsZmaK8PBwREVFIigooE0I+FcDQGqvlNcAY4EBFboHv8JjZGaMTpHdENwjFDqNFulX0hC99zgMDYY/CQCOQH5JOb5qxQPwdg+GwT3CmKJv78mLiEvJhKuDLWaNjoKZiRGOxMYxU/+80nLsOBzDvvjjBvTA+EG98OOvBxF9iYuzv7kwADiG8wBctecweM08AG/e9k4A8KOfBsLVTwKpjK4hCyZmP6QguZGppPHhxzPAYGg9McmtreSzEI8GQ3NIQ/brdJwmR6Fb96LPuSlsc6hKdfHRYLi7xBE8Hjcu224zDwK+kIWocMek76CArUw3Fe6YjZ+xfmnqJzS258Z+rR+Hx/qhCYDRNmSXfvNxmo5H7eDquXW1javnRtua6uL2pePQZ9znLT8jWx0heHwhu7qkKLpxXg1s8leQqcVLDx9qcUHuBwC83Xfj7/DZXwUAuWtkgFqrZZl9aYLR//EXGQCk58CkQf2w8aM3H1jI79+h7/+qNlC/b6OXOgpjADB27FiYmLQepvF3B4BajRprlj+CyrIclhTkofnfwckthP1+Yv9XuHJ2B5T1ckREPoxu/WbC1JxbQf4vAMAKjRo/Z2Xiq7RUdvsd7+SCF/wDcLS0BJ+lJEGh16OHlTXme/vC18QUvxcV4PPUZFDY8AhHJ7wVFAJXo1ZW1f+qgfsnH1fdmOiDIOCNMN8/DgAJBNITqAtMEAXzjnDg+3g9K7RqnKwswwV5JXQGA6xEYvSxtEUfS5t7XnprXzMNKK2W4/WlXyMjLx9VtXUoLucsbIidPDdjOp6YPB5WZqZQaTQor6qERCSCRCRmz7saRT2Wb9iCTfsOM0VL05zG3dERfAEPXi7OeHn2w+gc6Ne+5rRjq/be2xuKi6GkTJdE5YRCGH31FXgWrauDP5lcg6wrOryw3hR+3UXXwdjNzaEw2UV9bgDATf9ToLbcgHnLTSCW8nBxnwbn96hRnKmHXmuAqTUfgX3FGPGUDEdWcQpAAoDhg8SI2a7GwR+UsHEV4OnvTCE1vj0ADB0gwndP18G/lwjDn+SAYVWRHt88VYfekyXoM1WCKwc12P+dCk6+ApRk6aFWGjDzIxN4hguhVRvw0Tg5Jr9hhOB+YtC0lNmgNwBXjmqQeFKLcS/IkHBMixMbVVi0rfUQwXZconvahC4XwdE/Cu++3HGZJQ154+EIOFq1/hzQNxgYbPsz8GBkZBRsbW3w8ssvMUZAgIxEQhSNcfDgIfzwww+YOnUqW9Ak1RlLPpqdg7Vr10IkEmP27Jno1KkTg4IUKkxREAQRycqF/J4JhBFAu3TpEhITE0HRmRER3TnveoMBaWnXsHr1auzZsxeKZmG+48ePwzvvvA1KjHrq1CkMGDCAMY7CwiLWXh8fH1y5cgW7d+9h9Q0ePJjBwB9++BEHDx7EBx+8z86nSeVH9izr1q3Hli2/wMfHG//73zvMKo7aR+pFOl86/sSJk5hFzSuvvIyuXbswqEjnTaHQH320mB3rww8/ZPO8CxcuYMSI4Qw0Ur0JCfGYPXs2axupJgmCHjp0sM3xRvPzKwmpePeTr9ElPAh+Pp54aOJIdt1/O3gC5y5dRVJKBhY+OQs9uodj12+HkZtfhMdmTEJOXgG++n4DAn294OBgy4DhtcwcTBwzBF3CgrD3wHEG5YYP6gc3VyeWG+LTL39EgJ8ng3e7fz+K/KISBPh5oW/PLnB1dkBC0jVk5uQzgUBhcRlLADpsYF+Ym5li1+9HcDEuEZ3DAtn+9Lf9R6IR2bsrvDzccOREDLJy8hkMpL4pr6hEoL83Rg8bcNvvm6G6GvULFgB0fyYv5aVLwW8jRwV7IzW0pcUEGABsIsk0IIji3lze/noNfos+B4VaCztSAC66GQD+joyicub7R8CC/jU3Mcbb00diWJcgiIUCNNRXoi56JcTuPSD151R8Cfkp+O7ozziXeen6IXt4d8Xc/jMR7hbM/rbt3C78dGI93Kxd8XjUTHT3ahkidPHiJaxfvxk5OTTx5mHIkMHo3LkTVq1afR0ATpo0gYE86oaYmFh8/vkyVreXlyfmzJkFe3s7HD58DJcvx6Gqqho1NTWgMCv6IpAi4Zln5sPdvXV/xL8DALynu/Nd7CwQCuAe6IXhM8fA0tYSFUXlOLxlH9KvpjFOcr8UgJSNl62i3pTkg8sC3DYA5MIZwED1zWV0ZDd0DfLGpv2nWEgvbTsoIhyThvRm4yY1uwCb9p1s9PszYGS/rpgytB+27D+F/advjM/m9d4OADZXJpI65E4A8IMfCACKGwEgB8DEfBuYyzxhaeLGfa8aqFc4KFenLkGtsgj12kLoGlpPUkJ1GIkcYC71RGEN57NF9UiFVnC27AeRQAJ9g+YmyNcIHiFAlTILZTWXGkEZH6ZiT0hEpiiri2v3qKFJpYXME2KhGUpqWt9PLDSBl91gZJceg0pHK0sCyMSWcLboBanQDDXqAhTJL0Cj5Va8RAIpLI19YGMSgjpNIYrlF6HRKhhcc7bsgZKaq9DoaNsb8E7Il8HUyAl2JuHQNShQKD8HlaYaErE5rI1DYC5zBR8C6A1aDjzyAKWmHNX12ahT5UOnp9cvkowLYCyxhY1pKIxFtqjXlqK45gJUGjm7vwgFUlgYe8LGJAhKTQVKa+Oh0lSx8D8TsT0cLbpDKDSGSCCGSluDrLJD0Orp+hEABPKzNXj14SMt+rcDALZ7uN2XDd/7fh0szUzROzwYHk72sG5cYbwvlXdUcr0HaOHt8OHD7P8E/ggAtlXa+5L4ILuXhQD/thznT92aBZiSfKz+8hHm+ScQiPHwkz/A3iWAAcDoQ9/h8pmtqFdUoVvfaYjoPwum5pytyL8dANIdOLaiHJ+lJiOmvAwexsZ4xscfnSws8OW1VPxWWABriYQl/fA3NWNJQSQCPj5OSsSl6ir4mJjiOT9/THR2ZYlD/muFlqC4JB+3+vv9UQVgk3pQBj4GwxIRuDdvpP/aNbnd+V6trcZ76YnYW1rAVICkcn3UxRMf+IWBljQffDFA19CAZT9vwOHzF1FeVYXSimqo9Vrmpfn2009g5tiREAtogRfMR7a0ooK9uJIK8NdDx/Dt1p3MK/t6aw2At4szhCIe+nTuhFcfmwWLe/TTat4Pd3NvV737LvQpnGBENGoUxDNmtNqlzwZVQmbGw3uHLCAzbbvfbwaAH0+qQU2pHu8dsWTAbe1rddcVgVITHvKTdBCIeZi71ATH1qgYAJy71JRtc/AnJeuj0QtkLLS4tfDe5grAgN4ivD2kGiGRIsz53AQSIx4K03T4YIwckY/IMPFVgowqbP+0nkG9sEEipgTsOUEKGxc+Kov0WDyhBm/sNGe+fxTuHD5YiOyrepzepoZPVyH6PyxlKsLFE+VYdsnqwQ+/m45A8K9crkSdUgsPB7N2JUq5uZHvr49FYnYFPp8fCRfbW+9VtUotSqvq4WRtDJnkwSuaJ06cjDfeeI1BPAJhqakpCAoKYlGUBAAJ9JGYiiAXwbLQ0FB4eLgjIyMDhw4dZnwiIiKCgUOKXCTIR9tFRvZjNmykjCOFIVm0kYLO25vCVyUMGNLnQUGBiI2NxSeffIrTp89c767p06dj2bK5OMivAAAgAElEQVQlICZC86rhw4cxS5XKyipUV1exRKY0zyLeU1xczH53dHRkvtPvvvs+nnhiHlPkUVuCg4Mazy8Pzz//AgtZHjduHFMekmezra0t+vTpw+oaO3Y8vv/+O3aOW7duY6HLCxc+xyIoFy16jUHGL7/8ggHMzMws9r5NPtRNNmvl5WXsHMma5rPPPsMrr7zS5jglAHg1IRWfLv8Rr7/4BL75aTNee/4JyKRifLj0O8yePgFff78Oc2dORkS3cGzffZCF3c6bPZXZKy1Z8TMee2QSenYPZ7YHy1asRoCvJ4YN7odDx2MYhBs5pD/z8aNjfbTkWwblxo4YhANHTjEF4KD+veDr7QG9XofSskrU1Naxc4lPSkN8Yhp69+iM8JBAbN21H3n5hZg/5yG4ONkjOS0Lvx08jqi+3WEkk2Htpl0YN2oQenQLg1KlxrFTsTh2MhYfvfU8TEzaXvDUrF8P7W+/sT4SBARA+s47t/1e3xYAnj9/HteuXWMVEIWlgXlz+XnHfvy08wDK5XWwIwXgoqeuKwCPXU7EZ7/sQ0ZRGef9xxfAzNgIw7uFYO7Q3vBk4b8GqNJPQHFpM4zCJkIWMJQd4mYASLfpnj7dWahvqGsQ2+bXC3sYAOzkGoJ5A2bB09b9emw5XcBjx45j8+ZfGLgjqemoUSPh6+uNn35ajeLiEubfN2nSeAwePIh5HZ0+HXNdAUgAcO7cOUzhRwS2oqIS8fEJTHpLPySXtbKyxJQpExm1bq381wCgnYsD/DpzBpYVxeVIu5wMjYog0t0AQODxSUMQEeLL4FpqVpPklwexSAAjqYT58uUUlrbocn93JwYA61VqBuY40EdqMB5MjCTM2D8zvxjyOmWL/QgoTh3WFyG+7vh+2wFkF3D1OtpaYdaYKHQN9Maa3cfwe/SFRrGdAUN6dcLssYOw79QFbPj9ZKvXvnuID+ZNGILMglLsPnGOWsJ9Kfk8GBtJoFRrkXAth7XzTgDwve8Hws1XBImMU44xjR7fCHZmndDJ7VHklSbjatYOJrC1NfeGo3UALI1dodAUI71kP+Sqazcp83gQ8qXwtBkOe/NwnMtcCo2eshQJYCJxhovFAMiV2Who0ELMM4e/80hUK3KRXXaM+VOZyVyg1MqRV3WIwSuRQAZ/+ymQiKxwJe9H6Bpq2zWZILWch+0ABvNiM7+ARtdyP7p2DuZd0d3rGZxMeZcBN/obny9CsONM+NgPwdX8tcgqOwh9A7ciTXWayFwQ4fE8kgu3MABHnwn4EkT5v4+S2jikFe2ERk/j4IYyUCoyRxf3J6FQ5SOxaCu0OhVTHtqZdkFn97korkpBXOZOFihlb+ELewt/2Fh4Q6EqRmrxTsjrs1kORj5fDG/b4QhwHI9rJXuRXroPOr2S3Zc4QGiPbh5PIb/yDHIqT7DPjMUOCHF+CCW1CaisS4VIaAxHi25ILdrBwUpeAzOozs/R4LVHjrXo2w4A2K6hdt82qq2vZ0k/yPPvQWT6vW8N/YdXdO7cOaSnc145vr6+6H4bT6e7eUl8UN3CAODeL3A+eiO7J06btxLuPhEM8lHYLykAy4uz2D1n2rxv4OLZGQKBEEf3LEH8hT1QKWvRa8Cj6NJ3OkxMOVuUfzsArNNpsSknhwHAep0WQxwc8WpgMBLl1fgwKQGlKhU6W1jC18wM5yoqMNLRCTPcPbEhNxvfpqex8MlJrm54PSCYgcL/UmHerTBcD/u9OcHHvQJA0sA7QIzpsIUt7tGM7L90YW5zrrHVFXg1NY6pAKkYC4R4yNEN34Z0h/BPAth0b4q+Eo9PV62DvLYO8pp6FJeXg8czYFRkbyx85CEE+3g3Kn0MUKjqUatQoLC8Ej9u3Y09x05B18BFmNAYtLWyhIWJESxMTDBnwmhMGMR5pN+vcjf3dv3ly1B9+il3aIkERsuXg9dKgsZngysZ+LsXALjni3ocXavCtLeMGdAjRR+F4SrrDPDtLsKhHzgFYJfhEuTE61jI8JjnjdB9tLjV8F9qcnsBYL+HpZi0yJipDAkAugUL8fB7xnAPFVz3JqwsbMBH4+V4Y5c5Uytu+0jB/P8qChrg202EvtPEMDLnoyxHj8UTa7DsEhfKeHMhSEdhivVqPfuX5VkR8mEq4zzT6jWUNI3zdKO/G0lFEAkoEsgAhVLLsvUS1CEvdPqbUEDzcxH7G4G5jzaeQ78wZwzq5AqpRAi9nubJYMKgerUWIqGA1a3RUUZg7p1OQu+BEiGr42YASO9TlDFYyOdBpzdgw9FkaPUGjOjuwUFAsRCkCFRpdKxOKmIhn8FBaiuFE9Nn9K5J4bm0jblxS3+4241tglQPP/wIU9U99thcHD16DO+99+51D8BPP/2MhdWSQo4A26BBA0HqPPJdXrDgOQa75s+fj8TEBAbxLl26zA731lv/x/5+5MgRLFmyhCn5aB+uHgemDiSbNgJ7FCq7ZMlSpgJsKq0BQErs+tNPq7Br1y68+OILDEwSM1mwYAFGjhyJzz//DElJyQzyERS0sbGGh4cnwsJC8fTTT7EQ4OXLv8Krr77CQoO/++57fPbZ5xg4cCA2blwPpVKFjz/+GO+++z8GAxcufJ6pGR9/fC5TCx44cJAde9mypSycmdSTFPK7bdsvLOHJwoUvsM937tzOQOmaNWtBHoltlSYA+NnXq7B65UdYte5X1CmUMDM1hkqtwfw50/Dsy+/h0YcntAoAV2/cjhefmQN3V2d2iO9Xb4ZELMGIIZE4cfo8ysorMXIoBwDpPD5c8i2C/X0wdiQBwOhGANiTAcCa2lqm8CsoKoWpsTFKyyuY2rB7l1D07NYJe/YfhUqtxjOPP8zG9NXENAYA+/fpxsbdui278cn/XoaFuSkb/ynXMvHxsh/w8TsvtvAYbN4Xhpoa1D/3HNDo7yh99VUI2vDNbtrvtgCQss2Q/JN9ScRiTJgwgV3o5uVcfAr+t3IdMgtLOQD4GikAPdkmscnp+HnfSeSWVYEnEEAqEaOzjzumRXaHt5MtW7XVK8pQd+Z7lGaehXXkAlgFcgDwWnEmNp39FfF5XIilVCTBsNCBGNlpKAsHVuvUWHNqMzaf3Y4J3UYzMCgTSVnIbllZOaqrqnH8+Amcv3CRPanc3N0wZcokmJubYc2adchIz4SZuRlT/w0bNpTR7TOnz2DHjt2sw728vTBrFvdFJvhHA5OoOH25Vq9ei5TkVFhZW2HatMnsS9daaQKABC0kMgmMTI2hVCgZFDOzNmd+ebVVNaivVbCHJoXQknqO4s+ry6qgqm+Z6YdUdmZW5jCxMIVaqUJVaRWEIiFkxkasDp1WC1NLM3ajpHolUgksbK3Y+cjLq1BfV98ijJvVZ2kOE0uqT43q0koIROR9YczqUzZuT22TmRrBrLHumko5lM1AmkgsgoWdFftcp9WhupxrF7WjrqqWnU97FYAEyEb3747uwT4oLKuEvFn2XplEBBK6nUvIQEJ6TgsVl6ezHcb07w4LU2MG+pq8UGmMWZiZIKeolGXwrVW07FNjqQRDe3eGo50Vdhw5i6KySnYpKctZzzA/eLk44ODpyyhr9DKkz7oF+2D8gB64nJKJncdib1Ej0jZB3q6YNKgne6DkFpddXzGlh4yRTIycogrsO3WRTaLuBAD/9/1AuPsQALyxWsnniWBnGoYePi/iWkEMYlK+BZ/fAInYCMZSG7jZ9IS/00DUqIqQULAe1fUcyOcKDzKRFSK8XoKFsRsuZ/+IvEoCmSTFN2KKPAYEwYO5xAcR3s+irCYJcXk/MQAmFMhgMPCg1nH+MWYSd0R4PQ+p2Byn0z5GZT23CnunIuCJEOw6Hd62w3A+cwUKqmKuh/nSviKBMbp6PAkP24E4nvx/KJZzD0M6ZrDzbIS6TkXMtc+QU368xX4ykTV6+76Bq3mrUF6XxMa/WGiOoSHLIBSIkJi3GVnlR6BruDEW6Jx6+byM6rosJBZtZiHH1E+2pmHo4/sqMoqicTZtNRoMakjEMnauvg5R8HUaDLkyC3E5q1GnLmDH8rYdgk4e8xCftx4ZpfsalZRcb0hFlujtswhZZUeQW3mCfeZi1Qtd3B/HydTFqFFykNPcyBvy+gzoGygEsgE6LQ/5OWq8MfN4i27tAIB3GmUdn//TeoAmcjt27GBKeypDhw5lz9+2yt28JD6oviAAeGzvMlyI3nQLAKR7wi8/PoO8zEvQ6zUYMeVtBIQPhUgkxc51ryAz9Qy0GhWGjF+EkC6jIJFxSVT+zQCQ+iSppgbL0pLxe1EhbCQSzPPyxWgnJ3yXcQ3rs7NgLBSit40tUyftKSxAH2sbLAoMRplajXcTryJboWC+gC/5B2KQvcOfoqF6UOPnbuslQEfJPlrP9HtvIcBNMJEwTn9YYDhahwN32+b/+vZ/DwBoQL1Ggy/WbMChmHNsjl5SXonqOgWkIjEGdO+MZx+Zgi5BgeydhH1eUYXvt27Hpt8OQF53I6JELBbC3dGBAZXeXcLxwqzpcLS2uivz/DuNibu9tytffx0N2dmsWmFkJCSUHfim8tlDcqRf0OH5NWYI6NX+EODmCsAV82qQm6TDB0ctYWbDee41L00egBQarVUZmDrvuVVmsHDgQ1VrQOIpDXy6iWFuRyIFbs/93yqxbbECj39pCr8eQrw9RN6GAlCKia8aXVcATnrNiHn4CZtxKo3SgA/HyTHpNWME9xMxr8DorSo4+wlZ+LCRGXfcs9s1LEvwoq2cV9rNpbZegyuZZTgel48yeT2zsHGzN8UjAwNA/nsHLmQjs1DOxoC9lRGiwl3RxdeO/f/7367CzlwGOwsjHI3LQ7VCA1szGaYP8oeLjSk+3BCLE1fz0cnblmX57RnoiOTcChhLRfB0MEdMUiH8XCwZhIvPKge1hd4P3e3NMLa3D9ztTRlAbFIAOtuaICmnArvPZCDEwxq5ZXX4/WwmTI3E8HO2RLCHNfqFOqOoSoGTVwuQV0qCAwPc7MwwsJMr/N2skFtai/3nsuHjbM4yEF8rqMbr028VPrU1blet+hmjR49i35tp0x5CQkJiiyQgmzZtYnBtyJAhEImE7H2B1IDEH559dgGLKuQAIO33SZsAkMRIFBa8YMGz6NevH1Ok0fWkutLS0rBkyTIGz5pKawCQVInffvs99u7di4ULF2DGjBk4dOgQnnjiSYwZMxorVnzN6iLIRx6GJJSisF46NwJ0pEAkgEgAUC6X4803/w87duxk4cPr1q1h87f16zcwaEf7EDBsXiiMefv2HQwAkuKxZ8/eLIvusWNH2Xxv3rwn8Pvv+7Bhw3r06dMbGzduwuzZs9q8ZTQBwM+/XoX133+KouIyfLDkW8aZKCmIm4sj5j//DmY/NB4R3W9VAG7cugfPzZ8FVxdHdowf125lyY+GD45k4cMU0kuqvABfLxQWl+Lzr1ahV/dOGD9qMA4eO43cvEIM7N+TfZ6Ums6goLmpCbp0CmF+gHHxyejSKQg9u3XGvsMnoNFqMW/WlBYAMKpvNxYKvnbzLsybNRmhQX5QqTSIOX8ZW7bvwyf/e4kxrNaK+ptvoDvJCZL4Hh6QLV58p9vr7UOAae89e/awi0OFVuFpNb55qatXYuHiFTiXdA2WFub4+jVSAHIAkLKm5pVVQqnRQsjnw87SHPaWphCzxBkGNCiroEzaheqEvThSVYeQwS+jSwgXAlyrqkNueR6q62vYBbQxtYazpROMJDKW0CGxIIV5AGaX5WJu1EyM7jQUtbV1+HXbr9i5kyAe0KDnVqqkMhn6RfbFQw9NhUajxrZt23Hs6HE06BtgYWnBJKf1ynrk5uQy6SftRwBwxMhhiLt8hYX/BgYFwM/XD5VVVYg5HcOItpu7K6ZPn4aQ0BCYtbLS1AQApcYyBHYLRlifzqgqrUSdvBZufh4gACevlCMnOQtajQYB3UNYAg29To/yglJcPX0ZOSlZDEbZONoirG8XOHu7MLCnUWtQXlTGvPasHWyReikZhVn5GDBpCFMsFmUVwMHNEeY2FuwmQ0AxMTaebUfPGysHa3Tq1xXOPq5cfRotKorKoFGpYetsj2txqTh38AzMrc0R0isc7gFekJnIWKhpTVUNrsWlIOViEmyd7BDerwvsXOwZ9CPAWVZYyuqUGkkRd/IiO2a7AaCAD3trC1iZNZdz3wjXrK2nsIQaKG/KYmRqLIOdlTmDzLybvNmY1LyqBiWV8lu+EJS509bKnD1YSivlTEFIhY5oLJOwFajmEJL6joCio60lahVKFJVVsZWxm4u5iRGc7a2bhSbdOAcaY2XVtaiUc2GrdwKAb307AO4+QshuAoC2piHo5fcK0gvP4Fz6NwwACgScN6BMZAM/x5EIcBmJnNJTuJq/Ghodd/4UDmtlHIxQt1kwkVqjRB6Py9nfsnBTplQkrxAD54FnaRSAXj4voLQmERezv0GDgaBZkw9hA1PjeVgPZ2pEJ6swpBTuQlLBxptCh1u7D/GYcrCL51PwtB2IwqrzOHPtU+hYyCsH+ej8evi8AFOZM2LSPmXQrPFDBgDD3R7C6dTFyCF42Sz7lURogd6+i3A1bw0qFals/BuJHdE/8G0WIkwluWAbMkoPXvfZI4VgL99XUK3IRFLhL40AELAxDUM//9eQURyNCxmr0QBSBrIGQiq0RJjbdHg7RiG1YCfbT9+ghpftEHTxnI8ruWuRWbq/BQCUEAD05QBgXgUHAAlwdvWcj6u5dD87Am1DPQiOkjcj59DQAJ2Oh/xsLd6c3QEAm48m6p+msH76rt5NaXK/uJtsX1Q/rdDR6jM9h+h3UgLS/+9UaFvahyZqtBLeUVrvAYo6oOgDKmSkPWbMmNt21d2+JD6Ifr8dAKTjHfttGeLObodGXY/QbqPRf8Rz0GpV2LH2JZQVpUMoFGPsjE/g6deLKQOp/JsBIHn47cjPw8cpSShVKRnoezUgCFUaDT5ISkCGog7BZmYY5uDEkoNQRmA7qRTzvHww1N4R32WmY1NOFkyEQjzi7okX/QMZMPwvFGaBwgBgQ7OEH3fvAciBPkocwqkJb04aQq67pAJ8Co4w6cgKfM9D628BAOksDAak5+Zi8Y9rkJKTCwEPKCytQJ1SA4lQiImD++PJaZPg7+6G8ppq/PjrbmzYcwAVVTR/5Oax5Avv5ebCnmeOVhZY8PAU9OoUzj3X7vwobHdf3u29XR8fD9VHH12fJ0rfeguCwMAWx4v5VYW1rylAYbYjn5UxOEfhuVTqqhpw7byOhdEaW/BbJAFpDgDXLKpDwjENnl9nDu8uAuaBSNCNfPhMLPk48C2nAHTwEsLEioeCVD1GPSPFgNkylOfp8ePCOpZpeNAcKQvvVSkMWPeaAuf2qvHiBjO4BAjw1sBquAQI8cwPpkyxmBStwZeP1mLYfBnGPGeEwz9xCsAFq0wREilmmYabl52UBCRTjwmvGMHWjfMJtHTkQyzj4F9pth4b31GwLMeDH+PmxTeXPTEZ+PH3BPi5WqJ3kBNT91EYOYG5Zb9eYmq5sb28YCQRIya5CFcySvHc+M6ICHTAgq+PQa5Qw9pUhr6hTtBo9dh1JhP2lkYMqu0/n40tx1MxpKs7AlwtEehuje9/i0d+WS2kYiHCvGwQ4e/AlIMqjZ6p/kqr67E9Oh1ejuasjpW7r1wHgDKJgAFB2nbG4EAG+DYeTYGthQwRAQ7wdbZkY5yOSVCyZ5Aje884cjGHQcYnx4Q1gst4VNaoWEixq50pFk1rO6P0zf1FKjhS9JFgipSApNT78MMPMHHiRBYeS1C9R48IkLhqxYoVUKu1eOaZp1mC0RsA8AkWefnxx58yXzyap77xxht48skncOLECSxdugypqWnMZ5CUeATSKDMwwT/6P8E2UgDu3Nl+AEggkZKPkOCLAODo0aPxzTcrmA/hmTMxmDRpIrKysvHGG29CLq/G6tU/s1On45J6kOa2y5cvx9q16xgAXLnya6bqo0QmL730IrNOe/zxJxpZkoH1D0FPUi5+9dXy6wCQ/n7y5HEWRtwEANeuXc0g5+bNW1gb2yrNAeCGHz5j4+bg0dOMh4waGsX6fv7CtzDzofHMA/DXxhDgJxpDgFsDgARpRwyORGW1nAE4a0tzODvZs6y9h0/EYOLoIRg3chAuXU3E8VPnYGVpjs7hQdDrdIi9cJVBXvIipIzDGVm56BXRGT27hWPf4ZOMucybfTMA7A4PV2fmOVhRVc2SjmjU2kY/QAc8PHl0qwprfXIyVO+/f/09WPrGGxCEht7xPntbBSDtnZqaej0VNQ0w8uK5+YXph22/Y82ew+ALBPj69aevA8DWjs5M1dVK8JQl0GUdQV3qAcSVl+FXpREmDn8Jw8MGtdlo2lepVSGvogDbL+zB4YQT6O7dBXMjZ8DXwYvFzG/etAWxZ89xkmSRiKn2gkOCMHr0SAbqaDCcP3+BbVeQX8goNakaCeBZWVtCpVKjrLQUHp6eLONvTMxZtl19vYLBQRpEFI9OWW9Cw0JgY2vFBmvfvlzykualCQAam5mg++Ae6DsmioE7UttRPaSc45PUuUbBCL6RiRGTlkpkUgYByT/v2LaDDBT2Gd0fvuH+EEnEUNVzIYWkICQgR4/kK6cuITMhHROfngaRWMgUeqTma9AbIDOWMaiZm5aD49sPs8/6jImEf+dAiKViBu2oHvqde7nlIz4mDrH7T6PH8D4I6BIEgpgsnJeekwYgIeYKUi4mou/YKLh4uYIv4DOFIY0BoUjA6iAF4+m9J3HxaGy7AeAdR+y/cIM7AcD/+yYKbt6ClgCQzykAe/u/goyiM7iY/S0EAgOEQh5RfTQ0CGBlFIje/i9A26BAzLWlqFZc44xBxdYIcJwEtVYBY7ENHKxCcTrlM1QqWir3CABaGQeil9+LKJUn4ELWSjQ0U81RXWKBOYN4RVUX4OswioGQ48nvQKOtZmOFhotYQCG4DdA3kGqwMZyI9hWaoYf3QpiI7WBi5IATyR+gVE5egBTmK0SY22xYyLzgYtMdlzN/RGLBlusTuxDnR9HJYzpOpXyEnIoTLQAgqf36+r2GK3lrUFGXyj6TiR3RL+BV5FWcho/dMNYPCbmbkFMZjQaDBnyI0MvvZZRVJ+Na6R4YGpOZ2JqFIzLgNWSWnEZc9moY+LQKyTFQSsxhZ9oZA0LegLw+F8eT/geVroopALt6PYm4nDXIKGmpAJSILdHX73Vklh5GbvlxBgBtTAPR02chDOAjtXA38iqjodbVcI7NrDQqAHN1eOvREy2+Af9lBSC9fCSkZ2PGmx/C1tICu5Z9AFoIuFMhO4BPVm/C+cRUvPvUo+gS0HJRq63n1m+nzmLdb4fRPcQfL82YgvkffoGzV5PwwoxJmDV66B1Dgg+cOY+3Vq6Gk50V1n3wOkyNjO7U1P/c5/RcI+/hJgPrrl27wt/f/7b9cLcviQ+iU+8EADNTovHblndQr6iGqbktJsxaivzsS4g9vhaK2go4uARi+OS3YO9EBvrcy2gTAKS6h018A4GdhrGQ4n9DIfXeivQ0bMzJgpFAiJkennjcywfrc7Kw/FoqC4mc4OKKBT7+OFRSjM9TkqCkfnBwxBuBwcwD8L2EeFASkd7WtngjKARdLP87SrUmld6NjL93BwBv7E/+ga0DQNpGAj5mwg5B6LhX3ev37u8AAJvOQafT4lxCMpas3YT8kmKYm5gyo/qK6mpIZWKE+fsh2MsDeUXFuJichiq5gvk901I3ebh7OjtCqVTDRCbFE1PGs8y/0gcQhv9H7u3qL7+E7uxZdqo8yiK6eDF4zRJIKWsM2PKBAud2aeAbIWQg0MKOD53WgOIMPRJOaNFjnIQBujejbiQBaQ4AE45rsO6NOvj1FKPrcDHIA5BCgLVqHkY9K8XRnzkPwNHPGcEvQoTtnyhQXdrAFHlenYX4Zn4tlAoDBsyUwsqJC8U9tEoFO3cuSQhBw68eq0V+sg6jFxjB3I6Pi/vUiDukwdxlpug0WISDP3AegAQAgyO5zMTNC9W5/bN6WNjzETpADGc/AQsDVivA2nr5gAb1cgPGv2LEgGdr5Yllhxn0+/CxPizTLpU6lRZ7YzKx4Ugynp/UBYM6u7H30TK5Eq9+f5KJHpY8GYWFK46hsk6Fr54dwBR9FA21ZOtF7D+fhW3/G4OyaiXmfn4Qb87owUJ0ab9nvjqKxKxyLHmyPzr72LH3CY2OQpB10Gpp2QMMSJ5NLsI3Cwdh1f5EBgA/mNMbv5/LQmxyERZO6opO3jaoV+nwwjfHEeBmjUeHBcHKVIp3VscwwPjqQ90R7G7NQGhMUhG+2XMFvYKcmBfh1hNpsDCWYN7IUAS63503IvnakYKPEmwQsLr6/+xdB3RU1RbdmUzNTHrvHdITCB2S0EGqgIgiCgiKvXfsvX79fnsBRUHpilTpnYSWENJI730yyZRkSpK/zpkkJEgXEDVnLRRm3rvvzX3tvn13OZGCm26azhJW8t4j9haFaRDDj8AxslabO3cO7OzsGAD09PRkEI/wAALXjhw5ipKSEsyZM5s/JwUigWwEAJL33qRJExmgW758OcuHZ868lcHFSwEAieT1RwBwPL744nNWU6akJLOsl7wHX3rpZZB0mCTJRIJ6//0PMGLECGYHEshHvoMhIT35d9H3M2bcip9+WsrgJHkArl69ho8pyZUJm9m/fz8++ujDDgCQAlP27dvTBQBcvHgRhg5NuCAASMBnSVkFtu48gDtvn8ZkFmLZ0fsfAYsEXPy4Yh1LcP19vRm0UyrrETcwFjXKOiQdS8Xw+AFwsDMH4uw7dJTH9BGhwUxoOpB4DKdyChhYtLezQX29Gn16RSAqIoT/fjDpODMDA/19EBTgw4zA3IJiSMTmECXCRAjQC/Dz5lRhOsZDBvbhbZWWVSI1PYvBQh8vDxSXlmF/4nFOdaYxn5OjHeIH94Wj/R+DjVo1GhDzubWmhtsSUsDMww9f1OPqggAg7SRRSZdCUGAAACAASURBVAnNpSLaaY8eXVOe8ksrsPDjxSiursWzd85ATz8vHsRS8CkdhHbuE80cGPRNQH02HKu2QFSXhny1Hj+qBEgzSjB36GwM6TngrDve0tqCRoMeeVX52Ja2GylFJyETyzAn7lZM6zsJIkshJ8Xs2rEL+QWFzGAifXxoWCj69InlxN/2IuSZtO379uxnybDMSobIyAhetrCgEKknTsLF1QVD4gbx/icmHkZuTg7qG9QcmU0XKSXaBAUHsKmltbUNG3CeWR0AoK0CfUcMQNzkYcz+S09MRW5qNly93dB39EAobKxRV63E8d1HUFNWjaCoYE7TVVbW4sCGPcwAHHnLDXwiZx1NR/rhkwzWEaswrF8kA4op+44hN9UMAJLcuKq4Ake2J0Jbr0FAZDB6D+0LTb2Gwbj6WhXGzprAx+XUsQykJZ1gMLJn73BEDoxmyS6Be/lpORh16zhYCAS8XMaRNAZLrR1soFbWw83PEwNvGMJSYWL6FWblM4ORmIr+YYFoUDbw/h/ZfuiSAECKNKdXILpR0MlPCZxEsJFJJTCamvnCoWUIkO04t0zmz9pLKhYxM4+Wt7aS8UXb2EThLRS93mIObYAFSMZAyxAblC5S+jsxiajPDQazrxy1S1RgSjAigJRYhnQ+kq8AeYERLZ4YiZSYRm3QTYdAW1q2nZlGMwGE+NNNgJbTNunbPC0uzAB87tMEeAVaQmrFvcL7ZGkhhJttNIb0fAJ5FfuRXPQVhCKSuppfHokxJhY4o2/gA7CRuWF/9kcor0/m9TztYxHmORWHcr6AncwXQ0IeRmrRSpwo+amLlJaCLxwVIRjS83FmCSblfgZTq5khSUWBGM7WYQj3nILD+d8g2HUseriPxqGcz1BUS8EiLbCWGNDbIx9yiRaNRgkyKn1QoSGJGwGRThgc/BhKlIcQ4zcLBVX7kZRHLEMDbGTe6O07G2WqFAzu8SBOlW/BvuwPOrYd7TUHvf1vxe6Mt5BX05UVJ7G0RULI0zhe+D1qNFl8jliJnJEQ8gyOFHwLhcQFUT63wBICHCtcimLlAU4+HtzjcZTUHkd+zZa2oS7gah2FoWHP8L6dKPoeFpYGiETmw2o0tkIER4yIfI3N/bemPo+GphIEOY9E36AFOF6wBKcqNqO51SxlpCLWIO1HTuU2FNTs5u9EAiv0cBuNCK/pHDSSX7kbmeW/QWes5eMhQDNMBgFKC/V4ad7eLreZfzMASNf34bRTiJ//CNydHHBi+dcXZUCu1jUidOocZvuu+/A1DOl14ZkyGuDe++Z/sWTD77jnpon44NF7MP3pV1GrasBz82ZiRN9eF/Q+WrtzH974ZilG9O+Nl+6+g/1Mu6trD5DkhGa9+VqRStlc+kzbkTP77HJeEq90v18IAGzSNWDV4odRXkyWBC0IixmDyrJM1NUUs0fgoBHz0XvQDMitHTt2rTMAOHrKcwjr9c8AACkA4feKMryZkY5cjRqBCmssCAyCv1yBz3NOYX9NNTytrHBvYA/c6uOLQ7U1zBQ8WqdEkFyBB4N78jofZKVzWrCrVIp5/kFYEBQM0TXyUrvS58+ltEfPM2LrmUG8drnvpQGA5sRgAv7OzQCk9ik6LR42mITT5+Wl7Gv3sqd74HoCAJmIYTDgeNYpfPHzSqRk5sDF2YlfeItLy1GvbWQmMvn9GZsNaG1pgZ21Nfw8PZjlV15VDV8PD8yfNollw2RcT8qTK12Xc29vratD41NPgV6MqcgHS0rhAZ3uDVWFzdjxXRMyDxhRV94CoQQg1xca93v0EGDYLBmC+4mwcFgdokeJMPttBbPvVJUtWPirGSDY+KkOx7YYeT1LMdCkbkFgrAh3fqDg1F9KDX7ga2uEDREheasRK9/SwdFTwJ8d22zArqWNqC5sYQagXtsKt0BLjL5LhpiRZjZfyjYjNnyi422KpUCTDohIELH8lxKHd/3QhBVvaPHId9YI7icmi/0/VH6yCftXmt/dyfNPKAIDnZq6VmYtJtwqhWcIMRjPfuQmLPwFw2K88fj02I4Fahua8MVvKTieW42P7xsKDyezWoskuv/75TgOpJUz6PfykoOQiIX46tGR/D0BgEu2pmPJ7+lYtnAcS4jPBgBWKrX44Zkb2JeP1jmcVYHfjxaiQqnj97PahkZom0z49snR+G5zGtILlZg6JBDLdmRh4sAA3BQfDFu5BCqNvgsASJ6xzy3aDycbKe6ZGA0fF7PVRmWdDq8vTWSvv6gAZ2YmDgxzx7S4YAYNL6WGDh2Oe+65B2PGjGKPPiIcEXZCY5lt27aD0nNJTkvBofR+SCAZpeLSMo8++hjq6xvw9NNPMs5C75KZmZl44423GHd46KGH2H+PPidvwIqKck4B9vT04jEF4Rr0XX5+Pst2O3sA3nzzdJYik5qRfAlHjx7F3oHffLMIGzduYNBy1qzbOIiEvAjJ1uyTT/7HrD/Cf0jGSyAlvXsTKEX7TNkKr7zyCrMEP/zwQ3h5mcMxyssrGAQkQLB371hWcDz//EIGAdvJYxTiuXHjRmYcktRZo1EjIWEYB3Du2LGdJcD33/8AtmzZgs8++wwJCfEMHs6bd+d5Dwe9o1N4kfU5gjI0Wi2HplAyr15vYAYz4Qq033Q/lEmlHeN48uijEovIs1LAIDdlP1ACOmVKMA5hadkGLoLX1+ma+FhZyaSMEWi1jYwb0DbaQUDCE8zAJI1xze8A9C5DZDQirdG+8fViNEKtMdvD2Vgrzv5+QezY994D+Z9S0USH7N13YXGRk6EXBACpUQK5KHWGO0MsZnoondCda9HaLVi2eRes5VaQyWSE3nDiLycT0N8tAMuWJti3lmOSWz7CFPWoMrRiudICiVoB9K0W8HLwgL38LAgnPaxMBtSolVDpyG+gmQG/oaFxmD3kFmb/XY/1BwBw0lCUF5bh92UbUZJdBFcfNwbYvIJ9UJCehw2Lf4G2QYPgmBBMuHMK+/ylJZ5gVl3/UQNRXlCGTUt+Q3lhKb8U+UcEYeysiQz4pew92gEAEpsvec8R7F23iz35/MMCMHkBUU2B7OOZvI1B4+JRUWRuj6TDtA3/0ACMmTUBxFjMT89lufKAMYNRUVSOLT+uR2luMT8gCSwkL8Jh00cjIDyIgcKN369j30EGJvtGYMxtE5hZeKkAID2jSWJLsDFJcOnvZdUqvrA8nB3YGJYSdqykYvblI2COqq5BC3tbhfkZ3wrY28ihUmuZ0u3uZA9tox4N2kbYkYy5tQWaRkpuBTOGqB2hwJIvPFrG3cmWBwvFlF7dSvsj57Zr6ygoQwAnO2sG/PTGZjZApocchYc42pFhJ1gy7GBHD0WzoayuUQ9HW2soG7SQiIRwsrdBdmF5h3T4QgzAZz5JgFeAAFK5AHwhcZiICG62UYgPeRL5BAAWfwWRiFiv5rRjur8ILezR228B7BW+2Jf1IcrrT0AslKO33x2wlXkhuXAZh1LE+s2FRl+OvVkfcIJwe1GgBgF8Q3o+hsr6kziU82mHbx6Dp0Jr9uGjpN6cyt/hIO+JGJ+bUVp3BIdyP2c5r5XIiD5eefBzqGTINbXcDyfKvdACAaylnhjS4zEk5n6OGN/b4CgPwP5TH6Oy4SSivG9Go6GBAbyJvT9CWV0ytpx4lmehCTyM9pmDPv63Ymf6m8irJlbcaYm1VEgA4DM4WrAYtdpsvnHLxM4YHfEq9p36AOqmcvg4DEK0760wmjRILVmDUuVRDOrxIIqqD6OgdgdaWs2yblebaAwLewaF1fuRWrwEFpZ0g6fjQDf8FqBFjmFhr0AmscPmEwuhbipFoPMIDAi+B0fzCQA80wPQAUNDnkF25VYzANhiYCBaJnZAoMsIBLuNhlgoQ0bpRmSUUViJFhZtDMCyQiNemd81dOZcACA9bML8fBHg4Q6Cu03GZiSmp7PXj8jSEtE9gnD8VHaHfyWdM7EhPXEiN48fTsRO83R2Qn5ZOT+UB0WGQyqWMCBZr9HyuqF+vnCxt2dLB3qQqtRqXp++79UjGE62NkjJyUVVnYr7MsjLE37ubgyA0zayiopRWlMDW4UCIT7ecLCx4far6+qRXVyCujbriedmz8LM0X9khrcDgEPufIgBwJTlX6NG1YAvVq1jOb/BaDAfe4kEkcEBmHfjDXy/ePKjr/Ddui383bjB/TAoOgJP3DEdlco6fL12AzLyivghTzN3saHBuGvqeMilUsx56V38uHEbHrp1Cv7z2L3YdOAwticeQ0JsFE8E/LxlF7xcnPDi3bd3PMQ/+GElUnPyMSFuAGJ6BmHN9r1QNjRg4fxZeGvRMpRW1aBPWA/MnzKe+/n1r39EUUUV+oWHYPbE0ZDLLm0Aej0+By92n2gQTH407d5/lFIXeoZ862xtXc5L4sXu08UudyEAkB4Mxw+twt7Nn6Gxkfx5FaB0YFrPztELN9z0Irz8oiHoROP4pwKAFO7xTV4uPs89xWmo9GLWw9qGffzEFhY4rlLBTSrFgsBg+MvlqCUvocJ8/FCQD3eZDJM8PBkA/C4/F3uqq/h5RwEiz4dF8Of/9OoKAJqBvEsPAWmXD5+fAUjbCoUV7oY5mfp6L5YLtgUJSGgC+RyAMIeoNLfCSOwQC7IjaY9pu/hfaGqzHWkbcvJ5fD7163UFANLPbAU/I4urqvDLtt1Ys3UnP5vcXZxhZ2PNtk3m32ZWGVFoSFlVNaQki4sbjJvGjERPXwpvINsdwRWV/rYfhcu9t3MgyHvvnZ6AHzUK4ju7ggfEfkvdZUBBigkaZSuDbk7eAoQMFCOwN3mYg5l7fjFCxI4TY89SPbT1rRi7QMphG/T3IxsMKDhhhEkPBvdiRovhGyFEQaoJ+5Y3MaDn4kvgAbD9+yZola0sO6bbfOpOIzL3G6FVtTLjL3KoGD0HiTqYfOQslLrdgLQ9RpYIu/lbov8UMRw9iaAA5B0z4eAveoy9W8bbPtfJRwDnyT0GFKc3Q69pgcxaAM9QS2YF2jmf/7i1A4CP3RTbgZ8SAPjl+hM4ll2Jj+4b1pG+26A14ONfjiMxowL/vS8Br/6YCBsrMT5+YBgfTgLzftiWju+3nAEA3tYPN/Tz72AA1msN+PrRkQwAkqffk1/tYTbguH7+3N7qvTnMAPzysZEdAOD8G8KxdEcm3BzkuHdiNLydFaB2iAHY09sBc8eGw9JCgIWL9sHxDACQgMU3lnUFAOMjPTFlCAGJFx8AQr9xyJB4ZuyNG3cDE4USE5MYKHJ0dGBmHjH3+vbtw3ZqlJpLgBwl8JLVyd69e1FYWIiQkBAMGNCfQTACDIlVRyBbaGgISBFBQFxhYRFSUlJ43ZiYaCYyUeowtUPjWppILS1tD9AEs/YomZh8+CorK+Dm5g6ZTIrc3DxmFRJjj+S4FPZx9OhRbpdASLJ/I/zH1dWVffgI9KPvyQqO1IonT6byZ7RP5AtI5JrJkyexLLiyshLR0b3495PfIIGOpJYk0JPUmgcPHmTlZe/evUGMZAJI6b2F2IYE0tFEMO0PEbhcXFxRXFyM7du3XvwN+l+wpGHRIhi3tvUJ2VI9+eQFgz86d8tFAYB0UAmtJUSXik4mSnHpXMr6Bnz4/U84kpoMdVMzmlot0WpBclAKHADsZK3o56rGDV41cJM2oaQJWFVtgSSNBXTtSreLPGDEuApw8cPc+JkYHhZ/zof8RTZ31RY7EwAkuWxpThE2fPcrqkoq4eThgpG3jEVAeCCyU05h3VermCXmHx6IKQtu5gss62gaM/Bih/ZFUXYhfv1qNQd60M3eK8gHk+ZP43CRzgAg+QIe3LQPiVv282/zCvLGTQ/cCkuhEDknstGo0aLfqIEM6P3y1SoG+qg9D38vTJo/FTYOdijIzENDbT36DO+P0rxirPtmNWrLzRRTKicPZwYLvYN92Q9w3dermTlIzLeAiGBMuedmlgBfDgDo7GD2LaT0XvLaIyCupKIGro72HAJClHS5TIzSaiUUVjLW2VfU1sPBRg6BBQ1VBJw2TewcohRTO/VqLUNHBN5REAcBhgQOWkml7H9Cy4hFYgYKfT0ceaYpv6SK2YcE2NkoZCirrIVCLuPtUJgIAaFWEhHPhhSWVsHeRsE3QEoadnawgVBgTskirz83B1vUqXU8qHJ1skdaTtFFA4BPfRzfiQFo7n/y8fOwi0ZC6NMMAB4r/ApCYQsDgFTNJuonJ/QNuBdyiTN2ZbwLpTYHCqkbA1BKbT7qtAUQWkrg7dAPNlZuOHCKmHsHOliAJAF2sQ5DfMgTqKhPxcHsTzoBgALYWfliYPB9qKxPQ6NBBZGlFYJch0IoEGPryVeh1OXx8bCX6eBrp4TI0oCCOldUaSjGXAAXmwjE+NyKPVnvw8uhLwb3eAC5FXuRVrYaffxm40D2ZzzomNL3C2j1NVh/7HHom80+hpR+3DdgFnamv42cqm1drmErkSOGh76IQ3n/Q40ml4ewMpELJvZ+D7vS30aVOhNiSzkCXIYhxmcGg2xJOYsR5DYcxTWJzCikRF8qV+tojIh4rhMDUA+R0MxqNhpbYAl7jIx8nb3/tqS+iEajEoHOIzG45/04lvcDMip+6xoCInTA8LBnkVW+BQU1ezqxA+k+aQcv+37o5T8TBoMGO9PfQYO+hDkezUYBygqb8dpdFwcAEph0y8jh0DU2oUKphIO1NeRWMqzauQdSkQgLpk3GpyvXmmei+GhY4KEZ07Bo/UY0aHXwcnHB4KhwbD6YxDNat44cjoyCImgadQyeZ5eUwNfNFfbW1hjeuxfS8gsYLMwrK2O27eS4wWwQvvHAIaTnU9p1MybFDeZ0t4oaJQOMlkIBA4QKmQwRAf7QUrCRWg2VWoOS6moQU4/qYgHAYz99ybLemc+9wcAmnTv86tJKSeBSzLxhBJ6dOxO9Zy5AeY057IfSCwdEhWL1ey/jjhffwdZDRzgx3Cxft4BMKsaciWPw7sN3/wEAvOXZN7A96Rien38beoUEYcpjLzHwd3Llt3Cys4HBZELvWxcwoLfopSd40uaxDz5nufK2L97Db3sO4smPvjSnfr3+LDLzi/Du9xRA04qf3noeg6LDOoDEq/aQuo4aJo8cGvBS0cCQzLIvJlHycl8Sr+RPvyAASImJGiU2rXoVBacSYTKZWcEE+A0ZtQDR/afASt5VwvpPBADpvnmgptrM6FPWQiQQQCwQQN/czGCgi0SKvg6O6GVvDz+5AvYSMXPeq5v0KNbpUKlvYkZgekM9e1ERQEHPdVr2/iAzY/BcoM+VPN5/ZVtXhgHYzhg8PwBIojsvSPAkSNXz15appRVF9U0oqdejockELxsJgp2sYCW2RJXWgNQKDXJrG1HbaOTzwlEm4u8j3RT8d3oe6JtbkKtsRHqlBkX1emjJW0wkgIe1hJcLdLSCjAZuZynqd6XRgBydBvk6DdTNJoQpbKGwtMQhVS2shUL4yxQIllvDUUSgWNe6ngDA9j1jh+HmFqi1GuSXVeBgykkcSD6BzJx81KrqmL1CwKatnS2C/H0wMCocg3tFI9jHC7Zyax57X836M/d2w88/w9gpCEE0ZQrEN998NXf3H9c2SYApJffF2wcwq47urcTc+/1IIX7emYkHboxBQrQXn+vlSh1e+v4A+6m/tyABj36267wAIIVszHl3Cx6cEoOpQ4KZffrwZ7vYN7AdAFy9Nxuf/pqCd+6KQ6Q/MVQt8M2mVGw4lI/PHhnRAQC+vyAemcW17CFIkmRi79F7HgGAfq42uHNsBJxsZRw8Ularxf2To7k9qsTMCpYS9+vpCl83G6zak40/AwASYPZvKSKCUYgqyXgJoKPxGilE9Xo9fvjhR/YMvJJVW2tOUO8uwLBiBYxr13Z0hWjyZIhvueWSuuaiAEBqkZDYHTt2dDR+tkCQhuosHN23FBm5uajSAqYWCyikrfCxMSLSUQdXmR765lbkaFuxpsoCKVoL6C8R/DOHAzjhlgFTMan3WFhLO4dFXNJvv+oLnxMAXPwLqkqrOgBAAvxyzgIAkpEkBYGQt96wm0ZBo1Ij6feDyDh8EiKJCBEDotF/zGAGnToDgATEHdy0F0lbDvBv7AwAknyYAkZGzxwHtUqNw9sOIe3QCQjFQpYTDxpHXoYWOJWcifL8EgyfPgbaBi1Lh2m7xBQkCbBRb0DUoBjEJPRh2fK+dbtQmFXAEuDYYf0QHd8bGpXm0gFAgAE1KvY5FJvZQmSWSinANJNGNxkCAM2BHRbMBtQ06hl4YJGshQUUcit+kac/9D2xRvWGNslwqzlkgmTFxLDR6Q0MthLgRbRdenCwfBdgmS/tAz2cGpv0kEnEDAZSuwRY0As/vdgT61IoFPByujavRAonIDkxtUVeKbQd8ucj1iEF5DDQcBEhIE98FA/PgDM9AIXwcohCQmhbQEXeV7C0NIeAcIhHiyXs5T2Y1VahykBizjcwtegQ6BIPT4c+OFG0Bs0tTSxfdrLuib6Bd6BMdQL7sj6B0ajl/aL+cLMNR0LY46ioT8P+rP/BaDKDMsRA7OlxA1yseyK5yOzNR4xBAvJiA27DyaJVOFKwlKUjFhatkAlNsBC0oMlIx8IcVEJsN1ebMBzI/hRSkQ1GRLwAW7kHcsp3Q9dUiRMlqyERWWN8zDuQie2wOeV51KjNacY93G/A0LBHkZTzLVKKVrSFZZgvaXu5P0ZGvICtJ1+GSmsGFOQSd0zu+z62n3yLAUs6kSjJN8hlBMK9b4RWX8Xpxin5K1BQu5dZolSuttEYFfkc8qv343j+d4CF3iyXaAWam1s5JGVE1PPIKNmI5MKfYWpugo/TEAwLfxwni9YhpWgZTM2nZdMKqQfiQx9CSsEKZmRS2rBYRGCRhj3/6PdGeE9DgEsC9mV8gkp1CicPm4wClBeZ8MaCi5MAEzX9rsnjsS/5BNILiuHl7IB5kybg1UVLQME3z8y+Da8tWsK0dT6esMDLd8/FB8tWQKXRwN/DHSP7xmLVjt0gOf2UhDis3b0P1XUqZhTSPYeuQ7qGHpg2BZsTk5BdXMqf08sBsQ9t5HIUVlQiJTuHmYe3jR2FgrJyHM3IYh+hkf1ikVFQzOxBL2cnpOcXoLiymq9j6v92TuelAIAHUtJw05OvMCNw1XsvQdPYiB/Wb8PSTdsQGRSAxCWfIrOgCEPufJhfbha//CQGx0SY/TlunA290YgX7pqF+NhorNy6C5+tWIcAT3ekrfoWd732ny4MwDH3P4Mdh4/jrQfn4+6p49FzyhzU1jdg48dvYni/XkjPK0TcvEd4UufEim9wJD0Ld7/+H3i7umD/4v/yveOeNz/C6u170MPHi/u2WlWPhfNuw8O3Tr0oOfNVf4hdow10Dv6gTdIsMM1CX0z1/e5/fM5QHZn70JX0oL+YzfMyFwMAqpSl2Lr2LRTlHu0AAElm13/obPQaMB1yG6cu/sr/RABQbTTih8J8fJCVAWNLC4d/xNo7YGdVJXI1GhhamkHMqs7Pch4LUB+3HWNicogFFnAQSyASWKC0sZG/n+zphYWhESwJ/ifXtQQAacTkChEWwucv79Jj5WosO16O5DI1lDojotyt8fBgHxhaWrEpsxrbcpTIrNJC02S2brGWChHmqsDkcBdMi3CBRCjA7rw6bMysQWKRCqX1ehiaabxnATdrCQb52mFmL3fE+9lBLu6qidRT8KCmHltqKrC/rgYZmgYOYrnbOxBuYgleyTnJk2ghChsMtnfGaCc3xFjbMbjdXtcSAKRz5KKyOPi2aWb40SSdTt8EjU4LnV4PbaOBxwdiSyGPk61kEshlMv4jEgjN96qL2kh7D7Q/0buuZLbjoTrzc6DP4o/5GxrTH57z4KWdg6Qc++wzmPaRHY25RMQEnDu3ixz40hr9dy29dl8OftiagRAfB8RFekAqtoSpuZWZdh+vOc6KsOnxwZCJhdifVsZyXWLbxUV64RECAGVifHT/UO40YgBSKMf3v6fjx2fH8mTw7W9vRpCnHaYMCYKzrQxfrk9Fg07PsmEKAiGW4etLk5gBmBDlBbFIgN8O5SE1rwafPjSc28ooUuKd+UPg6WyN77ekYUNiPuaOCWcZ71s/JaGiTocJ/QMY3CN58a8Hcln+Ozjcgy2hyDuwXmPAgglR/Iz5emMqhkR44sbBgQx6XkoRA/DfBACSZLV///746KP/wN7ent+Fq6ursWrVavz3vx93WMddSh+eb9luANAc4mRYvPg0849syoYMgeS++y75vnbRACAdFKJkErWUig40mT8STbVzGasOoilvOUwN2QB5R5ifLzA1A3UG4FhDK36rtkBBI9B8WrV3UecHMTIcFfaYHDsOU2LHw9mm67YvqpFruNCVAAAJoKMk4BE3j4FHgCf76pE3IIVuOLg4wsbRFnpdUxcPwPMBgMl7jyE98QRGzBjL7D2S7dZW1PALsL2LA+yc7Tns4+ShFKTsOYqh00bBu4cvexcSU5Ae+kKRCMWnClBZVIG4G4fB1sEWyiolMwZJAuzo7sQy4sv1ALyGh+i62NSFJMCPfxgPD39BlxAQSwEBgL0wNPwZ5FcewoGsT2Bh0cy+HnSMpEI7hHiNh5tdJI7k/MgSWiuJI/oE3o4yZSqyy3/v8EGUS50xLPwJ2Fh54PeU11HdYA4DIUDP3S4SQyOeQKUqHXvSP4KhLaWXpMRxIQ+iuOYoTlWYKcgE6tlb+WFsr5eZEbj1xOvQNFWdtY+p7T4BFOluicO5i3l2PsxrCgaGzEOVMhP7Mj9FrTYHQoEU8WGPw8+5H7adeBNFtYncnrN1CEZFPY9adS52Z3yEJmN7xLwAQa4jEeI5BttSX0MThZGQcbXMF5P6voOtJ95Ahepkh2SYWHeBrqPQK2AaS5m3Hn8LxXUH26TGZgnw6JiFKKxKQlLO12hpbWxLfLWAUEBg3VQ42Qbj0KmvUavO5vVoW+NiX4NaV40dJ9+EzlDb1gcC+DkPRoDLYBzO/Q7qJpJbt8LVtjeU4EmU3gAAIABJREFUmlMwNps9awJdhyHS5ybsy/gMtdpMtLYaGQAsKzbh7XsvBQCcgD3HkpkpM6JPL2b2/bR1B0tiLxUAvG/ajczka9CS/DcHlUqlOdEWwIPTp2LTwURkl5glB+MHDWAmH0mBCdg6dioHheUVDADml5WxqbiTrS2G9o5GGvu1AgPCQ9GoN6Cqrg5ZhUUoqKjsAHUvBwD0dXdB1trvmcH7255DuG3hG/B0dkTubz/yxIHPDbfw/hNYRwDgydwC9Lp1Aft9fPL0g3CwsUZWYTEWfrqIAdOKbSvxwNv/OycA+Oht0zDtyZexaX8SnrtzJoN4i3/djEfe/wwRQf7M+Nt8IAnzX/2gAwC0s1Ygp6QMNz76AnJLyph1PLRPNL554XH4uJEB9pX3VLoubnhn7ARJY7Zv385SESqaQSb5ycVW3I9fQGc0A9l7Z90LKzLpvMZ1LgCQ7sXq+ipQCEh22m6UF6ehqbGhbYLBfK+2sXODl18MgsOHwsu/F6wU9nwv/ScCgCmqOgb/tpEMiVN9gzHJywvH65TIUauRpW7AKbUaVfomBgjNSd3m1Eoa/0kFAvjI5ehj74gx7u5QGvR4Kz0N2Ro1wmxsOQ34Bnd3c5r9dV50vpOqpra2lmXvZJ3j6OjI7Nf2Ih8glUrF0i0OiJNI4ODoALmtLYwWJHc1QtmgRr1WA4iFsBAJUVldxX0ntlFA5uwArU6HmqoqGExGWFjJIHVxQKtMArMP4IUYgIAHRHga3n95b/58shIvbspGTrWO3yvsrUSY09cThXVN2JlTC5WOhNB/LD97Geb28+RzaNWJSmRUamA8y8uHxFKAMSFOeGqYPwZ523ZIHgn8O6iqwVfFufi9poKDZ6gcxRI87NeTAcBnslKYHUjlIBJjhJMbFngHIt7BpcOX8uoAgPSLOwFrRHinnWib5DZfBqd7pXP/sI6hbfXWTmAeS37NiDt/Tfcovp4sWs2gX9s12dGyhVlBcM5qbeFJQ3bdbpNJt++WGfpr6WDcdwYBdUYj4n78nJu1Eomxd9Y9l34ONjej6T//QfOxYx3rkicgvSx3Dga59Ib/HWtoG40M7G05UoAypZaJDoEedrhzbDgfueW7s5FWUMOgIIFqY/v5YWi0F5r0zfho7TEoJEI8NLU3dxaNt34/WoQNh/LwyuxB7K9HfnvrD+VB3WjAoHAPaBqNnOL75M2xkFCIZWsrthwpxNYjhSir1bBqiwI6fFxtcN+kaKxPzEdBuQr3TYrhtN8mownfbEhDnaYRs8eEo1bVyO3nlzfAy0WBO28IZ6bilsMFyC4xK+l6ejkw2EeBH7ll9Vi7LxcxQc5IiPSElfTajyX+HWdW96+8nB4gX1Oa1Gj3/KM2LHv3hvSxxwiUu+QmLwkAJHYHmTaSdp2KBiOjRo3qMmChJwqDgAVr0VyfBZOpCSpDK4p0wI5aIFEFNJgn6C6pLAWWcLFxwsSYsZjQawxcbZ0vaf2/YuF2ANDK2grRcbHMrivLK8GWZRugrKiFg6sj4m4czt57FAqy+cff2LPPu4cfxs2exNT8I9sO4uShE/ALDUR0XC+W/UqtpAzSESDHHlcKK6QeSGagkLwDqY2krQeRvNtspu7u54EJ86YwcEdpwYe3HYRvT39Ex8fCJ9jX3J7BiLqqWjSbWpjFR9s8sH43+xNGDoqBb4g/rBRyZvhQYAmlABNzkNiLUYN7caAJJRRTIAgBiiRLpmUPbdrH+/beewvRv3/MOQ/D8LlPI7e4/K84TH/5Ni8EAD76wRB4+ltC2ingVCS0QrB7Agb3fAAqbSkSsxazlJWkn1KRNRxtAtijr6w2GSXKZA5TCXQdgkjfKdiW/BZqNHkdA0ORpRQx/tPRO2AW0ovXI6VwBTSNStA1F+gWj0E970V1QxYDgJqmGtC2PewjEe03nYGv8rq0jj4kJl982EPwoeTe/OXIKNmAJqOmw1PPvCB57sgxNPwx3vdj+UtZQmsj80RC+MOoUmXhaN6PLDcWWIgwoMddiPSdjMRTi5lVZ2ppZLlxpPdU9PAchdzynSiqSeTgDpL/ejv1Q2VDOnIryMvPxAEf5GU4qd+b2HriHRTXJHHQSHvJRA4I956IcJ+J2HTkLVRrjjOQJ7AQw9txAIZHPYa6hhIczV0KvaneHOQitIGDIhAKmRMKqg+ivI6ANrPZsqWFBFF+N6OHxzDklu9h8NVgamQptpdjLCpUqewpaGoxv0jE+N2OJkMdqtVZDLoGug0DBbAcz/+JJcXmFGBLlBeb8M79lw4Aqpsa0S8sBO4Ojvh87a/s5XcmAEgz7K/cdW4G4PzJE3A08xTLc7OLi1HboObr+2wA4NzxN+BIZiaDWjcNT8DRrFNIyyvAbWNHQiGVsvyWgDZ6aU3JzoWHkxNigoOg0qhRoaxj1mBFrfneRnU5AKCfhytyfv2Bvfx2HE7G+Ieeg5ujA/LX/8hA45kA4PGsHPS7/X5+QXGxt+OXP2Lw1qjq2ei3avtqPPTuJ+cEAB+bdRM++fkXPP3x1xgSE4H1H7+BBa9/iJ+37MT9N0/Gmw/Ow7rdB/4AABLrgoDDLQeO8L4+fvt0ZiD+WxKCCQDZunUrS0aoyEdm9OjRlwR+jl3+Lap1Ztbylhnz4GRFFgPXtjoDgDQGIlaflcIRqtpiKKsLoFKWMRDY0mzi3xYQMpgDQFS1pRwCIhLLGAi0c/SEo7MfbB08kJ22ByUFyXxO/hNCQEjmu6qkCG9mpEFlMCDe2QVPhYajrLERb2WcBLEDx7t7YpafP6SWlijV6VBvNDLTSkZG2CIxyD9wb00VirRaxDm7Ypy7B77Nz8WSgjxe5xYfXzwTGg75mZGY1/Z0uKitkd8T+T4lJydz6jWBf+SHNGDAAPZM0ul0POGemJjIZvD0b2JZUKJk30ED4e7jDZVWjaTEJCQfOQorOxvIFAqkHT3O3m5uQf4I6tcblSWlyE46hiatDjYervCN6wePAb3QKhNfEACkO3APSHEvTofoXdSPuwoL7S+qxwNr0pkBSEXPLAe5CFp9M09y2UopkA1o0DezP3NnvpmPgwyNxmbUaAwMLFhLLBkEVOtNDF60F4GKTw31xwODvKEQW3IbyWoV3s/LxNrKYjS2TVKQLNZPpsDD/j3hKBTh+ewTKGzUdbBU6fwb7+KB5wLDEWVty8/JqwEAkk5h/bYdSEpO4VRejmYTCBAWHIhR8YPh4eKMUwWFWL9tJwpLStvxPh7fxPWJRUxEGI6eSMPxtHRWu1DRc3dgr2gkDOiLovIK7D18FMVlFTAaDJBbWaFPVAR/l56djc279qKnvz/GDUuAT6egxc6HP7eoGBt37UFuYRGG9OmF0fFDkJyWhc2797BvcFRoCGaMHwt7G3M4XHvV6LQYs/xb/qezlRybZ8y7vLOKDP6/+KILE5DSgQkEtLwIj9nL22j3Wt090N0D3T1w5XqgOSODwb/2tF9qmZl/99xzWeAfrX9JACCtQAaOBAK2pwJT0g3JdTrPWtJyJlUGGgt+QXbpCWwrrcOemmbUGDrPRV1cx9Dg10osg5+zDyb1Gsuefzayv4fRczsASL54xK5z9nJFo1rHoRsE4BFbzsXbDda21mioa0B5vllCJ7eRwyOAZlxbWV5LQB+BawQYOrg6QCKTgnz+1CryZLSAxEqKuspaluqS3Jce4O3rUS/L5DJ4BnnzwIDYg/Qd+deZ23M0t0eJMyq1GVAkiWp1HScJC0VC2Dk7wMHNkdOSaUZGW69mALNeqeJ4bPIytHWyg0gs5uASYhVSMAltr6q0EvU1qm4A8Dyn+4UAwIffjYMnhYC0AYDM8BPZwNMxEh72McwmqdOQ1JXmdJvR3GLO76vXlaK2IZdBMIWVEzzto2Av90F68QY0NFbzclTEJnS1C0MPj+HQNFajuPYwVNpyZrp5OETAw74XGvVKFNQk8vdWYls42QTBTu6F/Kr9qK7P7/h15P8X4DYIHvZRUOlKGWxT62pgaDZLh/mmYyHgUI6e7iOZIVhce5QZfORr6O86ECptGWrVOW3LWsLPeRB8nfqisv4Uh3TojBTO0gJrqSuDZVYSO5beGlua0KTXQG+sR1ldCpqMZr9AkvY6yoMQ4jUKuRX7GRw0mTRdEo+tpW4I9hiBU6V7oTUU83UgsrSGm10Y/JwHmvtYW8zttbaa0NxiYlBT01SBajVFuuv/0J6PywDYyNwZbDSamqA36tBkUDEgSMzEdoArwHUYHBW+aCapb7OBr7EqVTpqNTm8HboPMABYYsR7D5yWs9C+nCsExCwBnoDdx5KRXlDIMt73HrgXj338GYdwdAEAmS0AvHHPfLy/bDkzSsL9/dAnNAS/7tnHsvcbE+KweufujkCPjmN5BgOQvDenJsRhf2oaB3nMGDkMeaVlSM7Jxc0jhvJLW2F5JZoMBgb6SPIaFRgADydHpOblsQT4zPozACABbCTTHffg+QHAzgzAH15/hgNJ2otk/IOiw3Hny++dFwBMyy3AwDkPcv+mrvgWI+95gmXRJEWmEJA1O/b+AQBcvX0vHnznf6hWqdgqwMPZEcvfeYFDQOgY/pOLwD+yFSFgg4r8ZAj8UyguzdZj6pofUFhvZgCvnno7/Gy7euldiz7sCgAC1rYufFHpG9UwGHQdtBx7R29ExE5AQOgQ/i4j5XdmBjZq6/h+QBM1YqkcEokcTU0aGJq0EIok/wgAME+rwSfZWVhZXMRg3u2+frjN1w9LCvLxZV4O6Gyf7u2LF8IiYH0WFmdTczN+KipksJCAmJGubgz2ZdTX4/X0k+wP2NfBAU+HhqO/w/WtDqFz8osvvsCqVat4It3W1pYN12k8PWPGDE6KPHHiBL7//ntkZWUx8EfLEVBI6YT9BgzAbXfOgVAqxqplP2P9qjUQSyWwsrbmMZumvoE9mRX2pBBphIQmZE3N0NTWwdrDFYMfuwuufSMvCAASs2sIbHDjdZACnKPU4Y6fTuJQoaoL08/NRoIhfvaIclewX1l2jQ7bTtWiSNVoJqu1FQV9hLoqMNDPDv72ZkDwYGE9kopUUDWaWQkEIM7p64WFI/wRYC+DymTEF0U5+Kggi88vKpmlJWKs7THOxQM3OLuzzHdVRTG2VJfjeEMdDJQeQRPvEhnu8QnCEwEhsBJYXnkAkMbiej0ef+0tbN2fCH9vT9jb2CA7v5AZpY/On4NJo4biy2UrsHz9Vmg0OlhY0KRdK0/uPnr3HOiaGrFiw++orK5FMwefWTDz78HZt8HF0Q7L129CcUU1nBzs2b6msqaWEy1vu3E8lKp6LPtlA2ZOnojH5s+Bk705HZfHNW3JKPScX75hIz789gf4eHrh4Ttu4UnqDxf9iNSsHJiaTRibMBivPvYQ3Jwcu/AIC+rrMG3ND9ymr6091ky9/fJv5SSbW74cxnXrOoJBeGwYHw/xbbfBotPz/vI30r1mdw9090B3D1zZHmhtaIBh6VKY9nTyf6fgqkmTIJ4x45Jlv5337pIBQFqZGIAk2SF5AhUNTBISEv4gB9Y3qfBr8lZsTz+AImUpGnRqmPiF9sJF3mQysRRO1o7o7ReF8TGjEereA8K/wcxu+69rBwD538SgN7vSd/Er6/DRONvn7Q/TTt1FngvtkdRmBk6755t5pNPeHj+EOw1+zvl55/bYOL+tPZYGnG6gPcKaP+6Q5pzeMZIk0zJEEef9aktfawc5uhmA5z7nLwQAPvhOHDz9CAA0Hxs65uTBJxEpYCkQM6BG14tAQB6JzTCZ9NCbdDA204x0Mye0UbKsWGjFy+qNGvbyI2GG+dS0YFafTGzD5yaBacRYI8mHRCSH0ELCyxKIRaw1AvkoPIS2aTDpmOHXXrQtqdiat0WgGX1P6zW3mu8V5iIGoAxSkS1aWozQmzQd7DmJUMGeeaeXJzmzNXvj0Ut2k5HuISQBYkEJM/HkUkfuC/qtjXoVdAYljM00WDefvwQsUrsk8aXfrTepO4VvtO8R3W/suW8IiDOvJ+Z2xZZW/FspjIcYidTH1L7eqO7o4zOPrjklWQGF1JnboL6gVGMKMzE1k2fV6WuL+kEucYJYKGXAT6tXotFQx8CtuVphNApQUWLEBw9dPAA4d8INzAYuU9ZyUq+vmxs+X7uOQ0DevO8ubE06wj54FN6RU1qKOePGoE6t4ZAPHxdnZBWX4HB6JgdlzJ88HpmFRVDrdGjQaDntlzwwaZy/4MaJ2Hr4KHJLyxDm7ws/Nzdm/VGqLqUHU/JuSk4eRvXrwx6Ax7KyOwJw6NdFBgagb2hPTtZWqtUc3kP7Q2xDqqsBAPqOu5VByAdm3IiE3lHoGxGCgAmzmIVHibxDYsLNciULC0QFByDU3+cPISCdPQCJAUjBI1Ez5iO3uAyP334zPln+C4RCS6Su+BpeLs5YuW13FwCwXqPD1CdeRGp2Pu6dPgknc/Nx8EQ6Mwi/f/UZuDmSFPT6lzKe+8527m9I9rt79+4O5h95yZClCDEAL7Xu27IWiWVmcP6/IydhiLffpTbxp5ene9OezZ8gcdeSLm3xRIJIDAdnP/gG94NvYF+4e4dDJrfj5YgBWFGajvysgyjJP44GVXmHFLq9IYlUjtFTnkVINDEj/76gcJKyFl/l5qBQq0WQtTVu9/WHrUiI7wrykVxXB3eZFDN8fDHO3fOcgsJkVR0W5ecio74BPnIr3OrjB18rOfsKHqypgaNEgmne3pju9dd71l3opHrkkUcY5CM/bZpEJ0YgXRekqqHrYOnSpdi1axdL4gkYJ09M8sqkCfj6hnrcMGkSRk0cj7XLV+C3lath5+SIAaNHwNXPB+lHjuHI1p0QCIVw7xmImAmjoFVrcPyXTdDW1SNgxCAMevre8wKAZOAjhQC3wBnRuPas2jP7r0itx21LU7E/3wyWUznJxZgV6475/bzQ08kKQvKEVOvx0u+5WJFSAXWbHyBNPPXytMY9g7wxMdQZLnLyIm7F9jwlXt+ah3355gkEuttOinDBCyMDEethjaR6JV7LScOGKjN7jr6PtXXAEwGhmOjsAau2SZp6kxG/VpXhg/wMnGgw244QeDrK2Q3vh/RChMLmigOANIY4np6B5975CNkFhXjt8YcwoFc0Xvvvp9i2Nwn33jEDvcJ74rOlK3E4+SRmTZ2IG4bGcyAWPVYo5f6/3y3DoaPJmDlpHIb06w2RUMCMW4XMCkvW/IYVGzZj8ogEzJ42CVW1dfhq+RqcPJWNof37QKNrwon0TDwy93bcPfNmnrAqKivDgePJLPfsHx2JBrUG/1m0BIkpqbjjxomYPGo4lv66EWu3bIdEJISqQYMRgwfgracegZuzU5frfl9xAR7eto77sr+HNz4bM+VCl9QFv29OTob+009BUrqOkkggGjkSogkTYGFnvi93V3cPdPdAdw/8lT3QqlLBuH49jNu2AW0KGX5GKRSQ3H8/LGPOrai82P2+LACQGqfYaRrAt4OA5AlI8gWKhz6zCmuKsSfzAA7nH0eFqhJagw6NhiYYm40czsATRoRoWtKLugRWEhns5XYI8eiBYaFDEOEZAiuJ1cX+putmuS4A4HWzV3/NjnQDgOfu9wsBgPe9PQSevpaQStumVf+aQ9i91b+qByxaYDIRAGjCh4+Yk73b61wMQHrhodALV3t7BrVo1j2vrILBPhqoj+nfF7qmJn6pKa6s5ARAL1dnBHqYpV60/tGsbA4EsZJIMCgygpmJBHQQCJheUMTrU5F8t6C8gpcloIvO0iqVikNuHG1tOJG7uq4eni7OaNBoGBhsN/Sn9Z0pYdDLi43GyReLGIjUXr3WLOu80gAg7ReFgBDrj3z4fNycceC7/7Fk98eN23h/aV+4HwQCPDv3Vtxz08QLAoAUAHT/2x/jm7UbOZ2cPBBHDYjFqndf4vZWbN3VAQDu/uY/eOI/X2Dltj0IDfDFT28tRINGhxnPvIqKmjo8NWcGyFfwnygFJhDj2LFjHUAXgX80geji4nJZV9jbB3dhZeYJXvexfnG4LbzXZbXzZ1YiQKI4/ygO71kKCu+icA8C7hR2rnBw9Iadoxf/Udg4QSDompxJicANdeWgkBBVbRFUtSXQqJUw6HV8vZEsOLrfFLi49/hbA8KU8kt/6NonCSX9ISSC5Jv0Gd1zhDTJcp4DQcu1h4Tw8m0gPbVBbVOTFGhE7Vzv9eyzz7K8lyS9EyZMgJeXFzMBnZ2dcfjwYbz33nsMdI0ZM4bBcSpiCe7cuRO//voronr3wp3334ttmzZjw+q1COkdjfvffAUCmQRZJ07i8yeeh1guQ9zt0xE7bQJUSiX2L1mJ5F82wS0mDGM+eum8ACAFgDhCiIfgCQXzM//aYgBwWSr2550GAEf0dMKbY4PQx8OG2Xvt9cnBYnywuwAFSrPyQCYS4Olh/rh3oDeDf+1V02jE0xtOYVGS2b+Wmhgf6owXRgagj7ctlpYV4rWck8jWmmXHJO1d4BOE5wPDYC863Q59V9zUyEzB/xWcgrEtRCxUYYvnAsNwm4cvklS1eCorGXuUZpY7tXWLuw++iOjL5/GlFgGAi1euwadLVsDD1QkvP0wm8AK88OH/cDI9C689+RAqKqvw4y8bUKWsQ6CvF1ydHRkknDZ2FIdQLXz/Y+w6mISokB7w9faEl7sbxsYNQr1ajQ8XLUFWbj6eWjAPs26ciN/37McHi36ARqeDj5srissr4WBvi8fn3Y7RcYN5cvngseP4+PtlMJhMmD11AopKy/HfRT+gT1QkHpl3O/KKivH259/A090NQX6+WP/7TsQP6HdWAHBp2nH8J8lseTI9JArPDDSHSfzZaq2rg+GHH2A6eLBrUxToFxMDUXw8LKOjAXHX4/tnt9u9fncPdPdAdw+ctwcMBjSnpMC4Zw9osgKmroQ54cCBEN9+Oyzsr4zK5bIBQPoRZExMg5F2OTB95uPjwwbeJOc5s7R6HfKqCpBVnoMiZQlq1UroDI0MAkpEEtjKrOFh744AZz+EeATD2dqRqep/1+oGAE8fuW4A8Nxn8YUAwLteHQxXD0tIJG2GyX/XC6J7vy+vByyAZhNQU9mMT542J3u317kAQPq+3XCb/t4ZcKN/08tze5nJvu1sSTPDmGbw2z8zL9/+Qm1ernN7zPxtW7/DI7zTPrZ/1nm5MzuinW3HiYRnsKHPBQAS07isWomv1qxnoOy+myehuLIKyzbv4BCPR2ZOY1ktgZvf/bYZtnI5Hps1ndmX+5PTsGHfQQ4EocRjAttKq2qx9dBRZBQUMruRfArtrOWYPHQwooMDsHbHPg5AGRQdgbED+2DJ+q3Mehw9oA8GRYVxv+UUl/LnyoYGBv2mjxqKXj2DOB2cAMe1O/fBTiHHjcOGYOXW3QyajujXGwMjwxi8oMCS1Jw83v/ZE8bARvH3m/g610lO4wQKEisqMidzU9E4YdiwYSxxvNz6OT0F7yXu5tWn9IjA84OHX25Tf2o9k7EJtdWF5uRzgQBCoRgSqQJSmQ2EDBac/yWfriGjQYcmkg3rdWg2Gfi6ksgUUNg4QyT6Z6fb/qnO/xuu/Msvv2DlypWsqCHJJgXqDRw4kNl+JSUleOONN8whMTY2ELeBEXQ+0LIEBPYIDcHNs2/H0cQkbFz7K2IG98f9b7wMYu7lZmTii6dehFAqwah756Dn8CGoV6mQtGIdkpatgWtkCMb+75XzAoDEYBsIa0y6DuS/dHgZAPwpFftzzQAgXU1zB3jj2aF+CHLoZJAMYPGRMryzMx9Z1eZJJHuZEO+N74nbY90htjwNDuuMzXhy/Sl8dtDMIKY2x4U64cWRgYj0tGZA7+3cdDSYzAqGACsFng0MwzyvgD9czST9XVpeiKczk1HdFhTiLJbiPt9gvBAYhiP1yisKABLo/firb+HX7XtY9u3j6oImg54n9Ib374u7Zt6M71atxaYd+xjY8/dyh1QqxvDBAzA2fgis5XJ8u3wtflq3EbUqlTnUSwDcOf1Gfkb+/NtmuDs546l75mFwn9745Pul+PSHnxESEMBMy2NpGZg4chgev2s2Ar29GMzfffgI3v9yMfRGIwbGRiI1/RTbetw782aE9wjA5z8ux/7DKRg/LB6urs74aulyDB3Y/6wA4Ov7d2DtKQpsA57sn4BbwqKv6FXenJrK0rqWwsI/tisSwTI4GIKePSHw9oaAgoXkcljY2nYDg1f0KHQ31t0D/8IeMBjQWl+PVq0WLeXlaCkuRktWFpqzs4E2ZW3nXhH4+rJVgWVk5BXtrD8FANKekCcgGRkTGNheNFiJiopCUFDQJZl5X9Ffdh001g0Anj4I3QDguU/ICwGA18Gp3L0L12kPnA8AvE53+ZJ361wAIDVEHn+UbkyApq1Czv9W6xoZcKN/UxEDkj6jZYjxR0XpwMRkJICQPP7oc3qpJECQpMj0OSeeW1pCLpMwGEigIL3YUCqwlVTC61NyL/2dPqMiGTAxF0laTaxLYhMS06J9m9omCrax4HVIQkUvWgqZjGXSVBRQQtJkombS/pMP59+9CKjNyclhuSOBF+1FoF9cXNwle/6d2R/HKkpx16bV/DH5/5EPYHd198D13gME4qWlpSEpKYlDPoqLi3k8HR8fj5iYGHxKUsXWVri6ujIrsL3oeqLyCfDHoOFDsW/X7isOAJrQAgeIMBuucMH1kYR5yQDgrnxkVV0+ABjsboU3c9Px3/ysDkZfX1tHPB8UjokuHn8AAGlq7LeqMgb5sjTkzw1YWQox28sfH4X0Yn/AK8UApPOisLQMD776Jo6fzERUzyDotE3ILy1HSLAfs/KcHR3x6sdfYt+R47hr5jRMHzeGPQJFFgLY2iggEopQU1fP/rMUwPXTrxuwZfde3HnzVNQoVVi9cQvGD4vDo/PmsPXSO198i/U7dmPogL4wNrdg3+FjmD1tMh676w7YWiug0epw8Hgyvlq6EpW1SthYW6GwpBxj4ofg7pnTsPNAEj5d8jM3TmRBAAAgAElEQVS0ukbYWluDvNGrlUqMS4jDm2eRAJP/H/kAUn19wzT0dvO8Kpc0JWqSN2BzZuZVab+70e4e6O6B7h64nB6wDAlhrz9KLr8a9acBQNopGpAcPXqU/Uk6l1wuR1hYGAIDA/+VQGA3AHj6bOgGAM99+XYDgFfj1vbvaPPfDgD+O47y3/NX0rggNzcX6enpHF7QucgqJDY29oqMCwzNzRi69EvomynxG9hyy3w4yv45zMm/+uh3TlM9374wk7iNTdzOPj4bfE3gRfuy1B4B4ueCuWlJJhfzAuShbGZ+nemN2d4m71+bU0ZnBvSZ+32h33Sh76/EMUlNTUV1dTWPj6nWrVuHFStWICIigoFxCsiprKzkQJDp06czC5AAdJpsFwqFcPFwR1WDCit/+vmKA4BiWCAetkiAOdjheqhrDQD6uUrxek4aPivMZl88qjgHF7wYHIERDi5nPWc31Vbg6awTSK1X8vIUEDLLww+fhvdBypUCAOn6aW3Br1t34M2vvmdP32cWzIWqvgEfL/kJYokIbz7xIBzt7fDsex/jwJFkuDs5ssceeUJ6uTlh4oh4JCafxKFjqXy9NLe2oKpWCTu5Ao/Mm40jJ05iyZpfEODtiT6RkezHezj1JBRWVrghYTDySkqxdc9BONnbw83JgbwyEOTjA38vN+w9lozk9Czun7CgQDwydxYshQJ88M33qKhVYmzcQMRGROBQciqW/7YJo+IH4q0nH4GHk1OHoX1tow5jfv6Ge11iKcSu2xZAfJVDsVoqK2HauxfNSUnMyOmu7h7o7oHuHrjWPUCMY8t+/SCMi4PA1fWqbv6KAIDte0iDFfIuoXS/zkUDF5IG+/n58UzmP9XY/MwjVVZWiXfe+fyqHsC/S+P33DMLoaFB59zdd79diSql2Tz531aDe4VjyshB/7af3f17r0AP7Dh6HDuOHLsCLV2/TYwfPBADI8Ku3x3s3rOOHiAghkCNgoIClvp2ZvzRQiRnpNADYjVdybpn8xocLi/hJl+NH43xgSFXsvl/bVsNRiPSGurZr6+3nf05vfUolTdT3YCDNdWoamqCi1SKfg6OiLSzg6STjQv59JXqdDikrEFmQwOkQkv0tnNAHwdH2AqFXcaGJKks0mmRqlKhSt/EtgOeVlaIsbOHl4yCmU7DhuVNjTheVwf6Py1HYSAh1jYIkCsgEZgDytqL9oESiWk/e9k7dAQ5tH9PHoM5GjVKG3WItrWHk0RyVY7/ggUL+DoJDQ2Fr68vp/0SWN6/f3/MnDmTGbPLli0D+WuHh4fzMuS9TcChu7s75s2fD3dvTyxd9hPWr/3likmASfrbAzJMgSNEF5CtX5WOOUej1xIApBAQXxcJA4CfF2W3xaUBCY6ueCkoAkMdzF63Z9am2ko8nZXSAQCKBAL2//ssvA+Hg1wRBiB7abbgq2Ur8duO3egXFY65N02GpVCItz9fhKzcXDyx4E70jY7EklXrsHrTVlRWV5vtBCQSjEkYyD6Auw4eRkrGKbP/ulgED1cXluYOH9QPadm5WPrLeqSfymWPTrFQBDdXR4wfnoC4vrHYl3QUy3/bgvKqKvZytZJJWVocFRKEvYeP4mRWDtxdnXHjqBHoFx2BLXsOYO3mrYiNisC8GTfB09UJW/cewCeLl6JfbC88cucdcHGgAA5zr27IzcSLe37nv/d198IXY6dey1MNlLzZnJaGloIClui10h+9nmV76MRiv6Y71b2x7h7o7oF/Rg+IxWwnYCGRwMLdnS0GBH5+sAwPv6aJ5FcUAKQjQ7P+NJDJyMjo4g3YftTI8JtAQPI7oZcB+kOfkRcQDXS6q7sHunuguwe6e6C7B7p74PrtAXrpI08/CgGjCT/6QwmmBP61B4N13nt6vhPQ0ZM8la5CQMP3qUfx8RFzQM5gLz98PGrS9dt5f6M921Ndhbcy0uAmk+H50AgEKswS+s5V2tiIxfm52FBeCj8rObyt5Chu1KHBaOCk31t8zKnM+pYW/F5Rjk9zsvjfkbb20DabcFKlgr9CgUeCezIg117ljY34Ki8HmyrKEGVjByEFGWk0DGTcF9QDkzy9GC4gwG99eRk+zMqAQiiEjUiEGr2eQUMCC+8N6oG+Do4dgI2+pRk/FRUgqbYWz4SGw8eqa8ItAX9f5GRjV3UVHgjuiRneVydR+Msvv8TGjRvR2NjI42Zi9REwPmnSJEydOhUVFRVYvXo1tm7dytcaXXN07ZCyhny2586dy8DN6jVrsGH9BoT1i8W8559iD8D8rFNY9PJbEMmkSJh7K4Li+qOhvh7Hft2MIyt+g3N4MEa880wXD0ADWjiAxRdSTIDDdRH80fk8u5YAIHkABrjJ8EZOGj4pPMXBM1SD7J3xQlA4xji5nVUCvKmmnAHAk21JwAR+3+7ph0/CYpF8pRiAzLJtQXlNLYdq2cjlzPYjQLy8qhpaXROz/awVcijrVKhV1cPQ5itFlhJ2NtaQSaVQa7RsjZGencNWFT38/eDi6AAruRUam/RQqlRQa3Vsa2EpsGD/QAc7W1hbydGg0aK2joK+zD6l5NVuy+1KoNZo0NSk55RheztbiCVi1NU3oEGtho1CwdJkst2goJGK6lpmFbo60Wenw5Ee2roO+0sKuM8f6jMYsyNj/0Z3ze5d7e6B7h7o7oHrvweuOADY/pNpsEK+P6dOnWLD4u7q7oHuHujuge4e6O6B7h749/SAtbU1evTowX7AV3OCr1KrxoSV35kTZgUCbJkxD/bSrsEA/55evzK/lFh9K4oKsbSoAD5WVhjt5o6bvX27NK40GPB9QR4O1FTj/qAeiHN2YSCCWEME7hGbjAA5Oi7bqyrxdW42Bjk5Y15AIBRCEYMHuRoNPs85BbXJhOfDwuErN4OMBAB+V5AHrcmEZ0PDYSUUMrD3bV4uM/heDo+Eh0zWAQBuKi/FHL8A9HN04kCDbI0GX+RmcztPhIQyI9EMRJ4fANxXU4UlBfmg39ZDYY2F4ZGQX4XJaRoX02Q5MfpIIm9nZ8fe2QSS06Q4gX0E/JGMnlKza2trecKc2IAkEyZQncD2wsJC5BYXAXYKeEeEoNlSALVWi6yUE2ixFMA52B9Wrk5oMhpQWViMspx8CG3kcImNgEko4OWNaOH0ZH/IMBK2EJtaYTKZmB1G1y2Bk52Ljht9T+N8WoZUPp1Zlu1hJQwOWVry7zmzCPSk/W9fhrZxPnXQtQYAQzzkeDcvAx/kZaKppZl3P8raDgsDwzDd3ecPACAxS9dUluCpzGQUNJotD2yEIszzDsQ7PaNx7AqHgJghSfN/SURvlsF3FtdzpBYvQgm9lPDB/Lo2CXGdWo1dBw8hJTMLo+PimRVotpyltdpk+a1tAV8WbZ90yPHbtt0mtzfvxGnhvEVbljcBlfQpu1a2rUt7wbJ/Cg87SzRSXVMjxiz/lq9hWm799DlwlVtfmZtadyvdPdDdA9090N0DbbfszlGPV6lTiBmQn5+P8vJyNjnuru4e6O6B7h7o7oHuHujugX9eDygUCpYo+vv7M9P/WtXdm1bjaEUpb+7hPkNwR2Tva7Xpf+R2stQNWF5UxOnUIgsLTkJ9JiScAb322l1NYFke4p1dMMvXn6XCZyti1X2bnweVwYCFYeFwFJ+W1RIIQADi9wX56GPvgLsCgxio6AwALgyLgKwNhFtdUoTN5WV4pEcIwm3tugCAc9sAQMYbWluR1tCAL/Oy4SASM4gotbQ8LwCoI9CzuBApKhXCbW3+z95ZgEd1fG38Xd9Nstm4KxKCu7u2uJUWaHFKhRr9t0jdhbpQWqRQpEiRUqC4u7smkBAhQlw2m9XvOWezIYHQDyeQGZ48Se7OnTvz3tkl+9v3nIPDGRkYHl65GB7ezRtN4C4rKws6nY4BGYX/EuTz8fHh3Nn03CEoVlhYyLkAHX3p+ZWYmMjFcyitDoXZJ16+jCOnTiIpLxtaHy8E14iAxssdVoUcJthA7j7KkZmdmYWEM+eQkZAEqJVwrRYObXgwXNVq1JdoUcuqgT43j8EkhScTpKlUqRIiIyOh0WgYShK4I3hJIcpUuMTJyQn169dHQEAAr4Og3mWaz5EjDDYp/Q8VNSHnosP9S2CTzj158iT0ej2/XtStW5e1uBY2OjS/3wCwfpArpsZFswsw1WjgafgoVXg9PBLjwqtBSVCtRMs2mzAj/iI+iDqBPIuZHwnWOOG1sEi8FhaBA1npdycE+AabkPb7jn37sXLTViSnpRc586QICvBDn65dULdaNSjlMn6+HD5xBkvXrsfhE6fg4+2B558ZjBb162L/seOcWzA+Mdn+BlEiga+3B7p3aoem9epiy859WLF5C6qGhqBZvVo4euYc9h45VsT+JJArFKgdWRU92reFn68P9h05gfXbdyEu6TLvC2eNBg1r1+TqwZVCgssMo55z4jB+OLiTr9/QLxDTuva/m087MZZQQCggFBAK8Gc29wEAllSaACDlMcnOzuY/Iih0yBFORN9FEwoIBYQCQgGhgFCg/CpArh5H2g5yJZHTj968E7wgMPEg2qroM3h/xwa+tLeTM1YOGA5Fifxztzsn+hMpNzcfJ05dQOOG9lyUJ05FIyDAG/6+VwFnXp4eBw+fRqsW9RhiUCXoYyfOIy4uBQqVHBGVgxEWFmCvKJ1fgJNnLnC4HjWFTI6wUD/4+XpBoZAjMzMHF2ISkJOn58fJCePl6YaQYD+4aq+GrFKF67j4ZERFxfFY3l7uqBYRCh9v9zvKtUxr/jf5MjakJGFgcBguG/TYkJzMDrumnvY1k8tvUXwcNqYk4fVq1VFbRzm8ym6HMzMYFEZqdRhTuUqp/H10BoURT7sQxXDuo1p1uXhCWQAwy2TE7xcvcI6+D2rVgY9KfUMASOOSq5CuezQrk0OYQ52d/xMAEvRcGHcJ3ioVWnn5YF5cDEI0Thhbtdpdz4b3ySefYNOmTfDz8+PnEjn9SHeCZOSYHTJkCFcEJpg2b948bNy4kaE6Pd8Izg0cOBDt2rXj4iGLFi3iUGKHg87d3xftnx6ABt06wSqXQV9oQPSR49g0ZRbSY+L4Guy8U6tQq00LjH/xZQS6eXDUznfffcfViR2wjp7rBPjeeOMNDlGmv9/ff/99BpaOcWj+Y8aMQd++fbF27Vp8++23DCbpXPq7nlzAtF5aK83zl19+werVq9lFSI3mQq8d//vf/9CkSZMyHYP3GwA2CdZhVeplfBh9EgeLinoQ4O7nF8x5AGu4uBbvCXL/HcnJwhcXT2NZcnyRLw9o7OaJj6rWxuNeftiXlc7hwdsyUnnNTjIZBviF4LfajaG6BibezmsV5QX8fMpvWPjPWgQF+qNKWAjOR8UgISUVT3TrjNFP9UWwvz/Ox17Cj7PmYuPOfVzZvl6NCEx8fhSaN6yP3+YtwrQFS+HqqkWtalWQmJKKi5fi0K55Yzzdpwf+3bwDs5euwKDe3dCkVg3MW7Ea0XHxqBdZDTqdK05HXUBaegZXEg4N8sevcxYjMycHocH+HEZ87sIlyCRSjHiyD557ZmBRTtGrHxqYrBb0/Gs2rujtDsoPW3dGjyrVb0cOcY5QQCggFBAK/IcC9x0AirshFBAKCAWEAkIBoYBQ4G4qQECq15LZSMm3Rxm827Ij+kTUvONLmExmHDl2Fj9MXYSP334OOp0Wb3/4Czq2a4wB/ToVA4x9+0/h469n4vcp77CrZsnfm7Dsn22wmi0wGI1wd9Ny/w5tGuHkqWhMmbEE2bn5/MbYbLLC388TT/TtiGaNamHvgZNYtGwDrqRlQSaTwmK2wMlJg9Yt66HHYy0RFOjLEHHr9kNYtW4nkpPTYbXaoFDIUD0yHL27t0HD+tVvGwJS+CuBMyqUMaF6TcTm52HupRguqvF85aoM8ChE+I+YiziYmY53atRCWFHoblmC77iSigVxl9DK2xuDi3ICluyXYSzEjIsXuOjHp7XqQqdUMgCccTEae9PT0aGoaMyp7GwQBBwZXhndAwJL5QCkEOCSDkAanwqJLIq/hE3JyXgzsgZq6nQ3BIDkRFyXnIRVlxMwOCQctXQ6zLsUA7rmOzVrw1+tvuO9VHIAAmIEywjakYuOXHAEzMjdR845CgV+/vnnGZoRAKR8gQ4HHh2j6sDkuJs2bRofJwBPYcQUcUMfrnv4eKPvqKFo2qUjTp05g5nvf4bc1DSGjZSHmwAd5eykwhAEEocOHYp33nkHFy9eZMjYoEEDhncUfkzQjlx8H3/8MVcqnjVrFo9D1YoJCBIMJNfiBx98gGeeeYZdfQ7n4K5du9j99corr/CcJ0+ezGuhRvOgOVPBIHIF0pjffPMNh0Jf2x4EALxQkI8vL5zBnMSLnMOSWoBag0H+oXjKPwSVnFw42PV0fg6WJMVjbmIM0k1G7qeRyvCEfzC+qFYPASo1DuVk4u3zx7HuShI/rpBI0cbTG59E1IWvUgW5RMr9buSi/e/NZ0NaZjZe+fAzbN97AJPGPovOrVtgwd+rsWDVOnRu1RSvDn8aAX6++HX+Ysz6azncdK7IyslFgI833h77LKpHVMYnP/yGJavXYdiTfTGkb09s3rMXvy/+G9Uqh6NL6+bYuH0v9p84gXGjhnBhkO9nzePHnh80AIG+vvh9yXL8uWIV+nTpCJ3WBXOXrsDjbdvgxWEDkZSSynCRIOGzg/rh9dHDGQY6Cn/Q+v4+fwof79rES/V1dsE/Twy/YeGhu/pkFIMJBYQCQoEKpoAAgBXshovlCgWEAkIBoYBQ4FFUYP6pI/h2/47iN5BL+w2BRn59/rFbWTsltN+wZR/efHcK5k59D4GBPug78E3069UBE94YykNRWOTyv7fihfGTsWfDdHh7eaDPoDcR4OeNrp2aodBowsEjZ9G6RV307NYGGzbuxUeTf8fjXZohPCQAuXkFWLN+Fztlxr82BLsPnMDseSvRuEENREaEwWgyY9+Bk0hKTsPYZ59A98dbYvO2g5gxewWkMilaNasLN50WURfjceDwaVSrEornR/dDtaqlc/bd7LrJsbcwLha1dO54JjSs2ElHzrvxkTURqNHAZLVi/qVYbL2SgvGRNVDDVXfD4Q9mZmBu7EXU0rlhdCV7iG/JdrmgANMvRnO+v49r1YFKJisCgBd4/Pru7ojX62GwWDh/YFe/AFCFVda+qAhIWQAwz2zC3NgYHCYHYI1aCHW6sQMwvbCQ8x0m6gswqXoNuCqV2EiFOBLi0CsgkIHj3WwOABgcHMzQjOAY7aP9+/ezQ45S5jz22GMYNGgQ5s+fj1WrVjHkI+jWs2dPDgn+8ccfkZmZifbt22Ps2LHsviWAN2XKFBw6dIhzBU6YMAErVqzAX3/9BbrWm2++yY4+ir4hEEfpeQYMGMAhuzQeufw+++wzVK1alQEgwT1y5hGcfPXVV3H06FGsWbOGH//pp5/Y7UrnUmESAopPPPEE96VzevTowa5CAooELcnlOHr0aAaCtC76mQAkhQNPnDiRv7do0QJffPHFdVI/CABostmwNCUen184jZO52bzXqLkpFFwQ5LmQKnCWyjA55gz2ZKbx84QaQbxaWh3GV6qOgf6hDAmj9Hn48uIZzIy/ULw2T4USzd292WXqq9Lg2aBK8FfdOmimXHs7Dx7G+99PRU5OLj547UUO/f12xmxs2XcAr44YguH9e3F13q+nz8GVjHS0bdYQh0+eY5hPAFCpVHAV4fMXYvH66KFo1aQhZi5eir/XbsIT3R5DkL8P5q/4F1pnDUYP7I+TZ6L58Wf698b4MSO4aMh3v89hANmkTm1k5eUhKiYOLwx5CqOe6o/tew/isynTucDIKyMGY2DPrkVOYPurQYHZhP7L5hZ/gPN6k9Z4umb9u/mUE2MJBYQCQgGhQJECAgCKrSAUEAoIBYQCQgGhwEOvAL2J7Ld0LlL1dhfgyDqNMbZh8zta11UA+AvmTn23CACOR79e7csEgLs3TIerizOatB+JQf074/WXBsPTU4cLMYlw1qjh4+OBf1Ztx6ffzsYPX45Ds8a1udLm1z/Ow/qNe/HJey8g6mIcFi/dgP+9/Aw6dWjKGfT/Xb8b3/w4H/16tkPvHm3x02+Lce78JYwe1hud2jeBRqNCSmoG/pi/Gus378OgAV0wckjP23IBLoojsJfK1XYptJe8T+uSL2N5fDx6BwWhu78dhq1PScK82Bj0CAjCgODrCyM4hL+Un4+ZMdHsGnyrRi24K5Sl7sm+jHSuJFxX54bnihyGjhDgHJOJXYiX8vPwe8wFzkFI1XudZfbCFP8FACmkd8aFaDjL5ZhQvQY0MvkNHYAEPf+Mi2WQOSK8MkNKAp4zL0Zz7sAJkfYcgnerEQBcv349unTpwuG15H6jRmDv77//xowZM9C0aVOGg+vWreOQ2ebNm3P4LRXd2LFjB/9M4cIE2wj2UaOw2n379jFQo/x7FCpMTkMCgwQOX3jhheI9QcCRHIgEEQkaUsVhcuURhHNkB6IchAcOHOD83QT0CPx9/vnnxa5DAn8tW7ZE27ZtGWAS1COoSK5E6tu4cWMGmZSvkKoaE2SklAEEJMn5SI2uRZCS5kDwkOZ7bXsQAJDmkGw04I/EWEyPi+biHhTuS43yWL4aVg1+ShUmnjuGjCLnn1wiQajGGcODKuHFkCqcf5Ia5dD883Ic3j5/te/VNdpQQ+uGryLro5uX3y1vMavNgil/LMC0hUu5MnCovx+kciniL6egTvUIvDFmOKqEhuDrabOwdM0mNKgVicgqYdi67zCcNGq89eJoxMYn4qc/FiA59QqC/Xz53iSmXkFYUCCef/pJHD97Dr8vXIpuHdqiY8umWL5uEw6fOoNXRzyD0U/2w6Zde/HV9FlcETg0wA8Hjp9kx+GbY4ajcd06mLdsFb6cOgN1a0QycGxUx75fHW3KoT34/fgB/tXHyQXL+t/5hze3LKQ4QSggFBAKVBAFBACsIDdaLFMoIBQQCggFhAKPugJrLpzDO9vX8TKVMhn+7DUI4W4et73s2wGAfj5eGDL6PaSlZ6FtqwaoWjkEtWpUQs3qlaFWK7Hs7y0MAL/7/FU0bVQLFGb81Q/zsH3nYQaA56IvYeFf6/HC6P5o17ohjCYT/l23C3MXrmWwV6tGZXzz45+oUikI414aBF+fq+vbtvMwvv3pT1SvFo6P3hnDzp5bbR+dPsGgY0JkDTgVgbbzuTmYGXMBLnI5O/5UUhniC/SYfiEaMXl5XJSDnHrkKKJzCdwROPRUKjlf4JqkyxxG3NnPn8OACcoR+InV57P774qhkKv1VtO68nSvzQFIYGV1UiKWJsSjf1AIegcG3TAEmMa9bCjgwiJncrPxQqWqaO7pxbCrrCrAJpsVyxPisT45ifP91Xdz5zkQsFwQF4udaVcwMCQUXXz9b1XKG/YnAEh5/QiqEcBz5O+jcFty+/3www/sqiOn3JYtWxjOderUCZMmTeLCIHSMxqDQ27fffhuhoXa3J62dCnS89tpr7Obr378/A8Tk5GQ89dRTnFvw2kbFRyj339atW3kejvx/jn4E9gg60lwJINL8COYlJCRwfwpFpiIeBAYpJJjg5c6dO9npR2PR4xReTIVP6LHAwEDMnj2b3X+Otm3bNl4PhSbTz9e2pHwjRiw+hS1R6TBbbJBLgedahOD11qEIcyvtmlt4LBlfbInByeQ8rj7rq1Xii24RGFjXDwrZVf+pwWzFO2ujMWV3HIwWG+ih3jV98FbHcNQPsO9DavGGAvyVHIelyQmI1udyGLqrXIlXwiIYAE46f4zdfzq5EhHOWvT2DcTggFAEqq5WIidseCYvB9/FnsPq1Mu4YjTAXAQTqTJuhIsr3q5aC0/7lV0c4782Xn5BPl77eDLWbN3BxTrUSiUOnz4NZ7Uab44ZicfateLHfp49HzFxCfBwd2Pt0zKyEVklFONGPoPt+w5g7vLVqBlRBbUiqkIhl7OruGHtWhzO++ufi7Fh+268MuIZ+Hl5YOq8RXDRuuD1kUPRpG5tzFy4BL/MX4gOLZrB3dUVf/6zEp1btcQ7Y8fAaLLgx9nzsWrzVgzo3gXvvzIWbq5XK/vGZGVg8D8LYCzKA/9Jm8fQtXK1u/ZcEwMJBYQCQgGhQGkFHmkAaDPqYU48DWu2PeeGaEIBoYBQ4EYKSF28IA+uA4nqapJ9oZZQQCjwcClAb7RHrf4Lx1Lt/+9XdffCnJ5PMQy8nVYWAOwzcDw78Sa+OYyHvDYEODw0CNt2HmJoF3UhATk5efD19cTAfp3RuWNTrF2/Bx9//Ts6tG6IkCBfzgVIIb11a1fFqy8MxLZdhzHzj3/4seAgPwYpF2MTObfgqGG9QXOa/N1ctGxWB6+NHQQnp6sA5PDRc/jq+7lcCOSLj8ZCo7n1kMIXDx9AW28fPBkcWhyuSxVy/7wUg33p6Xg1IpJz5BHoO56VyQAvKi8XdXXuCHBywuUCPRL1ejzuH4BhYZVYo2yTCf8kxmNxfBzclUp22hFgO5GdBTelEqPCK6OZp1dxDrSyioAkGwzsFLykz8f4atVRyUVb7AD89UIUwiiXntoJlFPwQn4ew8ehYeFo5e3LlYyplQUAEwr0PK7ebMFb1WtCW1TpmPYSwT8KXyan4YzGzW5nC5V5jiMEmFx9lB+PwnOpURisI+dfq1atMGLECCxbtoxhYefOnTmkl/YbufzeffddeHh4cB8KIaZG+f8I0JGbrnLlypxHkAqFUH9yFH744YcM82gMcv5R2C7lH/zjjz+wZMkSBAUFYfz48ddV4yXQ5+npycU6yKVIYI8KlJCLkc6jKsE0Nq2HjpOj8dixY5wvkByBVEmY3IiUR5DGotyF5F50wEbKDUihxRQqvGDBgus005usmLo3HjtiMqE3WuCkkOGp+n7oGuEFN7XdDepoR5NyMf9wEk4k5zEQDfPQYESjQDQJdi1VgIb275ITqVhyPAXZBhNUMik6RXhiQB1fBEsolfMAACAASURBVGivwkkaN89iwZGcTKxPT8apnCyurtzXNwiecgWmJ1zknH41tTp09vJDY1cPLvJxbaPrRevzsDgpDnuy0jhfIB1zkcnRQOeBZ4Mro7rzVTB2s5vt2JmzGP/lD0i4nIR3X3keocEB+GLKTJw9H40vJ76OiMph+OLXmdh16DAGdH8crRvXR1TsJSxatR4uLk7o27k9tu8/hP1HT+K14c+gz2Md2YmpVMg59+jWvfvx7Yw5KDQY8PKIZxCbkIgpcxfCSeOEiLBgaFRqLgaiVMrx7MAnkJ5hDwf29vZCvWpVkKc34GTURXi56/DKsMF44vEuPD41gn5DVy5CVGYa/17Xxx8zuw+460V3blZL0U8oIBQQClQEBR5ZAGg6vwP5f38Ea156RbiPYo1CAaHAXVBAonGFc49JUNZ+7C6MJoYQCggFHoQCsdmZePqfBTAU5eQaWL0u3mzW9ramQjmr1m3cg0kf/sohwEFBfug/eALatKyHzz9+icekEN6581dj4sdTcXDrLAQG+IDMPSkpaTgXHYeo6DgsWLIe7jpX/PTNm9i77wQ+nDwDgX5ecHNzZQgSGuzLob11albFgqXrMH3WCq7q6+nuiiPHz/ObcXL79ezWGhdjEvHZV7MZ8r3+8mCEhlx1pm3cvB/f/7IADetF4p0Jo7iq8K22FYkJaOzhgQCNPUSTGsEwCok9m5ONGq5uqFxU7ZlcTKmGAhzIyOBqu7lmE4dHNvLwQCN3T4Z9jvP1ZjODwr3paaCwYJVUyoU5mnp6c5ENR14/6k+OqqOZGVzIg2CkXCplCEdzOJOTwwCxqtYOS+jY1tQUXCks5N91CgUitK6o6aqDl1rFcMbRaL4ELRP0erT18eW+qYUGHMvMhE6hRGNPz1LwgXIDUnhwTH4exlSueqtS3rC/AwBSqCUV3CB3H0ERKppBDjhnZ2fOp0cFOhxVgB0AkAYlqDZ16lTs3buX4SGF2QYEBHDOPnL8kUuQcgMSXNy8eTMX1yBIRyG5FOKbnZ3NUJEgIIUh0xwI/BEcpPO6detWDPG2b9/OTkICiAQTV65cyaCP5kOuPoJ6lAuQ3IWU84+OvfzyywwMCfTt2bOH5/jrr79i1KhRSElJ4d9pTC8vL857SA5Hcj8SzBw5cmSZuhktVmQXWlBosUGjkMJVKYNCem1GSftevZKdh1yjhX/2dFZDp1FeV32aLmK22pBjtCDfZGEAqFPJ+Pu1LcdsBlXaVdIczCbkyyRwkcp5b2WajRzW7iZXgJyq/18z2qy4YixEUqGBi4tQLsBAtYZB4P9/9vWj7z58BEvXbmQgN6RPdwQH+OOPJSuw7+gx9HmsA4+5bc9+dv090f1x1KxWBWcvxGLpmg2wWi2oGhKEqJh4GExGPNX9cQ7PdThSzVYLNuzYiVWbtiLEPxBtmzbCifPnsX3fQUgk0uJK0JT2oEXD+mjbrBFS09KxYsMWnIq+AIvZBIVcCR8vT7Rq3BDtmzWBl7tb8fhf7d2GhWeO8aLUcjnm9xqEMJ3dgfswtbikbCzdeBrRcRkoNNlzQYomFHgQCrhrNahf3R8DutSEgqzSogkFylDgkQSAlvRLyPllEGwmg7jpQgGhgFDg1hSQSOE6YhrkYQ1u7TzRWyggFCg3Ciw7dxKf7t5cPJ+3WnRA/2ql807daLIUurtn3wkuoqHVOmHuwn8xf/E6LJnzOTw8dBg7bjJX0PzxqzcQHOiD9IwcvPfJrzh2Mhpb10xFeloWNm8/iKaNayE8NBA22PC/id/jxKkL+HP2Jzh06Aw++eZ3jBnRh0N1tc7OCA3x45A7qvo7a/5K/LloHYY/3QNNGtXAsn+2YvPWA+j+eCsOASYYSFWJd+89jv692/NxnasL4hKSMefPf3H8ZBRGDu2F/r073Nb9IOhGIIPCeUs2civRFxU5KFmtlMAcgTUKpbXawEUPlFIpQ7trgQaFA1NxBUcuNXLmEfi79loEbqgvtZJg0DEH6u+ALXSMipI4xnQ8Vtb1aTyaK82ZxqX50c/F8ykqLuJYt2MedI7mNl2kZd0ERw5ACo8lAFzsiDIa+XcCf8899xyDvLIAILlCqdAH5dSjUFyCOzQG5QCk4h1USXfcuHEcGkzhv3PmzOE8guzsUirZGUdjk4OQICEBQMrLN3fuXIZ55OAjCETXIbcguREprJicgtSPHqdr0rUoPyDlDiRHIlUCJqhIBUloHVQRmMJ6qcow5Qck2PfRRx/xOQQkqQ89Tl/NmjVjhyNBwWsb3QeDyYpCi5XDeAncKWVShnU2q4XnQfN2zJlAJM2PrkE5B2nNdC3qQ+uh/qQF/UxfdBw0X6uF969aQuPaH6Pz9uVnI89kQl2rFDaLhdfreIx1t1hYUwqdpTnQz3QNx9glr+P4mfpIivYg7YPbbVk5OcjIyuZQa28Pd6iUSqSmZyA7Lw/urlr7PcrXQ61SwdPdndMQ6AsMSMvIYrSvVChgKCzkdRKccy7KzUjzoTlSgY+M7Gw4q53g4uKMPH0+cvPyIYGEASs1lUIOdzcdv5aZzGaeT2ZOjl1nqRROGg083XRwcXaB42Vl6bmT+KzEa/TbLTqg302+Rt+uVvfivL3HE/Da5DUwFArwdy/0FWPengLVwrzwxyd9oVbd+oeAt3dFcdbDpMAjCQD1676HYdech+k+iLkKBYQC5UgBVf1ecO77QTmakZiKUEAocKsKTNiyBhtjo/g0ehP6XcceaBkU9v8Ocy7qEj74dBp0Oi2H7u7Zdxx+Pu6Y+v0krrq77O/N+OrHeVzAo0qVYKSkZGDdht0Y+nQ3jBv7NE6djsKb7/zE4btUxZfe8a5aswN1a1bFOxNHYdfuo/jk61n4YfI4NG1UG3J56XDB2X+uwuK/NmDcy4PRqX1TxF5KZOAXE3sZY8c8wUU/9h08yVWAqfBHzRqV4eHuyo/HxSejTcv6GDqoGwICvP/ftYoOD0YBAoCbNm1iV13t2rXZpZeRkcFgiQpqdOzYkXP40TF6jMJp69Wrx65ARyOAFxUVxUUzqBIvQTUK0SV3HjkCKbSXoA4BJwr1pcIhdE2qMExwrGbNmhw6TNcnQEaVgangBzkIyWFIMJFCcgn+UT+ChTQfCjEmVyCNSYCNCpCQm4+Kfpw5c4ZDguk7zY/WQI7CXr16MYgjoHj+/HksX74cJ06cYNcfzZmAJzkRCf5dm4OQ1kvuv12XsnGlwASllPJMAjq1HLW9NTDnpPPayXFIwCk3Lw/nzp7l9dPYBPcMBgM/5ubmxj9Tf1oPrZHckG4eHsh1UuNcQT7UUhnCJFIocvMZYFIV4802I/JsVvRUOKMgN5f1osdoTQQ7KSyaQDKN6abTIT8/n/MhUiOXJ/UlSOji7Mz3g7QmuEZzoy+aK2lZUdquhFiM27QKliLI3ymsKr5sbw9jf5gaOb27vjAXyen2wlOiCQXKkwLP9m+IsQOblKcpibmUEwUeSQCYO2csTNF7yonEYhpCAaHAw6aAPLAGXJ+b97BNW8xXKCAUKKFAocWMMWuW4eSVZD6qksnxVYdu/y8EJAfg8hVbsHPfcRQaTfDz8UDfHm3QtnUjuyMmIwfzFv6LQ0fPocBohEqhQI1qYRg1rBd8vD2Rr9djxart2HvgBDIyc8lGw4U6yL1Xt3YETp+JwcKl69mlR4U8rgUeO3cfxe69x9D1sZaoXbMKX3PP/hOcO7BNq/po36YRw4yDh09j3aZ9uBCTwPOkxPoN60eiS4emqBRur9R7txrBDXL7sKNPQg4sK//sKPpBrimCrOxqIgdUkXuIHid3HjWDxYIUg4ELgPhrNHycxnA4/BxOwmuP0bk8Ds2hyLlH16drOFyAdAU6JpOSL0nCMIYeo7nQz3Q+9TdZLPwzfVF/cgnSz9TH4Va81o14tzQsOY4DAFJhDcrTR4CI7intBQJG9OWAdw4XHUEngk0lGwEsgk0EtQgskRuNzqUQYkcYJ/Wnx6gP9aVz6DGCgNSPxqXmcAVSH3LkUaPxqA+N6XC20XyoD83XMQ6BMAJZNDbBLYJ/1OiYYz6OeVMfylVIfeiaN5pzyXXmFlrw3tooaDRynE7JR3U/F6TpTegTpoYs+RxysrM5rJhAnFqjQdqVKwz/HJWG6ZrkhHSnQjVFUJRCpgkEEuz08vPDUU9XXJJYGQAG5uoRmZXH4xKUPOXtBotGjZY5BiTGxbEDks7V6XSsI42tUqvh5+vLoJbGPHfuHOdUJK3S0tPhqtXyOQQhCQ469CTtwsPDOWdjRWgE/97c/C/o9ZlaLW8/TOvaj1+fH7YWezkLfV69Pmflw7YOMd9HU4E6Eb6Y82m/R3NxYlV3pMCjCQBnjYEp5uAdCSNOFgoIBSquAjLfKtCNXVxxBRArFwo8IgpkGAowfNViJOZm84oUUhk+afsYOoVV+c8VGgxGxMUnITdfD19vTwQF+pTqbzSaEBObiMzsXGhdnFG5UhDUKjtIoUZgg5yBl1PSGAAGB/nC00NXFPJoQnJKOkNBVYlzHOfm5xcgN0/PYb0ajb0YgdlsQVpaJhf10OnsEIiukZWVi4TLqdAXFMLb0w3+fl7F59ytW0jgLio3l/Pg+ak1UMtkSDYUIJBAlUyG41lZ8FSp4KOigiM2uCtViNfnM4DTKZWcNzDUyYXzAV7Iy+VjzjI5TmRncr7AKi5a+KjViNPr7X2dnVHVRcuA5FxuDlIKCjjn34X8XKQXGhHk5MRVhvUWM4I0zgzwKOQ4KjcHrgolPFVKHMnMRISrK3xUKsTn6xHi7IwckxHReXlcaZhgH1U2runmxu6ys7nZCHZy4vX5q++9E8sBAMkZR6G6ov23AgQAf915Ce0iPPFvVDq6RHhhTVQ6aqoNUKach8lYyLCNKhqHhYVxnkGCdA5nIzkP6TFy8xH4IzhI+ys2NpZzFnr5++OorwfUVJ2WQspTr6CjwskOjq1W7JDbYKU8dzkGpMbH8xg0NkFMGpfckAT2yMlHBU9oTDpG1ZGpKEri5cv8WHRUFEJCQoqLrBCYpNBdei6TE/NRbxtjo/HOtnUwWS281ECtDrN7PAmP+/CcuxfaHjmbhBHv/n0vhhZjCgXuWIFgPx1W/jT4jscRAzx6CggA+OjdU7EioYBQ4A4VEADwDgUUpwsFypECl/Ny8MLa5UgogoD0pn5MvaYYXa/JbSXdL0dLuy9TMVitOJKRgSNZGQzSqOABVdqt5urKRRAukBNKrkChzQoXuZyhyYH0NARpnBDs7MyuP6rwG1+gx/bUFARrnBji0XEPlYodV5GurojOzcVZgnKuOoS7uCDPbMKhzEzE5ucxACTomG40oqG7By4XFCCPQlTVas7NF6DRIMtksrvYCNhcSUV9N3e4KhTYnZbGBUMIUJ7JzebiJm4KJRckaejujgyjEbvTrjD8a+DujjDn0i67eyGyAIC3pioV6Vh8OAmNQ92wMz4bLUJ02BmXjToeCsiuxDAAJPCXlpbG7kJyAjrCaukYQTZy4lGYMLkhqY+ziwvDPXIsunt6Itpdi/Mww0kqQ+VCM2pJFOx2pT11WGpFrlKBOvmFMKWlc6g2jUkAj5yVNB65MwkC0ncKlSbwRw5BahRm7MhRSI5CzjnIBYTsuQipUVXkR7WR+3bG0f2YdnQfu22pBWl1mPp4XwS4uD60yxYA8KG9dRVi4gIAVojbfFuLrHAAUOZTBcrINpDq/GDJTITx9CZYMxJuSzzHSRKVM2yF+fyrRO0CeUh9mGMOQBZYE5bLp2EzFtz2+MqanWFJj4Ml+dxNj6Fq2A9S1+tz/1BlZHPi6Zse50YdNW1GwrBvEa+55Nod/QmeKKq2hGH3XIo7uW4YmUcw5GENUXj4/n1qJg+tD0Wlq3kQrFlJMMcfhyUt9o71uJUBytLrVs6/G33vxRwkSg3ULYeiYPtMoCis42bnqohoBalGh8Jjq0udInULgKJyMxQeWsbfYbXAFHPgZoe9o34CAN6RfOJkoUC5U+CKPh8vrFuOmKyM4rm1Cg7Dh606w+0hdZ/cL5GpAEaW0chfSpmMiyQkGQoYvJGDjwCdu0oFbyoKQVVAAFDVVHIHktPuVE4WpBIp6urckGYs5GqnBAnji/KtUcVechVeKTTgQn4+V1ON0GpRYLEg22SC2WblqsoUKlxgMUMukdorsZpMCCenIACtQgGjlYou2BjaXC7QM4x0lit43hR2TI0qBpNbkSAmuRGDnJzhplAgrbAQVJCE1kGVge91O378OOfio7DVGjVq3OvLPfTjU5GWlHwTV+nNNlqgU8qRYzRDq5BBajZCr8/nUGUCawTjCPJRTj1HmC059egYwTmCblT0QqNWFwM8DhVWKZFMVWslUnhLpJBQiHpRxYoCiQSFEkBJjj2LvWiIY2ypTMZOQBPtM2dnBoaO4ibkPKRrUkg19aFwX5qHozlC5ul3ciw+ii3LUID3d27Azvirf2+Hu3lg6mN94e3k/FAv+fCZJIx87/r3MiqlHJ660k7i/AIjsvPsofG30qRSCXw8nJGcdvfzDDprlJDLpcjOvfmimTqtGs7qq6+RJrMVVzLt74FvtdHTq1YVXxhNFh6jwGBGQaHploahMfy9tLh8JfeWzruZzhqVAhq1HBnZt/8+/mauc6/6CAB4r5R9+MetUABQ0/FFqBr2ReGBJbBmXobMvxoo2X/e4gm3nTNQWacr5EG1of93Mu8GlwGfw5qTaq8gajYhZ9azDC5ut7k89SVM53eh8Mg/Nz0E5S6zZl2GJfVCqXPuFgDUDvkJecveY9Cje+FPZH3Xs9R1tM/8iMITa2E89m+Zc5YH1YKybg/oV39x02u6044ELeleGU9thETlAqnWCwSeCrZOv28FY5z7vA/Tue0wntlyp8u57fMVVZpDVb8n8v5667bHKOtEqbMH3CZsRObHLW6p+rZEroTupSXIXfA6LCnRpYZWhDeCpsuryPltCFSNnwAsJhQeXnFX532jwQQAvC8yi4sIBe6rAtmFBkzaugb7LscXX5fg3xtN2qBr5Wr3dS7iYkIBoYBQ4FFXYM2Fc/h6/3YQBHS0pgHB+LxdV+g4ZcDD3W4EAFvUC8aPE7shNeMqGNO5qHAiKhWvf7UWesPNQy4/Txcs/uZJtBn++10Xa3C32qga6okPp2696bHffrYNuraqipx8O8wkGJhXYMTE7zfiRFTKTY9DHd8c3hIdmoRj74kEeLs5Y/WO81iz016462abk1qB3XNHo+HA32CxXG86udlxyurXrXVVPN6yKl75ouz3s3cy9v04VwDA+6Hyw3mNCgMAyXGmffp7ZP88ANZse0Jwaso63aBpOwrZP/UvPibV+YKAhjklqpSbSeKkg8w9iF1j7PiTK+HU/jlItN7Qr/0WNn0Wj0HOJXLgEYCzGUp8YiOVQe5blc+1ZFx9A3Ld1pErIfeuxH2c+7xXCgBKlE6Q+VaGJe0SbAU5Ze46AoBUBdl4cv0Nd6XUPZBBmCU1uhSgpPGlniEMEB3jk1vSmp8BmWco95e6+sKamwq5bwS0o2Yg++cnuT81cpeR+890YW/x+RKFClA6QSKVAVI5bPpMSNRaWHPT7POTyiDzrQoY9ex2LNl4nmqtfZ43cpZJJCBnJwGiGzn6CADK/Kox7HU0eUB1aEfPQs4vA4vPIycbwR9LWhxsBfacUQSpSCubqcCuQXocbEb91WnS/L0r8frMVy4CZnvybNpH1vxMPoegsHbwdyg8tgrG42vt5/N54ZBI5defl5PK59nMhSC3ImQKvoY1M6HYbcpzU6gh86tqn5PePl/al1KVC6yGXMjpscxE+2NSGdTNnwaBtfy/P4Q1L90+T1dfBqKWlCjYiubOY6u1kHmG8D680V5ziFASAMJmhUTjWnx/Wb+i3yUaHd8n1ibHXiFP6hEMS9LZq88/uudSGaSuPsUAkM4nC4jNYP+Ej9Yt9QqDNTvp6rrpOD0/HHrkZ169RzI5ZF5hfG+u3WNlPUkEALzhS4d4QCjwUCtA4WdTDu/BH8cPclEIR2vsH4QXGzRHHR//h3p9YvJCAaGAUOBBK3A8NQm/HN6DA0lXI6zIqTusTiOMbdCcHcCPQvsvADhpVGv0fPnP4mU6axSY/UlfrNx6DnNWHrvp5ZdHAEgA87u5V4ttjhvSHI1rBWLwhCU3vS7qOO/z/vhl0X7sPhoPD51GOABvSb3/v7MAgP+/RhW1R4UBgATSbIV66Nd8XfpeUwU4J3c7DJFI4dLvI8gCqsOSfolhXe6f49iZpG45BKpG/WBJPAV5WCMUbJwC8+Uz0D79HcOZwgN/wbB3IbRDp4AAiFWfXQRaPoLx1AbIfCozgCSYInXxgjUvDXkL/nddeLDMLwLap39geEiQBDI5DNtnsQOQwoGdHn8d5sunIfeL4DBcw+7rK5X+JwCUSKEd+jMkMkURIKoGqppM4ExZ+3E4PT4O5vgToCqoBZumovDoSri/s5NDhwlW5f81CS4EUn/sD6dub0AZ2Q6mS0eQO/s5dlNqOo6FJekMZL4R7LSkkFBFRGto2j9nD0s2G5G/+kto2o5GzvThDGXIMWjJugypkw7Wghzk/fk6AzLtkJ8hkatgNeRA7nd1niVvIMErciTS/SN4ZzMZkDf/tetcaGUBQBrHZfC3sCSc4nkqq7eHU7fxV/U9uAyGHbOgqNSYjxOAslyJAYUT5y99B6aL+0EQ0WXgVzAnR/H8CWbRuqyZiXCftAXmpPOQ+VSCOfYQh7ESONWv+x62vAy4DPqa95ZE7Qqp59Xz3MZv4PBkCoulc8n1RtckAEr7KOf30bw/FNVaw7nHW8XzpX4F22aw+9S525schkLATB5QA/pVX3D4rHb4r/Zw26MroV//IwNmRVhDWK5chMy/OvKXvg3TxQNQ1esJTfsxMMcd4/FobxNUvlErCQDJEat5fBxyptoTzyrCG0PT+WXkTBsKp65vgPY47SWCxIW757N+7CKl59+AzxngWXOvQKKk0BAbOwCdHnuN4WTBpl/s6+71jn2fBkTCsHs+DHsX2J8f3cdz2D0BYQLg+vU/8PNIO2IaLHSPXDz5PubMfo5B5I2aAIAV9b9Ese6KosCexEv4bPcWUH7Akq1lUCiertkATQKCRX7AirIZxDqFAkKBO1aAPlDZfzke808dxq6ES6XGozx/b7Voj+aBoXd8nfI0wK0AQJr356924lDeH+bvBYWXjhvSDM3rhSA3rxDTlh7C1gMxvLxGNQPw8qCmcHVRY/2eaAzqWrvYAdizbTUM6VEXKpUMW/bH4OcF+2G2WNG0dhDGPNEQ/t5anL5wBd/O2V1mWOzw3vXRu3015OQVIiYxC1TfnRyAFLb86tPN0LpBCPL0Rsxcfhgb9168Tm5yAF4LABvWCMAPE7qi1bCZIBhIIbP9O9XAH/8cxdpd0XysaZ0g5OUXFh97fWgL7pOQko3ZK44iItQTe48nYN+JBIzsUx9dW1eFXCbDtoMx+GnBfnb3lXVcLpNiylvdMeajfzgFBI351OO1oFbKsf1QLH76cx8KTRa88nQzJCRno0+H6nDT2nUl7aiRds/2b4gAHy2ycgzF94Lm3KRWII9RP9IfLz7VGIG+rjgfm4Zv5+5BXFKR8aI8bcoScxEAsJzemHIwrQoDAF1Hz2KQ4sg7Ry49mXtA8S0wxR+Hqk5XqBr0ZsBCuesIiKmbPoWcGSOge2UZ8pe9B3PCScj9IyGv1BiGXXOhbjUMUp0/h7MSmFCEN4F+7Tc8rrr5YMjDGzHQch05HcbTmxlUMOgY+BVDHAIaJZt2+G8MDAmekQNL9/JSFGz8mcNG3f73L8MQgnXkiKLHcmeMvM5NSABQ5ubPjrWSLfu3IZCqXaEdOR1Z33Rl5x9BO3JEmhNOwO2NdQyvGAZ5hcG597ushfs7u6Ff+RlDI5q7+9vbGQAS6CRdMj9tzWBF9+rfyPn1aXZYERDSvfQXcue9DImzJyiUOevb7uzWUlRpBk27MXwt7bBfYIrea4dLEglcBnzBbsLCg8ugHf07sr5+/Oo8c1JgurCv1JpoXEvqRRRs+Y2PO/f7CNb0OAZhJduNAKDT4/+DROUE/Zpv4PbGGuTMGMVuQ3Iy0tpyZ78AqdYTLoMJevaDNScFFEbr1O1N/p3AJq3XeHwNX077zA8wUsj2/sUMAPUbp/C9JN0IvBbu/4vvpf28eBiP223lBH1N0btg2LcYBAALtvyKwgNLoazRES5PfMqAjKCYc98PYE2Ph2HPfLi9sRY5s59n9xw533g/zH+V81Bqh/6C7KJzCOZR6HvOzJF8vxURLZG3aAKUtR+DptUwvg8E18i5SeOT5q7Df2O4bDy7FVKPIAaCBZun3vAl61YAIAFJfo6RWdEvohgAKmt2grr1CORMH8awk2A3gc9SAHDLr3B7cz0/pxiSuvrAZdC3yJ3zItzGrWIQTWCeNNC9uBD5/3wKcpGS6zFv8US+plPnV2DYvwjW7BuHKggAWA7+dxJTEArcYwUKzCZ2qSw6cxyWa/LV0hvWXlVroHVwGCI9S1cAvsfTEsMLBYQCQoGHRoGz6anYER+Lf6JOX/eBikwqxVPV67C7WiO/97k177do/wUAP36pI76fd9UlF+qvw6CudTDiveU4H5vOMLDAYMKXs3YhxE+HnyZ1w2uT1+BKRj6WfT8IE75bzyG17z3fDs3rBjMAbNMwFP8b1gJjP12NzBwDPnixHUMoAlRrpw7B+KJzXhncDGqVHF/+vrOUJD3aRGBoz3p4+Yt/oVHJ8cs7PRi4EQD88MX2oHyDn07fzjn1fn6rW5lhvdcCQG93Z4wf2ZKB28uf/4tf3+0JCsv9acE+JF3JxWvPNIfeYOS5hPi74fvxj+P9X7Yw7Pvziyfw7dzdOHjqMn6e1J1DgGMvZ7E2z0xayrlfaR6/Lz+CtCx9mccPnb5cHALcsWk4XhrYFK9+uQYZ2Xq8/0J7ZOUa8NGvW1lfnYsaIf63uAAAIABJREFUk37YyOuc+1k/jJu8FhcTMrDq56cx9rPVOH4+hcObJ4xshXYjZ6FkCPDy7wfhi5k7WK/nBzSCn5cWH0x9cCmdbmavCwB4MypVzD4VBgCSA8h0eiMDFmoEQpT1evDP5IDK+q4HKEcgAQkCCNQkCg2UNTsi48OmcKL8gU2ehClqF0znd3IuOXKblQSAdA7BBmVES0g9Qtg5RmGOufNegcf7+xmsOMIulbW6QN3kyWIQ4th+Hu/tRdb3vYrDI537fwzzxQP8u8ugbxgOOpqiSgsUbPjJDuZKNAKApqidMMccLHXcFEeWcxtcx8yBVK3ltVARFHJ8yUPqwrn3e6VCoR0nu7+7B9k/9ikGJuQIvBYAKqq1gabNKDu8KWrk5jInnuJwZU27Z9kBxnpXbVEMAK8dm1x4DIFmjoTrs39AqnEtmudmdtxd29wnbGIHnENXClmloivkaizZbgQAnXu+DZvVwrqS49B4ct1VfSs3RcGW6bBmxkPdZjTDJfvGkMLjvT3I/Ppx2PIzIQ+tx3kgCZqSDuQaNOz5kwFgzrTh7CalRrDTAQDp9+vO2zmb3WwEAHNnjbG7DYPrMNTM/qEPj0HwymYxsSYElQuLwCPrWqkpDDtnwZwSDefuE5E95Uk+hxx85LwjR15JAOjUfSKHYzvgKfV1n7QVOTNG2iFtp5c4N6Z9v28oHc5+zY24FQBI7k4H+CaY7nAA0hwJWpO7lucdXIdBa0kASKCVnstZkzuXmgHv374fIPuHvsXHeX2GXBiPrYbrs7MYuPKeP7mBIfd/NQEA/1Me8aBQ4JFSID4nC9OP7seai+eKK1SWXKC7WoOGfoEMAsN07gjVuUMtl8ND7cTfRRMKCAWEAo+yAgazGRkGPej7pexMxGZngsDfoeREZJbI7+fQgEJ8u1aqhmfrNUGwq9sjK81/AcCvXu+CTfsuQiGXoU3DMBw5k4TJs3cysCO33a45o/D2j5uQnm1PKUSutfjkHMQkZuKx5lXw0uf2wngh/joOlSUA+NX/urBzz5Enr1KgO4b3qY9uL87DX988yfBs9bbz2HciscxiGt9P6IrtB2OxbJP9fS65AUMDdPh02nbsmjuaQVlKuj11FTnp0rP0+PqP3aXuHwHAAV1qFh9Lzy7A0bNJ+GLmTi7kQQBw/e5ovgatc/ecUegwenZxAZTR/RryNd/9eXOZAPDUhVQsnDwA81cfx47DlxiCEggkHco6XjIH4ORxnRks/rX+FM+PANhfXz+JFkNm4IeJXbF5XwyWb7av/Ze3e/DPG/Zc4IIteoOZr1EnwhdvjW6D+k9OLQUA53zaj6Hiym3nsedY/C3lcXxQTwABAB+U8uX/uhUGADp1eZXDM/MWvnHdXfH44CCyvu8Jp84vc+gp5Wgr2UyXDrMjkHKwKSLbsCuLQlOzfxnIocEOByAdd+oxEYUHl8Jy+Sykbv4Mu3LnvcoAMPOrzgyMqClrdebCBrmziqASHZRIwACQnFtF+dGocIT50hEGXM4930L+8vdLzY3gGjnDSrb/NwegVApFWCOeG+VANB5dBWPUTh4/+6cnioeSOLlxXkOCdFnfdiuee1kAUBnZFupWw9kt6WguAz5jxySBF9KJoBa1kgDQDjx7s7OOdSEA2HKofRzHPKs0h7JudwY5FNJZshGwomPWEjkVrYa8UjnlqP+NAKBu7CIY9iyANSsRzv0+5tDeko3mLvMK4bUVQ0WpFB7v7kXmV13g1OEFhqcEYS1J5/iekpuSQB4BwOxfBhXnnCwJAJ17TIQ8pF7Reec5vJxgKbnuCADS+qk6NQPAPu8Xg9liAHhhL4Oz/CJXm2POHGLuHlgM/Oj4jQCgc49JvK8Ktk4rXjJDy+kj2GXKMDuyLZTVO/DPBIFtpqsVzMidR6HMBDjJAUrzzvioGRTBdTmUPNsRAlylOTQdXigOAabnAFcLprldCwCNBSjYVAQAA2vAqcek0gDwxHoGqVlfdSm1T2Xe5Fh9j12ZjubUfQLnLiTnIjkk2aFLe6lWF34dMEWV/qOm5H0XALD8/+clZigUuNsK0Bvbv86eYBBYMmn93b6OGE8oIBQQCjyKClBRJQJ/AyJr8wclj3q72RDgSkHuIIBEjjEKq/Vyd8KG34Zh1fZznK7H0Q6dToKrswoRYZ4MyKhR7sA1U4cwAJzxQW92r1HYrKNRFd6Pf9vGlYKffKwW2jYKZUfh1MUHMXvFkVK3YNbHfTj/IIUOU6Nw4gY1/PH93D3YNmskVm8/X8oNf+xcCpZuPF1qjLJCgEt2IAC4eN1JbN4fAy83J6z9dQgaDbRHaVHr17E6Oxlfm7y2TABIcJPCbft2jESLuiE8n/HfbcCxc8llHo+6lF7sAJz2Xk/8+e8JBq927ZQMWpsOnoav33gMK7edw/rd9gKZ5Aik30mLj8Z2AIUxn754BdFxGRjdrwHqDSgNAAkSDuxaG63qh6BSsAdm/X0Evy4+UK63uACA5fr2PNDJVRgASDCOQgLJeWTYv5jzgFEjwEEhhOQAZNhRqwtyZo7m8FZF5aZQNR3IufpcR85A3l+TGFRRIQP3iZs49FXVeABkHkHIX/kZyK1HBRsc7iZyl0ndAxgckZuNwo8LDy3n61JYJ0G+a4EWhwCfWIfCQ8u4+ITrS3/BsG0mu7B0r69iFxeHACtU7FjLX/XFddV+/wsAyvwj2Y3HINRmg6peD3ZC5i0azyHGjoIeFCJNemVN7gS3SdvKBoBWM3Sv/YPMT1pyKCaFzBJApJBiDsF8eRnyFr3JOe5uBAA5NPrUhmJnJrm4qHBK4ZGV0HR4jrWneSrrduPw7FLAlFx1Q37iXHAOiEUuTireQQCuZLsOAEqlULcYAnWLZ+zuOqncHmI9fZg9L59cCZdnfuLiLlInV7g89RU7MwkoUfVgyklHayXoRdoRpKVckAQUCw/9zSHN1wHAoVM4tJlclxzG+tdEmGMP2897cSHneTTs/OOmAKBh91x7yPbMUXbYKVNw+DGFi0OhvjEArNcDish2fP/p3pOrlWGr1cLhttpB3zKo1g78GvpNv8CSfJ6Lh7i/vcNeQCczsVhWdk8a8zmnof3cb5D5RQdQlWd+Tn1D4dtWhn8E3hw5AG8EAAmgF4cAWy3sKFVUb1c6BHjbDLgTIJ05mouWSJzd4fbaP8ie8hRrnzNtGLv76Pnh+uJC+/1z9uT96dgjjjBqB4Qs6xVYAMAH+v+SuLhQ4IEqYLJasPXSRWyPj8Hey3HIKChR9OmBzkxcXCggFBAKlC8FPDROaBYQgjbB4WgXWgkKKvhXQdrNAkAH+KJceH3HLeTw3e2zRmLke3/jXKy9IGLHppXYQefuqsFzTzTC4In2ghrVK3njt/d6MgCkMN3MnAJ8P28vPxbq74aGNQOwets5hlOUc48awSwKnW3+TOl0SHR+fHI2Ziw7zP3GDmzCMPLjX7dh66wReKkoDJYea9cojCv90hpLtpsBgIvWnWSwRrByx+yRHM5L+QapjR/RiqHnV7N3lQkAz19KR3igW3H+QQp5JpBIcy7rOMFPRxXg959vi8SUXPy2xB4BV7eaH77+Xxd0HjOnGPhdCwBtVuDFgU3w5BuLQDC1aognuynJAUjhwFQFeNxXazG0Z13Wl/IM1qjkza7MRoN+49/LaxMAsLzemQc/rwoDAElqKmxBbiqJkztDNAJ31PSUY+/Yv1w9lSq1Sl08GKrJwxtz7jvj2W3sICOXlinmILuWKBedft13XODC5anJKNy3kAsmOPV+BybKm+bqy24pKnZAFYbp2i6Dv2NHnNTZHZDIkDv3peKqpo6tQMULtEPtUEvmGQzIlAyFCA6pmgzg0FnzxX1c0ZbGyl/xUTHMdIxxoxyAxhProd/8C1yHTeXrWzITuEBD/spPGTASDKJ1UrEIcnFRHj267o0cgFTIxO3NdfYw51ljGNCpWw6DmYpjhNYvLsJAGt0IANI6CFxR2DWFJRO8yp07livdUh47qpBryYwvmufnMJ3fUepZw0VEhk6xQ1CbDVKvEM7bV7LSM51A61K3GcUhr9TI3UiuwfzlH8JcVIFW1aAPNJ3G8vwJAJmTzyN/2ftQhDeE84DPYcvPgCXlAjvqCAYTvKOwVQqXNV86yg5Rm9nAobv6f7+6DgBSX3J+UiEaeXBdhmIEDq+eFwv9v5NvCgCSq40LdTz2qn2+3uGwXIlF3pK3ObTYEfLL+75ECLA8uDa0I6azm5KgNbkI6XlAeRTloQ2gX/kp73fKGajp8DyHAMu8wjkMOm9JaXckV1Gm4hop0VyspGDbTHsuR5kcujFzOK+gozIxgbr/DwA6ckCS49KSlQSZzo/Ds68tAkKuVQKw5pj9kAXU4ByLFHLNRWg6v2zXI7AmzLEHkb/iE67K7Tp6JheygdUMuX915Mx6VuQAfPD//4gZCAUeCgWiMtNwIjWZQ99isjP5O1UTptA3yiMomlBAKCAUeJQVoPx9lAqBQnvJ2RdelAqhto8fqrp7PcpL/8+13QoApMLH09/vzTnp3vhmHUO+zs0rM6zydnfCmCcaMRCkEGHKT0f56A6cSuScfWGBbgwAyRk47b1e7D4jkPf8k405HJh+p3x6FC677VAsOjSphABvLV78dFWp+VOhDcr7R841qVTKueyoP+UAtBcHieTHdFo1F7x47qOVxYDSMdCtAEA6h67RoWklTFtyEGEBbhjcrQ6Gv7uc11lWDkAKAf7jk76YuugAktPzWKcVW85i74mEMo+v2n6+GABWDfHgEGSChZRLkQDngjUn+Mvh+LsWAF5OzWVNSAMqpkKgj8Bh2xGz2E1JAPCVL/7FzA9741JSNjbuvYDWDUIRGe6FEe/+Xa73vgCA5fr2PNDJVSgA6FCaihoQXLAW5MKSfO66GyDzrQqJRsshnQSiis9zD+TiGlQ8gEIti6Ed5Z2zWtgdJdV6Q+YVynnvKLxSStfJTmI4JVGoIQuIBIyGYuhU1t0n95IssBasmQn2arZmE4cmU6NQS4Y92ckcIlpWk2q9GBxe28itxUBGImGISYUuqHotOeaK1+iYf+pFWPMz7NcsWjO5Ivl3WlNuKru7yOkncw+COTWaCzcUrz8zkd2Q1Gg9EpVLcZ4+/l2thTXX/qkXr9e/OmAx2iGNo/3HPEutTa7k9ZCLjWGe1XLd2mme5ER0tGItrulJoEruU5mhJhX3oEa5HDWdXubqwlzR9/KZUvuCoK19v5y1r0fpVHTvfe3h2Y7k8lIp5L4RsGQmMvilir5UzKXs89Ls65ArISVYWRQSTv1pL9H5fC0nN8h9q8Cac6U41yCfo3Et1vfa3+l+SmTK4v40f6mz23XrItcc5VS0UpjvDXLmkRtWTlV7r3lOkCORACFV3rakxTD0pvtN/WGzXM0nKFPYHytaH62Jn38KFQNYxzquW3fRfaJ7VPJcx/279vlRvMdgs+f4NBvLfO44DgoH4H/KIx4UCggFhAJCAaGAUEAoUKEVuBEAJPBCoaIEnkq2YF9XdG8TgYVrTzIIbN8knAt8ZOcaOPyWcvhR0zqrOAefv5cLh6k2rhXIkI8aQbRe7SO56AYBQkc4LzkH6ZwQf1ecjUnD35vPlpmnrkqIB3q1i+QcgftPJELrpMTWg7E8NoXm0rzJ+bd6exTnI7y2EfwymS2ca6+sRoVGCOI5HH/Uh9yNzeoEIS1Tj3+2nePiINT6daqBvcfiuVoxue0o/DYqLp0ddlSAQ6mUY9/xhOKQ3rKOK+RSjOrbANOWHOIP5sID3dGnQyTkcim2H7zERTuo0fjkLrwQb39vW/L3Vg1C0LKefd3LN51Bmwah2HU0nsOvKwd7MGSl0OwnOtdgGBt1KYPzB1K15PLcBAAsz3fnwc6tQgLAByu5uPrDpoADADqKmDxs8xfzvXUFBAC8dc3EGUIBoYBQQCggFBAKCAUqigI3AoAVZf1ineVbAQEAy/f9eZCzeyQBYM7vz8Ice+hB6iqu/QgpQAUwFJWaFOdvfISWJpZyAwUEABRbQyggFBAKCAWEAkIBoYBQ4EYKCAAo9kZ5VkAAwPJ8dx7s3AQAfLD6i6sLBYQC5VABAQDL4U0RUxIKCAWEAkIBoYBQQChQThQQALCc3AgxjTIVEABQbIwbKSAAoNgbQgGhgFDgGgUEABRbQiggFBAKCAWEAkIBoYBQ4EYKCAAo9kZ5VkAAwPJ8dx7s3AQAfLD6i6sLBYQC5VABAQDL4U0RUxIKCAWEAkIBoYBQQChQDhQoNJrxz9bz+HT6tnIwGzEFoYBQ4H4poFLI4OnmxJfzcneCl5sTQvzduEBPpSB3LhxDBWTKcyv3AJCqnVquxHIVUktaLKxUXVefVVz505afDpupsDxrLOYmFBAKCAWEAkIBoYBQQCggFKhwCkgUKkicPXndUlcfSDRayLzCIPMMhcynEmRe4ZA46SqcLmLBD5cCZosV5Pg7eCoRB09dxsnoVBhNlodrEWK2QgGhwD1XQCqVoGZlHzSqGYDGNQPRoLo/1Cr5Pb/urVyg3AFAm1EP86UjMF08AHPMAZiTzgI2262sSfQVCggFhAJCAaGAUEAoIBQQCggFHgIFZD6VudiaonJTyMMaQqJyfghmLaZYERQ4di4Zq3dEYf3uaGTlGirCksUahQJCgbuogEalQMem4ejWOgLN6gSBAOGDbuUDAFpMMJ7fCePRVfwdFtOD1kVcXyggFBAKCAWEAkIBoYBQQCggFLifCkilUFRuDlX9XlBGtgXkyvt5dXEtoQAovHfpxjP489/jSEjJuaEiVUM8UTnYHaH+bggPckeQrys8dBruT2GBSoVMqCkUEAo8YgoUmixIz9LzqtIy9UhOy0PM5UzEJGTiUlI2zsWkwXoD8xq9LvRuH4mnu9cpfq14EPI8UABIIb2GvQthPLEOtoLsstcvlUHuWxVSr1DIvMM5VEDq6s1hBNQorIDCC0QTCggFhAJCAaGAUKCcK0B/FJGpXyKBjT8EtUECK8Bf9JOMjzg+Hy3+nNRGR+39rzY6cvWTVH6kaEz7eHSOlAIPy7koYnpCgUdXAUrTQ+l6qFlzUmHNS4cl7RIsqRdgTb8ES0o0bGZjmQJINK5Q1n4M6qYD+T2AaEKBe6lAbn4hFq07ifmrTyAzp+C6S/l7a9G2YSga1QxE45oB0GnV93I6YmyhgFDgIVQgv8DIaQLoa9fROFxMyLxuFZRHsHeH6hjWqy4CfVzv+yofCAC0JJ9DwbaZMJ7eDNjoj/TSTeZXjcMAFJUaQx5aHxKlPdGiaEIBoYBQQCggFBAKPMQKWKzM5qxSKcxsjrBBDhOkMMMGKSxQwAoppLAyy7PjPil/L4n+mCEWf0kgswGSUmyQcjPRQQEAH+LdIqZeARQgQGiOOwrTxf0w09fl09en/pFIoazZCZp2oyHzqVIBVBFLvJ8KWK02LNlwCj8v2I+c/NJ55XUuKnRuXhldW1VFwxoB93Na4lpCAaHAI6DA+UvpWL39PNbsjEJqRn6pFclkUvTvVAMvDWoCV+f7Z2i7rwCQCnno1/0A0/kd191OqXsgVPV6QFW3O6QeQY/A7RZLEAoIBYQCQgGhgFCglAJWK4M8k0QKY5F5TwUr5DAzwGMHoIR8e3ZHEMFAx5eFHYKSYhgoL/ILkmfQDgAlsNsKSzj+6McHn25FbAKhgFDgJhWwZiej8MhKFB5dCWtGQumzJBIoa3SEU5dXQe8bRBMK3KkCx8+n4LMZ23E2Jq3UUOTKGda7Hvq0jxShvHcqsjhfKCAU4JIW2w7G4Pe/j4Bed0o2N60arwxuij4dq0Mqufd/tN4XAEiFPQq2Todhz3zAYi61YMrvoW4xBPKwBmJrCAWEAkIBoYBQ4K4oYLsm/0Z0ZhyWn9sEuVSGUF0AQlz9Eaj1hbeTG+TS8lWd664IcJODSO7DHxqlp2IFefMMkMKRTp2CqBgCUkSArQjeSYpyAUsIAjrA31UASFTPjgZtkMECCYcWEwAkW6GcIaJFAtBv932JN6m96CYUEAr8twLm2MMw7J4L49ltpTpS6h9122ehaTkUkFXc12+xf25fAZPZiu/n7eE8fyX/XAjx1+GFJxujS/PKIHeOaEIBoYBQ4G4rQOHB05cdwr7jpT/kqlXFB5+/2gnBfrq7fcnS/4farn2XdJcvZzy9Cfp/v4Y1pwTplJKVvzM0bUZB5ius/HdZ8oo3nMkMm9UKyOWQiP+s78n9Lyw0IS09CyqlAm5uWsjlIrHxPRFaDHrPFNCbDNgUsxu7Eo4iqzAPXmoPhLsFIdwtEEFaX/i7esFZobkvn7zds0U+BAPbYGFvX64ZyDKZYbbY4KZSQiuXQm0j/5/U/nouIacgQT36maJ56bs9xpeAnj3fn5JdfzaKKZZwb8aBDmBosdmgkEj4695/nvoQiP8QTJH+JKUvAtP3H07fPYGsNoA+7qa1KKVi/92pspw6aMs0GM9uLRUeTNWDnXu9A3lI3Tu9hDi/AikQn5KDCd+ux+mLV4pXTZU6R/VrgGG96kEhF+CvAm0HsVShwANTYNvBWHw9exfoNcnRnDUKTBrdBj3aRNyzed0zB6DNZIB+9ZcoPLyi1OQV4Y3g1GOSSOZ7z25pBRrYbIYtXw/TsTP8BlFRsxokHm4VSID7s9TcPD1WrdqObdsPQa1Som+fDmjWrDZUKlGZ7/7cAXGVu6VAZkE2NlzcjQNJp5Ft0IM4k0amRoirH6p4BCNY54cAV294O+ugEK6SuyV7qXEIABpsQHRKBo5dSECBwYz6NSMQ7uUKFymgpBdzK8E8iuml9/pWhij0nX6nlH4MhiQSFFooCBjs9DMXQUFyFxISVEjJB2iFClIoIBUA8J7czbs/aE5ODjIyMiCXy+Hp6QmNxl5R82Fr+VbglMECkw2oopRCJ5dARdv2YVtIOZuvOfE09Ks+A30vblIZnDqOhbrVMGH3LWf3qzxOZ9O+i3hvyhZQon5Ha9coDBNHtYafl0t5nLKYk1BAKPAIK2A0WTB7xVHMWHYI9LOjdW8TgXfHtIVadfdd7vcEAFKuv7xFE2FJjb76/7PWC06PjYOyTtdH+BaKpd0XBSwWWPMLYD59DoV/rYb5yCk4vTQcyp6dIFEo7ssUKtJFDh8/j8++novtm/dBarVi+NCeePHFJxES4l+RZBBrfUQUSMhOwsaL+3As5QLyCg2wkVWnKHect5MHKnsGobJHIAJ13vDTesBFJVyBd/PWW21mGCHFqfgr2HHsLAwWKZo3rI1q/jroZBLIrfZqvxzCC8BsI2QImGw2yhIIkwQwWQH6Gyk7z4KcQguyDGbkFBSi0FQIua0Q4b5aRPq6wU1ugRoy/ifAy928i/dmLAK9S5cuxcyZM+Hv749XXnkF9erVuzcXu8ejpltsmJ9pwopsM2qqpOjgIkMTFzl0UkAtkUAmNuTt3wGrFYZ9C1GweSpshVcTqlNKIed+H0OiFhDn9sV9tM9csOYEvpq1C9aimF+lQobXh7bAwMdrPdoLr6Cro/9TDEYTMrJzkZWbj3xDIQqNRr7/lGeNopqcNWq4uTjDQ6eFRhgbKuhOKR/LPh+bjgnfb0BM4tWqwbWr+uLHiV3h7np3Pwy96wDQeHI98v/+EDbj1fLpVNzDqfsESFTO/En+3WpR585h7h+zcezIEeRkZ0EikcI/MBD/x95ZgEd1rG/8Xd9NNq4kxEmCu7t7cUoLtEhLKVB3u7f33va2t/TeKtSgLW1xd3d3DRoCxIjrZrO++3/e2WwINECQlsKfeZ4lZHPOnDkzc87M/Ob9vq9n797o0KkzVGo1ZFIp3LVaqFQqSKX/vyXd97M5DfuMw2YDDCZYzybBtGgVTNv2AgYjlO1bQDN+JOS1Yu9W13qYT4UaWLlxHyZ/txgJ+49DYjCgd682eP310ahf72F9P+wo918N2Ow2JOZcwuZLh3A2NxV6k8np/4fu58pAoFqmQoR3MGIDwhDhG4RI3yB4a7RiPHmY7qwG7HYzbBIp0vU2nM4oRIHBjvBgbwRrZfCVS6FVyMCIjIwSTGVfvtGM9AI9MoqNyCq1IbvEjKxCPQp0BpjMQKlVgmKLA3oSQasB/nILejWORv8mkaiucUAtIgoLT4B3VvCHZ//hNcD54fTp0zF58mRERETgX//6F1q3bv2HX/ePuECx3YHVxVb8mmdBoc0hgHaIHOjqqUA7dxnCFVJopA7IH5qn33b107VQyYJ3YE0+Up4Hgwh6jPwKMv/I28734YkPZg1MmbMP0xcfLr85+vqb/FJ31IzyE4pzG8cdbgje0GlshXGkLBS9TCoBpwZXwlOVBaO6Kh/X2rdi/Pq7Vc/Xrqv/f491HEf0BhOSM7ORnJGNlIxsXEjPQnp2HvKKdCgpNcJqs0Ehlwn45+/tidBAP0SHBiGyWhDCggMQFuQPD/e7C1zuVms/yPlwg1gi4YbtXezDNtqJMDaceEj/8slosmLyzzuxeNPp8rLSH+DUd/qA76y7le4qADTunYPSNf9z+uoR7nk0AvypGvUrL29VAaDRYMCZM6dByJeSnILs7EwUFRSitLQUFqvTObiuWIfL6WnQl5TAamWnkUCpVMLH1xeeXl4C+LETyWQyeHh6oFpICKKiY1Czdh3Ua9BAmJf8f4KC9woAOiwWwPUAVqXnymWQyGRXBmGbHQ6TCbakZBiXrIF5ww7YdXrIqgVC2bMj1AN7QRZW7aHpR1Xq9jaOWbZhHyb/sASnD5yARK9Hjx6t8ebro9GgwR/nm+A2ivnwlIc1UOUaMFpMOHb5LHamnMDF/EwYxY6wkJ2JjxjCXKpAd280DY9Hx7j6CNB63dd+yapcQX/ggQ6HDWaHBDqHBGkldpy4mAOz3Qq13IaoAE/UCPCE1WxDMemfQobUnCJsO5CAU+l5yLUpUexQQWeTwsQxxWqDWSqHSaKGTeoGic0Cf4kOjzeNwKiW4QhzlwmzS+FXsMLmI8cUM12UAAAgAElEQVRC1+8V/y/mLWWLtmv/fq/Gzz+wKf5yWT9IAJCvE6PdgUSTHVtLbNittyPNYofVAaF0be4mQzcPGeqqpdDK8NBP5e32RrsNpRu+hnHXr+U5SN194fHkFMiq1bzdXB+e94DVwIc/bMPCDVfMxhvWDMaXr/WCu1aFUosFaRn5yMsthcVMlxJWOMr8zYoxQfiWLfufiDJ/JUklUvh6uSG0mic8PaRQyBiYSgGpQ+5ck1wDAV3+Te8OiaBrjCtluXKp31OOytbeD9qYxnssKinFqQspOHr2AnYePY1DpxORnJEDi/XqAKSVdW+lQo7w4AA0qxOHNg1qoXGtGogLD4GP50NF8Z/1OigsPQOV3AdKuTdkUrqZugNiR9cxBgvs6UWAFJCG+0KiuH/81/N99fGPO2Ar4ydUAH73t76Ij/S/K81x1wCgYeNUGLb/WF4oWUA0tI9NBn9WTDcCgPzbkcOHsWXjBpw4ehSe3t6IiY2FUqHAzu3bceLYUZhMJvFCpaLPaDTCdp2H2s3dHWaTSYBBtUaD7j17ITY+Htu3bIHZbIZSpUR8zVpo37EjmjVvIYDhg57uycve4YB55wHYktNuDgFlUkjUKsjrxkMWFS7MeQX4S06HaelamNZuhaOoGFI/Hyi7tYdqSB/II8OAh4E//tCuu2z9Xkz+fjFOH0yApLT0TweA+lIDkpLSkJycAYvFigB/b8TGRSAwwBdS6R0MDn9orT3M/K9eA3n6QhxMPYXD6eeQWpQHo8UqZvku+OdUBRIUSaCWq9Cvfgu0j60HD/XDXeE7aVtOw80OCLPetCIb1h5KwiWjEXalFE1qVkcNrQLpqTlI16sgk8vhrlHiyInTOJOWjSIoUQolzIwK7LBDZbdBL5egyKaEFf7CtNhPWoBnmobi6Sah8NLKoYRDQECulCqDftwEtNls5UEnOE7ydxcMrLhJeE/G0Dup7Pvs3AcJAFasepsDyLPZsVdvw7piG86Y7NDbGaAGiFXJ0MNTjvbuMvjLGbDmPmu0v0hxzae3QL/47+UmwTQD9hjxFeQR96cJ+V+kWh+IYlyr/KO/v09e7iYi/Oqtdhw+eQHHE1JhM8shgwoO6RUAeBVgI0UoS67vqRxUwIbw6l5o3CgcAX5qKGXcdHJGo3fGoXfGrXF+aHpKX7Z3/qA7feM6C+RkjZXn6QqsdO0m2P0eaKli5zSYzDiXnI5thxKwbOte7Es4C353u4nKwKa1a2Bgp1boQBclEaHCXPhh+mNrIDVvJfSmNPhq68PLrRYUMg9IJbfu/85hssJRUArTjvOw7L4AVfdaUHaMg0Rzf7Xh9kPJePPzDTCYnMI3Xy8NfvrXAESG3Hm8g7sCAPUrPoLpwMLyXsEB12P4F5BoPH/XU64HAE8lJGDp4kXw9vFBzVq1kHD8OPbs2oVX33wTSxYuxLatW1Crdm20bN0GMTE1sHPHdiyYMxtqjRv0JToBBvkyC4+IxOXL6WjcpAkGDR2GvLxcbN+6BVkZmahTvz6OHjqEkaNGwS8gAGdPn8bpkyeh9fBA1x49hNmwj4/PH9u772Hu92TxYrGg+JV/wrxlt5DfCmVfZUkmgywmAupH+0LVqQ0kbhrY0jNhWrEBxuUbYM/Lh9TbC8rObaAe1g+yyOqA2QyOpBI6Cb9evvewvh+USy/buFeYAJ86dFKYAPfs1hJvvvbnKAAzM/OwYeMebNq8HxcupJcBQB80blwT/ft3RL26sQ8jEj8oHe0e3MfF3DQcTD2DhMxkZOoKYbbayiCgM6KE0yTYqQYM0HpjSJO2aBgWDbVCAZPFgtScfFFqf08PeLg5XU48TDeuAYorrXDACOBiQSk2HDyDNJ0FUrkaTetFIUDlwLHTSUgxKCGXAPXiIqCUOVCgKwUDK5ggAaP7Suw2SIx25EuBE6klOJtmR6FNBn9lEZ5vFopRDarBzU0OCaOwgn4Fr0SW5TzEYrHAbrcjKysLDDzB//M7Bp9Qq9XCQsDLy0v8ziQsCm5oGvaw5e+0Bu4WAGQ+hLjcAOaHbadQKIQ1SGVWH2x7fti+N2pn5svjxCJeKr1lCxK+SkwO4KzRjo06K3bqbbhsYbRrCUIVEoz1laOvl+JONA+iCVi+7OxsbNq0CWvXrkVCQgIyMriBZkH16tUxfvx4DBw4ENu378B333+PEwkJ8PDwwLBHH8XYMaMRE+gPx571MK+eC3vaBUj8g6DsPACyLgMhCbj7vn8NBgOWLVuG//73vyIADFNMTAwmTpwoylnVZE1LgG7m83CUFolTJAo1PJ74GvLIJlXN4uFxD1gN0OffJz/tLL+rRzrE458TO4nNY5PVjkvp+Vi4fDt8/QNRJzYCWrUUMvoSl0iFWbCd5vukbFSSizHAmRV9B/N55jOVkp6Hc4nn0aJpHJo0rAEP5iHhJhLHDn4kTrcW9FJhtUGukAr4eKfDCfPkpjiLJJeXvduuYYAu+EcFnBjfZDIxprnec/f7mMb7K9DpseNwAmav2YY1uw9Bb+DswpmcAcOc7XU7yUvrji7NG2D0I13Qqn5N4SfwYfrjaoAAsMiQCFqKqBR+CPBoBq06EnJaeDAC3M2S1Q67zgjL0TSYN5yBLUcngsppBjeCstP9BwB5uyfPZ2Piv1eiqMQk7j7YT4ufPxiAagF31hfvGAAaNn8Hw9YfyptEOOEd+h9IFKpKm+laAMhJ2uIF85Gbm4u69eojJDQUwdWqQa8vwdQvv0R2ZgZKSvTo238AGjRqiODgakg8dw6ffvwRomNi0KNXb2EGTIeeuuJiNGzcGJmZmVi5bBkGDB6MJk2boaioCGtXr8K6VaugcdPgw08mIzqmBvJyc5GSfAkH9u/H8aNHERgYhEFDh6J+w4ZiAfCgpXvyoi8DgJbt+6Hs3BqysJAyKf2V2mW5ZLFRULRsDKmHFrasHJhXbYJh8RrYs3Mh0bpD1aEl1MMHQFYjUnh/tx45AcOiNVB1by/UgJIKOzOUy7oiR16vDV0T/XthAu5aRHAhweRaSNyT9qlCJ1+yaT8++XEpTh09LQBgr84t8NZLI9GwXiz0egMysvKESjcw0EdECb7VZDJZRD6cnHBXVOvuBo1GBYPBiHnz1+P7Hxbh0qXL8PHxFJOcgoJiUWdDh3TDhGeHokaNsFu95F/ieOvFVJQuWycmJtrH+kEWEvSXKNf/p0LY7HYcSzuHI2mJOJ+bgTy9DmYrnQFe8Qcogs/SLNgB1KwWhsFNWiPKPwgnL6Vh1f5jYmIfHxaMmGqBqObrDX8vD/E83Pn+/gPaEg47LLChRGJHmr4UJ86no7gYUEncUCM6GA5YcPDUWWSU2KCAFa3rxyGqmh/oZ8npqtEBicMuPg67DLmQYO3xTCzbm4kMkwwhWhNebBOFR+P94K52mmDRmovtwbmBTqdDUFCQiC6bk5MjfM4dPHhQWAa4kpubG2rUqIEuXbqgRYsWAo5w0fRXfUc/KD3lbgBAAr8zZ85gxYoV2LlzpwBhnM/Vrl0bffv2Rfv27QXYdSW6ldm1axdWr16N6Oho9O/fH+Hh4ZVWaWpqKpYvXw7+ZL8YMGDAbfcJ4oEsiwO79VasKrbiktmBAV5yvBAg4mDfUSLQXrx4MaZMmYLjx4+LsdWVvL298eKLL+KRRx7Bdz/8gJkzZ5UrXllHb735BgbWj4Nk0TSY92wU5kfCvU7tRlA+/hykTdvfUdkqO5lt8Ntvv+Gdd94pB4CxsbF46623MHbs2Fu6ni07CbpfJsCuyxXnUYjg+dSPkAXG3FI+Dw++/2tg494LeOOz9eUBP6j8++z1nuWWIxazAxu2HcOhY2kY9mhbhAW7QyE1QgoNbBIZsvOKkZdTKsYQTx81Av20UAnvRE4/fg5CQgKoUguWrtgp5gL9erVCoLc7pBJOHK54MisptSI1PR+FhaWIDPNDgL9WQEBdqRkFxaVQK+Xw8XSDUl4GOcRLwPUmcMJGlzEyL89IoelZRcjOKYSPlzuqV/OFRq0UUFEcW36qA6kZOTiblAKT2YD46HBEhoWWwUxCyIpgzGXs7PyO6+r8olJk5uRBrVYhNCgAaoVzQ+xO4eXd6F2s78y8AizZvAffL16Dk0kpzk0c1iGHfrkMMncFHBY7zIVX4hK4ri3Gc84rbuKiitA0LiIEE4f2Qf+OLRES4Hs3iv8wj0pqoCIAdHZjKbTqcPh7NINaGQiZVF25f0AC+VIzrEk5MK07LX6Cc/mydD8DQN5CwvlsjP/XcugNzrGcvgBnfjwYnu6Vs7aqdK47AoCmg4uhX/5h+XUY7MN9wD+cjhavkyoCQJvVhgXz5gr/fDE1aggoRx9+TJzEvThxAi4mnceYcePRvVcveHp6gjuFr7/0IjiJGTFqFOLi4lFqMIh3HSfw/J4/ly9dguPHjmHCc88jtHp1cZ3US8nYu2c3+vbvj/4DBwm1IQFkdlYWzp07i727diH50iV07NwZ3Xr0FL4EH6R0TxYvLgC46yA8Pnsfyg4tfz9yUMZuscKRlw/j6i0wLVwJ++UsSNRqKNs2g2r4AMhrxwn9vOXYaRjnLIVl72HIa8bA7eVxUDS6OnpX8qVUXLiQLEzEr/IfUD6rlojFXK1aNRAaWu22J/C32zcItM+fv4iMjGyRhY+PF2JrRMHP/6/Z3xZtPYiPf1mJkwnnIDGZ0KddE7wzcRhq1QjDmi37sWHLQWhUCvTv1RbNG9eqMgQsKirB8ROJOHkyCVnZ+TCbLWJS4ufnhQ7tm4id0k//OwM7dh5Fyxb10LFjU7hp1Nh3IAHbtx+CQiHH394bh8GDut6XKkDTzgMo/von0c89xo+AqnXT2+1SD8+7gxooNRuxO+kETmYkI6UgF4WGUlg5IRTmvy5fgE4gSBDYPr4uGoZEYv2+Ezh9ORtmmx12mx1ebirEh4WgflQYIoP8EeTjVSVVYEWz1Mpuoyp/v9m7neMcP9x0IDx3KQDuoNpu/1S7HVZYUCqxQeewI19vg9Eog80ih5u7HKUWK9KyclBaaoDabkHD6BAEeXtAKZMJpRRjA0sdZsBhgVWqQZ5EgRXHMvDzlotIKZUhyleKlzrFoG+UJ7QKkj+a+DpVHPPnz8f+/fsFCCLAIRAkdNi3b5+APgEBAaKOCFCoDIyPjxcqpDZt2giI9FAFePvNXpUz7xQA5uXlCZD0zTff4OLFi2JsZ19nm3JO6e7ujt69e+PVV19FkyZNxN/5PaEe+wGPe+211zBu3LjfzQtoZUKoSHjGeSYDlAwePLgqt3XD+TCDgxgcwMESK/LtEBDwTgHgoUOH8MEHHwio6YJ/nFsTbBN+PvPMMwKETvnmWwEKXYnPwBuvv4aRjWtBtmgaLEd2iyjcLI8yKh6q4c9B2q7XHd1zZSdfDwC++eabeOqpp275evaCdBT/+BTsxc45ltS7GjzHzYDUI+CW83p4wv1ZA6lZxXjs9QXQG5wbO41qVhP+s1TKK+aE3IOfs2QPMrMlGDemMTyUpGdUDwO5OjM2bj+JglxaGgEaHzlaNIhEbCj9kzkAmQJ2iRwyhx02OLB0VQLSLudhyIBmCPH34K6hCPwjddDphQPJmSVYuSEBly+XoG/XOmhYJ0iAqkMJaUg4mwUvdyXaN6+BYH8PSKROtbozceOL217c/GJ+dlBcWKgzYd2Oszh5Lg2N64ajffNY+Hk73ZPYeW1xpvPc5ev34NfFm6FQOjBmaA90bdccDLMgpYWDxAaHhPnLAAfBGa/ivFphiRGb9iRg3fYDCA32x+Ae7VA7KlQYQkvuseslwr/0nDzMXLUFU+atFCBQPOsyKZReasgD3SHVKCD1VMOSWgj9BaeyuGKSaRRQeKphzNLdtJOzPUL8fTF+SC+M6df1IQS8aY3d3gHXAkBXLlKpAt5uteGrbQCVzBv83SntBBxGC+yZxTBtOgPL4VTQ/PfadL8DQN7PgYR0PPfRKpgY8A5Au8YR+Oqt3rcN428bAFrOboduzitAmYpJEdcOHsM/vyH8Y4ErAsCd23eIHZC4mvHw9fW7asK1aeMGzP71VwwbPhxx8TURFh4uzDe2bdmM76ZMwRvvvCsCebjMc65t7JzsbLz+8kt45+9/R43YOKQkJwtgcGDvPqxbuwZPj38WDRo1Kj+fi6O01FRhInz06BFxTZoFc0HwoKSbLRL/kPu8CQBkgBBHYTHM67fDOHc5bClpgFIJRfOG0IwYCHmD2sLHn/VkIozzlsG8fR8cBiNkwYFwm/AklN3bC3PhimnpktWY9v2vSEpKhsS12C0brFx1oJAr8PobkzB4SF/RB//MlJ6ege+/+xWLF60SkKtu3Zp47vmn0LHTXzPa4cIdR/HRrDU4eeYCJGYz+rSqj/eeHgh/H0+8/d9fsGz9HqHGGTW4K14aOxAx4Tc3ESoq1mPt+t2YNXsNjh49A30Jd+f4JofYaRwzup9Q/C1YsAGM2vrWG2PQt28HqFQKHDt2Dh/+exq2bD2IV195QqgAvb3vTAr9Z7a/61rGbXtR/Pl00X89xo+EukOLe1GMh9cEkFNcgC3njuJ8doYwBS4xmpwQ0BUUpAIIVMqU8JW4ISuzEEarBFKlChabHaVGkwhQpZLLEBsahKZxUeITyV3zSnzHcIMiLT1NBLNi8vXzRXBQsPBvyyTGpPQ05Oc5J65UoQUHB0OrdTqkprKJkIoAg+aNISEh8K2waeUCWTm5OSgsKIRerxd58liq3whDqISjqeufmViVNrsVVocNVokDJQ45ErN1SM3Tw2BxwMfTA6H+amglEmgcVvipVVALx80SmG1cGHGpYhMfu0QCHRRYfTILUzefR1KxFLWDNHilRxw6h2jgIeMOsBRUevLeqYjasGGDADzdu3dHWloaXn/9dQECJ0yYIKAQ65/1OnfuXGzdulWovF544QUEBgaWm4gSBLpMq1h3Ll9KLjNSV2ARF3C9FuK6/s6fFZXgFX0PusxMr22biuP4tT6dXOfze86XXGW71nS1Yh48h8e6yl4xT96n63tXXhXncRV9SLmOq2hKe6v96k4AYElJCX744Qd8/vnnwuqDgGvQoEHClJR/Y1suWbIEly9fFhDwb3/7Gxo0aCCKePr0aXzyySdYsGABHn30UWGKeu1zQdXfl19+KfpQt27d8OOPP4o+cSeJaCLRaMd6nRUH9Da01sowyf/OFIBsz5kzZ+I///mPUEIyEfy1bdsWzZo1E/9v3rw54mvWxIxffsG0adPFu4SAsGOHDnj55ZfQLjYSjtWzYNm0FLaiQkjc3KFo3gmKQWMhja13J7dc6bmVAUAqcKkAvB0AKN6fWYkonj623CegLDgenuN+FmbBD9ODXQMWqx2j3luMU1QB3UAtQ6vQWYv3IDtXjmdGNygDgDKY7QbsO5aNDZtPCpNelcqOY6cuIsBHi35dm8JHKweUBIBSyBzEf3YsW3VWmAIPHdhYAEAGEeH4JHM4FTvn04uxcOUx5GRbMKBXHTSqEyAA4ZK1R5FwJh/uCimG9GuI+Bh/yGQVY6A6Fe9iCgKpcGkBmwS5RWYs23gKpxIvo1XTCHRqGQM/b6eAhkCPME9YLkjsmLNsO36YtxVaTxUmjOiBnu2bQCbcaBD4EQDyww025yabMzmQkpmPHxeux+K12xEdGohxQ3vgkY7NnQCwzDXGvehJHCey8gvx68rN+GzWUhQYS51m1mYrHDYHVEFaaFtHCL/Cdr0F5lPZMFzIh0QuhUwlh8TN6QdO7q2BMliLkkPpsOqr5i+Q6r+Jj/bBM4N6wu+hOfBdb/7rAUDXhRQyLfy0jeHpFgeF3Q2OQpPw8Wfefh72YqPT0WYl6UEAgLytTfsu4LX/rSu/zYnDmuOZIbfn4uK2AKC9MANF3zwGh9G5cJFXrwuPMT9UaWB1TS6Li4qRmZmB8IiI35nbckHz1quvCADXuUtXMXnn7jsnm5M/+rcI2DHiyVFiQXS9xOtQQfjCK68KdSETzy/R6TB31ix4eHqK/K+d5BlKS3H2zBnxiYyOQt269eBetuC66z39T87wLwUAqfrT6wX4M8xaIiL80o+folEdqIcPgrxZA0iVClgTL8I4fznMm3bBodND4u8LVe9OUA/pA1l4aKXA2WQyY97cJZjx81z4+/uiY6c2CAwiyHUObPxXoVSgfv3aiIwMEyYudjvVMU6ViNM8mB/ZVXDQ5VfIaWJ85TiZTF4Gtp1+ga6tZ9fiS4iZ6bNQIsGpU+cwdepP2LhhO+rVrSUAYPsOLa9yUl/RPNll1syIYzSTvXbxyfsiTCTMdC387lb3WrDrBP4zfyNOJSZDYrWgd7PaePfJPvDxcMebU+Zi2ZYDYiOgVmQIPnzuMfRq0+iGwTmsNhvWbjuE/02ZjWNHzsJOB/x2TnLKvCTTjKJPOwT4eWPj5v2oHhqId95+Cq1a1he3VFysxzvvTcGcOWvw3MRhmDRpGAID/5rqyRu1wUMAeLd66N3JJzEzDVvPHkNyfi7y9CUwmM3O4OVl8K9cDci5tcUBU74BdosEUo0WRpsDZqqYuRigjzCxMebAwNZNMLRDC6EGvDZRoTRr1iycPHVS/Klr1654pO8j5VCBEIML+V27d4nnvWGDhkJxxIUxf6dqacXKFQLsBQYEYuijQ9G2TVvn1N3hED6/9uzZg3379wnoUdHEle8IP18/YQbYo0ePu1OBVcyFe5c2ix0UUbCc+ZBiY1IqjmXkwmC2I8rXD81qhkIltUJqNcNPq4XdIUFucSlKrA7Y7A4wWp+3Wo4gjVxs8ggAuDUJFwqBptW98GLPWLQIUMKbkd+EKZPTxxt9oRH21axZE6GhoUhMTBSQgQDkn//8p4BGnGvQ0oCgkBCFai8CIaoBXcDL9f53ATwX0CN8YT2zfglUKr7DXee4xgMqyvh/F/DlZqZrfuTyX8cqdfmuc40rrvNdfut4jYrvfFeZXP7vKiuHq1yun67xxPWz4vcuBRmv4QKF1/rBu9Z/XkUwWMVuUd5vaZI9efJkRERECJVd69Y33xhjuVeuXIl///vfOH/+PEaNGoVJkyYJf3csM//ONl23bh3+97//4dy5cxgzZgzefvttMQfkMzR79mz8/e9/R1hYmOgLvXpdUbrxfJoTP//888JE9aWXXhKf23Ehwv6fb7HjoMGOtTobThrt0NvscJcCI/2UGOVzZ+4D2K++/vprfPHFF0hPTxf1yrr8xz/+gREjRoj+5Eo0D166bBkSTp6Ch1YrwGj3bl2h1WjgOJ8A++71sKddhNQvCNKWXSCt1wxQqsvnH7fbztf2iZuZALsUnGwHlr+q9W5J2id8AsLmVISomgyEe/+/3UqXfHjsfVgDn87YhVmrjouSKxUy/PrvQagZ9fvImZUDQCkMKMHqDZdx5mw+nnisAfx8pNi9OwV7DydicO+WiA33gUwlg53rBAHnbDcFgEnpxVhQBgAH9qqDxnUCIVNIsOdwCs4k5sHbXYm2LSNQLUjrHGeE8SMXLLRGsIsx0GlSzN9lyC2yYumGMzidmI5WTcPRsVUU/LwUAioySe1OAGiXWjFn6S78MG8HtF5KTBjRDT3bN4accxS7VIBKh9SpKOJoScgoVIcOoKBYj/W7D2PjzkMICfbDoK6t0Sg+UqyhJLJbD8xwt7pSsb4Uizbtxt+/nYkcgx5ukT5wKGSw5pfCWmqGwkcDdZw/7FqlcBllS9fBnFYEofjzdYMs0N35DpOJO4HlXC5KTjvVwlVJkSGBeGv0UIzs0wma23B7VJVr/H895mYAkPVCfatS7ovAizUhW5ULR1bJdcGfqx4fFADI+/lq1l78tPSI84mVSvDtu33Ron71W+4ytw4AHXYU/zQO1uSyi/tWh9czv0LiVrWIJK4JLidcnPhWpuCjjz8G7nj08eG/g3zvvvkGRo4ajbj4+JuCjilffI6BQ4YKE+CKiQujvbt3oVXrNsLf4LVJLJ4uXxbKioDAQKGWeBDSXwkA2guKUPr5NJjWbqEzC8jr1oR6xAAo2zQTJpG2S6kwLlgJ45otcBTpIPXxgqpHR6iHPQJpRKgzmMgNTM3Xr92CqVN+RGxcNCZMGouYmMhKm5DQ78TxUzh8+DiysnKg15eKPhlaPQQtWjRCbGy0UKQRwGVnZePgwWM4czoROp0eao0KYWGhaNGyMSxmC3Jz8xEXH4Nq1a725ZaXm4+zZ5Pg7u6G+JoxYoGZk5OHqVN+wpzZi1G3nhMAxsfH4PSpc2IBGR9Pk3hnmQk0E89dQFLSJYSEBKFmrVgUFBTh1MkzwqclzZizs3Jx5EiCyKNzl3Z3NTru/D0n8Z8l23HmYjokVit6N47FO491R83wIHw0cw2mr9iOIl0pFDIJ3h7ZG88O7AxvD7frPjLn0nPwwfSlWLF2B8wlJZDa7fDVqOHnpgHHY3eNCo8O6AIPrQYzZq4Seb8waRj69+0gzIuPHD2DyZNnYP/+E3j7zbEYM6Y/3N1//4zm5BSAn6AgX/j5Ve399Gc+55UCQGEObxHPBHeYGQn7lvTdFUPC3erNCEfXt2F8difnsYx/5jVvUCf0d3PgwhlsTzyJzKJCFBuMMFmtIiqwKzIwFYEuEGgrNcOQXwKTXQm7Ui3ug75HOVknAPT30GJU97boUC8eburf++kgmFu4cCGSk5NFqYYOHYqePXvCQ+vc2CIgJJQ4dvyY+L1jh47CIX61atVE0KtZs2cJoMHxqkZMDXF+o0aNxLE0YV25aiXWr18PLq6d1exsW9cYTLA1cMDAq0DHrXaZ2zmeEVHtVgJAKRh4OQvAhvNpOJx2GUajCfF+PmhcOwKpWWkoLi5E7fh4oQzcsvcoisyAXS4VikCaa3WsWQPxwYHYfqEQ324/i0vZRnSNq47xXaJQx1cOHy6juNCROhWVx44dE/7b6tatKxSTrHsCQEJBmky2a9dOzEtYR1u2bBEgiL8TphAAsl6pFiNYYf01bNhQBA4joGB7EahwfsEUGRKwT9MAACAASURBVBkpFGZUbbogHvOl30GCSIIqqkCjoqLKjyOsImA6ceKEgJOEVsyH1yGwdAE43sPhw4eFgpGK0Pr16wsfd86xJUeUg+UhKCEwrlevnnChkpKSIr5nnoRChINUx/F67FMEo/7+/qKvEBozH16L5aZPNp7D3y9cuCBMS1mHrrpkXizfnUAhXud2ACBNfwn2vv32W3Ts2FGY81LNeS0oIlT/6aefBNiNi4sTwI9qPl6XpuFsb/qDpOqMCkGq5Zh43q+//gqapFI9RyWgSz1Y1WfA6HDgvNGOrSVW7NbbkWqxw+IAvGUStHKToZunHPU0MnjcgUECQTb7BM2guXlA39pM9G1IeMlNBip/qVzkvbHfnz+fhPz8PKjUakRHRQlTeM6BcrKykJ98AfaSIrHJ4RUWAS8/fxQWFoo+wDrhs0EVMfsm+9f1Aqywn/M89m2+j9hHWA7CV6qW2Zcq8wFIU+0+ffqIZ4WqXLYTrXKo6mTfc7kMulEbmA4vg37pP8sP0Q6bDGWdrlVttofH3Wc1cPxcllD/uaZCbz3VDo/1vNpNkOuWKgOADocUZqkBS1YmIy1Vjycerw0/TyvS04BfFu9Hp1ZxaFY3FCqNgvxMmMty42/ZqjOVKwDtFqE6qAgAB/esgyZ1/aBSSVBkALLzjfByk8DHw+meg75taYZsZeAQBwOT2eGQyiBXSqGQ0QWGFHlFNixZdxZnzl1Gy6bh6NAqCj5eDHdF1bYUEhtdltghkdswf/lOTBMAUI0JI7uiZ/tGAgDabFKY7Q6UWoywmM1QyGRwU6mgpLpPCCLsKCjRIz23CCo3DSKC/aGWExJKILudedtd6EvcaN197DTe+PJnHD6TBGWAO7TNqsPuroDEYBXlhkYOh8uXIuc+DkDKeYe0zD9ixXJQAJJRAv2xDNhLLc793pv4BCR0aRAbhf+9+jTaN6rzp7uRugvV+JfN4sYA0AGbwwajTYe80kuI+CUcwUfCIPd1BzRSiAXkddKDBADJLZ79YAX2Jzg3+BgMZNFnw+CmvrUIx7cMAA3bfoRh01RnFcvk8HzqJ6EArGpyLT5cpjGVncfovFT5BQUH/25C8fP06Rj86KNisnGzRHPhBo0ai4n6tenSxYsC7nEScr3EBcOD5PPnLwMAAZROmwXjzCWQqJRQjxkGVa9OkGjdYE/LhHHRaphWboA9twBSOtTv0laYA8uiI+Cw2mA9dQ7S4ADIQoOv23YEgFOmTEdsbAwmPnd9AMjJ6Ccff4VlS9c4/UsRKlJhb7fB29sLEyaMxqBBvXHq9DlM+Wo69u07fMV/Fiexbm6YMHEUcnPzMGf2Eox75gmMGj2sHGyzvy+YvxzfffsL2ndohYmTxiAw0L8MAP6I2bMXo1692gIAUhX75effo7CwGM9OHI1nxj8p7o++Ar/7dgbmzV2KDh1a48WXxuHYsZOYPHmKWPARLBI+0g/Z8BGD8NrrE69rGn+zZ6ayvy/aehifzNuEk+m5gFqF3k3i8c6QjmgUE4pVB07j47kbcDQpTUCPHo3i8O6InmgSV7kTdb3Jgu83HMQ3y7cj7fxFwKBHNS8t+jSrg8ZxEWIC4uvjiUYN4wV0/XTqXCxeuxN169RA907N4emuwfbtB7Fr22HERobg7TfHCH+BlaVly7dh3bpdGDiwM7p1bXk7t/6HnlMRALoPHwCp1h2GjTtgTUqGg1HN3TRQxEZB3bkNVM0aQFIJRGIB7YVFMO07CtPuQ7CmXRYTIFlwAJTNGkDdtjlkgVdMPO2FxTBs2gnL6US4DeotAKNx805YTiXCXlLqfN7qxougO4roiHIXmjS7N+05LMrn1r875NWrwbh5F8xHT8FWWASJmxsU8dFQt28BZb2alUM9RtDUlcC4ZQ9M+w7DJnxgSkTwE1WLRlB3bi3qwJUcRhNKflkAa3I6PF99BrbsXBjXb4cl8SIcpQbIfLyhaFALbgN7iuBBdyOZLGZsPHkEey8kokBfglKTBTQnckG/a30CluQUoqigFHKtD2RKlXMX0mGHRiFH/5YN0a9lQxEUpLK0es1qoVriIp2T/rFjxqJTp07lG1v040VAmHQhSZxOWEffdVS+c6E/Z84coQ5kIuwYMniIWBgzETAtWLhAwComjoFcqBNEcWOLY5u/n7+4HuHSn5lEgCb6JJTIkGuw4nyhAck6O7KLdbCb9Ijy0aB6qD+OX0oGwU6j+nVRqDdh1ZZ9CIyMhG+gFywmEzJSLiLYXYsezRsiqRD4ZstxpKQXYGijmniibSQiPR3wssvE8yCRSYR59rRp04QpKJVQvHfCMkIGAj1CI/r6I9QgqKA6k2bA9BVI9RRhA33A8UNwQvD17LPPCsB24MABYV5KkMbNTb73OUeheu2xxx5DrVq1xPkFBQXCzJR5EBSyHQgQCXZpesr3OX2yMS/X39nehFqPP/64uBa/J4zauHGjAJJs01atWonIroSN9PtGcMzjOOYT6NCPIfsI/7Z06VKh/OSH1ybMmTp1qigbVXGEyKx3+ktcs2aN+D8TwSChC8Egv+McjvCRAI3wmSDTpWa8XQh4uwCQ/ZxqQUa8pY++V155pdI5IvPfvHkz3n//fXEfbHu2IcEl74kmxB9//LFoN0JC17PBduU527dvF+pCXutGc0fX80RdTaHVjiMGOzaV2HDCwEjVTsfkYQopunjI0dZdihCFVKxf5BWCBtzOM0nox3cK64MqR6cfZIi6IASmIpIge8iQIQLo8v3CNmY/ZJux7akyJpRjH2QfYzuzftjf2ZcI0QmfWV/sr3zndO7cWZjUM/+KiVA5KSlJPB+nTp0SAJrgkNfiO4kQlYCPYJnPW8UgIOxP/fr1E/W8Y8cO0Z/ZfnyPsX34zPDZrIrFQ8nC92A+vloUjUFBvCbOhdTr+vPH26n7h+fc+xrgwnj4Wwtx5qITfDPoxxdvXt9nZeUAUAarxIqlq88gNbUQo4Y3gY+HBHm5wLfzdqN5vVC0bxwNN3cCQNL6WweANAFuWs8JANOyDMjJM8BNbkdoNQ9YrA7k5RlRVGJBqdEKk9UiFHdqNzV8fNUICVDDy02JgmIblq49g9NnM9CyWTjat4qCt5cGpaVWZOToUFJshlYtR2CwG9ZsPoAf526FhwCA3dCjXSNhdZObX4qzaZk4n56BwsISuCnkCAv2R2xECEL8vWmUhZTMHJxLzoDWQ4ta0dUR6ONce0ud+sQ/PV26nI1PZizEtCXOzU8CQI9W4bCXmfXecoG47222wZ5ZIlSCfDtbCwywGSw3BIHc1O3XoQW+eG0cAiqx8LjlctzFE/gcCIPx64hkhBUB3YTcQERzF4tzS1ldDwAShFvsRhQYU1FkzoDNbkGtmY1QbUMQpDY5pCEaSAKUgJJmH78HgQ8SAGSF5hcZMOTVeeIn08i+DfDaqJtbS1RsjFsCgLbMcyj6fmS5nF7TZRI0HW7NQa8LAN6oR3BHmoN+ZcDq7JnTIlhIRTOG6+XFRZKPtzcUZYFFKh5X0VfPLfXO+/jgvwoAJIQoeftjmHcdhPu7L0DVp7NQ+RmXrIVp6VrYs3IhdXeDolMraEYOgjwuxhkA5OhJYS4MiwWaZ0b8LvhHxaYRAPDr6UL5N278k+VqOtcx9AfpVFM4cPlyJhiQxj/AV6j9SkpKsWzJavz220JERYdj0qQx2L5tjzAp7tm7M8aOHY7w8OrCNJ0BPXjO/n2HMfXrHxEWHopJzz8llINMBHNffzUdmzftxPMvPIVHh/UX3wsF4NdOAEgF4PMvPC0A4BeffYciAQDH4JlnrwDAb8sAYMeKAPCTr4WjfIVCidDq1VCrVix69uyMHj073dUdqeUrtmHy13ORkJ4Lu68venZsgnee7IWGsWHIKCzBe/M2Y+HuBFgsVgRq1fjg8a4Y1q4BlHKnDypX4pC0O/Ey/rlkJ3buPwboiuEul2B4h8Z4flgP1Ij4vRp3884j+H7uGmw/ehY6vUHsaNJ0sE54NTw7og/69moD7+sAlsmf/oIfpi0S/gPHjh1wV1WRd+M14AKAjhI9ZEEBsBUUCZjnMFHmRNWSVEA/mb8v1J1aw/3x/pAFVTBjsdthOZuEkplLYD5wDPYSPRxUDnKRo5ALoK6oGQvt8P5QtWwsoJz1YgqKv/wJ5hNnBODj9WzZeXAYjQLgUlkr0aghq14N7v17QDOgu/D1YsvJR8lPc2FYtRnymHA4aFZxOVOAOEJ5gnOWVRroB0239tCOGiyUvOXJZoPl3EXops6A+UwSHPpSEfjHWVYFpB7ukMdFw/O50VDUdEIse5EOOSNfANXC6tZNYT5zHg7Wj9HsLKtcJiKEe058Em6D7p5j+gK9DiuO7MfRlEvCFyCj7TGIhHNOdXVgELvNgdy0bNgkKijcPSCRSMUivmV8JJ7o3AqRQZX71+M4OHPWTLHApsqLIOapsU8JdZErbdi4AcuWLROwj4Bw5MiR6NG9h3hvcXE/b/48AZyYuAAfPGhwuc/a3bt3Y+GihUINxNSieQvhD41KHV6bC3OOgVQBVUVFczf6+5W+YIHdbkGJTIHTuTpsOZYEb69QRAT6wF8NBLhLRP+9lKdHQZEekSF+uJxVhJWbd6NR62aoEUN3DnacOnkWJy+koF/71ii0qzF1w37hl3F0q/p4tFkEgjQ2uNnlYpnikEpgtpjx0UcfYdWqVcLfHyEIVUVvvPEGjhw5gsaNG4v6YV2zzlm3nIfwWIIIAln6lyP44LEtW7ZEhw4dBESkyeXJkycFQKESj4omHk8VH8EII5kSjuzdu1f4mmP9u6LR8hieR1+DhCWffvqpAHuEkYR/bEu2I/0WEnqwrDzG5cuNUY0JU3g/VI9/9tlnArbQ5xutFzif4nkEP/PmzcPPP/8sACj7E0EPVZAEnK664H2xX37//fcCFlMVyfshhKESi/dBIMlgEvyO+dMclvfpgmJ/NgBkvVK9d/ToUbz33nvlUK+yfsv6+/DDD0Xk3+eee074gCS45POwadMmAaHYxi+//LIAp7x3PoeEhVTO8VyaB99sPqW3O7C7xIZZBVakWGwwOSRwkwINNFJ00srRSCODlwxgoOq7paahr0r2xRsl+gFkXRGisa7o09CV2IYEnTSDJuSkGpOJC0kCObYv+yghtyvxfcQ+z2sTdrt8lHJzlapKQklCV/bhitGIeT4Vp1RV8t3EDY2KAJD9i9CZGySEhhUT35c8h8dT3Xiz5DDphdsiBgdhUtRoBY8ny4QMNzv54d/vmxqYvy4BH03fIcrLwHRLvngMwf7X3xys3ARYDgt9+q05gdS0fDw5rAW8PeXIyDJh+sI9IlBHq/rVoVFLRRAQ4XHshgpAq5CgORWAx4UPwH69a6NxvQDh03rzzrM4eOgyfNzl6NW9HrJyC7H3UDJy8s1i89EmsUFqB+RyCfwD3NG8QTgaxIfAbAWWrj2L0+fS0bppCNq3jhFWSacTs7H3wHnodKWoFRuEpk0isXX3UcyYuxmengSAPdGlXWNk5xZh066jWLVtD86nZ8JqlQqVnLe7Gm2a1kX/Hm0QUT0Iyzbuwoz5qxEXHYZnH++NFnVjRf1KJH++CbDRbMGqHQcw8eNvkFtY7HyWfd3g0bw6HN535ttTwoixJptQDtoydDCnFsGqM4oIwuIjLDuu9i9HU+C/j3scT/btfN3xwGQ2IzevALoSvViD+Hh5IeAPDPjIYIrZuXninR0SXLmPWpblQnIqGtSp+Zd7tq8FgNwwtjosKDZlIt+UAouNm1rOdigHgEYnjJZQBRqqgcRbDiickaBd6UEDgLyv1TsS8c5XG8vGaImIClw7uupxK24JAOpmPAvLhf3iYvKIRvAcO01E2LuVVBUAeKP8zCaTAHo3m3wxj/+PkO9GdVeVOruVtqzSsZUEAbFdSIbu/c9gT06D+xsTYM8vgmHOUtjTMoQiUNm+BdRPDIGiTpwg+daT5wT4s2zfB3upAW6TRkE9rJ8wC75eWlcGANNSL8PPz0cscp2KdQnkCjmeeXYUevXqXL5DcsUHktNU7tKlFHz2v2+RnJyGF14ch8MHj2LRwpV48eVn8Njjg8t9+bmun52Vgy+/+B4H9h/F8y+OQ99Huot8CA6nTPlJRPqlyq9evVrilHIAOGsR6tavheeffxpFxTp8+dl3KCwswgQBAEeJY6kA/Pabn50KwI6t8dJLz+DY0ZOY/MlXAgYMe2wgxo1/QigW/4hEAPjf//6Ck6cuiOx79G6LN14bhYb1YsVr+NtNR/D5qr1IK9AxBBfGd6yPV3o1R7j/1eXJ1ZvwybpD+HXzIehyciGzmNE2JgTvDu+ONg3jKn2mqQLcvPsoPvxuAfYnnIdDKkWAjyfeGt0fTw7sBA+P6yt4J386A9//sEiYCf+VASBVewRHBGjKBrWgatMMUl9v2LJyYdpzCOYjJyFx18Ctbxdon3ocUk+tGP8I/3Q/zIRp7xEB9xQ1azjVdwyac/4SzEcS4DBZoKgXD4+nHxcQ0JJ4CcWffgfToeMCoDEfocBr2RhSP2+hyiNMtGZkQx4eIqCj+9C+oiy6b35B6YqNzvO4KPTxhqpNU8hDgmDLL4T54HFYkpIFsHTr1w0ezz4hykKYabmYiqIPvhTKQ4JNZeN6UNSuIXahzWeTxDX5bCpqxcD7/VcgjwoDNwqyB40TP/leINxURIeLaMlSTw/YMrJgzcyB54QnnO+Ku5iSs7Ow5NA+JGZmCN9+5jLfcy4IKOLV2J0RyCwmCwpziyBRewgVYI1gf4zr3gZ1I0Kuu8NKUPPd998JCCFMeGvUwIjhI1CnTh1xF0I5vGABqBLkQtrXx1cAG0IdJpoPL1q0CJcuXRLPDdWBBEhU5DAdOHhAqHto7slEQES1TJvWbQTAud4G212swutnZbUIhXWRXIGd6TpMW30QKokaQ1vWQuc4H3gpAD0cOJyWizNperSvUx1ZmcVYsvUwmrZrgtgoXzG2Hzx6FklpGRjargmMDiW+WLcPaYUFeLZjIwytHQZfudQJ/SXODWGqoQgAqZCifzgq7qgqIthhO9AckfXHsYIfqpIIRGg2SWXdd999J+AZFUvDhg0TsJCJwSAI1ggDCdZcKihCWpqkEpoRMhL4UeVEFSKB3BNPPCGuSeUd24NQg38ndCGcYV4EdCwvr0EQRzNOmuXSJyFNWAkWCWs4DtA0kkEfeI+EJoz0StUfN0v5N/YTlp8fXtsFAKnKevfddwXIJIxhP2G52b8IPqnu47ksG89lvY0ePVoAQCoZqZJkOagcc/llvt25xu0qAF3mu4SuhEJs3+spw1wRchn5mdCK7e+C4KwLmnsTfrKNWM+EtfyOpsNUTRKwViX4R57VgdkFFswutCJABrTTytHeXYZolVSY+aroD/guP3CMYMy2I2gjvHXNt9keLt95BIAEf2znawEg/YG6/CBWBICuYhKO8xnh88fnyRXAhvXXv39/YTZNpaELgLP+6Ku0oh9Jwla2Dd+B7Lusf6pb2Y8qAkAxxkil5ZsUhI5sCzGLk0gEPKQPR/blqiRrWgKKp48B7E5/Z9rH/wdlrU5VOfXhMfdBDej0JvSZNAvFemcfeX54Czw1sPENS349BaBZYsey1WeQnpqPEcMawstDihOnC7Fy/Qn0690YtWO8oVbQ+FcmAn0QUtAEOLWyICB2bnRKkJRehAWrnABwQO9aaFI3GAqVHOu2n8be/Xnw8ZRiYO9auJCSg+37M1FqdCA0UA1PDxlsVgeyC3Qo1BkR7OOOnp1qwc/PC8vWJ+LsuVS0axqElk0jkF1oxI69ycjIKkGNaF+0bh6O6iFeWLRiG36etxVeHhoBAFs2rY812w7it6UbkFtYhOiIYIRVC0KJzowziWkoKS1Fv27NMbRve2zdewzfz16N+JgIvDCyF1rXj3VGN5ZcvcH/Z3SRpLRMfDB9Ln5buVlcjlGUlUFauDUKBbQKKKUyeKo1cFMoxDuCLlyKzUaUms1irSKVSOChUqO6x+/XSlTEGawWFBoNKDYa4DBYYC8wwlZsAkrM0Npk8JOqUaArQXq2UxVPX8Q9WjXCz/98GT6VWKHoSw04ceosjp48jbz8QigVCjSqXxtd21ddqUV1drGuRGyye3vePNhhbn4BVm/cBrlMhuGDH/lds3BMSDibiM+++Rk/f/Xxn9Fst3QNFwC0O6zgR28pQJ7hEozWIuH7r2K6FgA6BwdA4qOChIpAdxll9eK7BxEA8nYnfLgSe46liluvHxck/J1WNVUZAFrO7YBu5ovOfGVyeE2aD5l/5X7VbnTxGwHAY0ePwEBFidPOSvjnC4+IrHQix8nHnp07UGpwHs8owVQGHty/DyW6ElEEmhDXrV+/3I9LVSvlr3Zcbk4OLiSdFwox3qtMLhfBU2rEOndiqppud1Je1fwrPa4SAGjPzkPJO/+Bee9hSOhvyWoVLzdFm6bQPDEY8gZ1IFHKYT2TBMPsJTBv3gXo9JBWC4RqSB+oB/SEtKISqpILuwBgxuVMEQjEtTBmHRAAPvX0SHTv0VEMEnzBEsgRFhYVFYv+Rl9UCxYsx+X0TLzy6gRkZGThh+9+EUFDRj4xFM1bNoGnp1YEChGLTACzZy7Cd9/+jL6P9BAAz81dgx9++BU//TgHTzw5FOPHjxJqQSYBAL+ajtkuAPjCOBQVUwH4PQoLijBh0hiMLweAWfj2mxmYO2eJCGjiBIAJ+OQ/Xwno9+yE0XhseNUf+lttz98BwB6t8ebro9GggRO6HL+QgX9MW4qNR8/DqtGgQUQQ/jWiG7o2cTrNZ6Lj/qXHL+HjtQdxMjEZUoMB1bQqvD2gHR7r2AjubtffvUs8n4L3/z0dazbshU2lRER0dXz4+ij0797qhrfyyf9+xffTF+Pt10fjqdH9YbZYcPHSZchlUoRVDypvC73egEvJl+GmUaN69SDRnpeSM8CdNJojFxbqkJdfhJBqAYiMDLnV6rvu8S4FoDU5TUAzzSNdgV5dkEKfMDoTgjxUiFRYYduwDfr5KyAL9Id29KMCrtly8qBfsAr63xYJEOc+pDc03doJRRyTXV8qgFzJLwsF1KNprtebEwSoEwDwwDFhYqxu3QTaMcOcykL6njGbYb2YCv3spTDuPABl7Vh4vf2cAJICAC7fINRZino14TlxlAjEI2GEW5qVZuZAv2QtSpesFSbCnq+PFybIBHjFX/8Mw4qNwsTYY8ITAjhK2Ob0y1Kih/lwAoq/+BEOg0GoHX0+fEOYCwsAWFAkrqnp3QXaUUNEHpDLnGpHswVSf19nGe5i4nv2yMUkrDh8EJfzC4UC0Gyjzxya+xDQXa0ENOj0MNll8PfxxZiurdG6ZhQ0NygTFWaEOkeOOn3pUvlHBVdkhHNM5YKZsGXzls1ikR0THSPUNS6/Y+vWrxOmnC4zPC6ge/W8ooKkSStVSzQRdi2++Sy61FtUBFJdU1Vn+nexap19xWZHrlyOdReL8PWKw5Ba7BjXsR4GNQiEl8yBfIcDq0+nYN+FUgxtG4uCfBPmbjoMd18PVPNTwFhqRGGBDvFRYehbPwKFpQ58unY/kksKMalbYwyMrgZvRjWUM1iTMxAI4QHhGKEVQRrBFs1AaS5KFR7BFpVMVM0RlhD60eSR8JT1RNNQQlWqwggACcBYzzyf4Ii+BAkLqczjmEJwS1NcKqwI25g/25zXJ6By5eFyh+KKUkwzVPp5JEjhuEV/e4RVBIy8BhV3hFAsMwEfISX7D8+haTJBJU1hCVf4N55HM00CF/apX375RQAXmrISDDJ/giAXAGSeVDpStUWwR6UVx0T6aCMIo8ksTYUJ+2hSzPsbPny46L/3CgASslKZR7NVgk+CTPbvaxOfaypACarYPjyOMNP1HLCO+NywnnkvBKOEsDyOPuz4k/4Bq/LcFNuBXSVWFNocaOImQ4BcIgJ9KO7QzPdGzyJVdLw/qlHPnj0r1MVMLnNbPv80/SWsZf+4FQDIZ4Km7OwfzJfQlRsMrFO+W/g98yMIJFgniGTfIOBmYn1SheryVUlITUjJ55Cg+VoFIPNkGak2JSinupNBjVxmzWwXtjWfy6qm0tWTYdw7Vxwu9QmF1/OLIJE7I6c+TPd3DUxbdAhT5zoFKhHVvLHws2FQVPADV9ndXQ8AWggAV50WCsDhjzaBu1aGlTQJzsjFsEEtEewrg1LGgH8K2G4DAA4qA4DyMgC4e18+fLyBwb1r40JKHrbtS4dUJkG/7rVQM8YbZosDB4+nYPeBNOjyDejZrSaiYwKwbus5AQBbNgxHWKgfjp9KRVqaDhHV/dGyVSSiwj0hk0owf/k2/Dh/Izw93fDs8N6IDgvB9FnLsXXPEbRuXg+jhnZH7Zhw5OaXYN7KHVi0ZgciwwIwfGBnXM4pwLQ5axAXE4kXR/ZCq/o14JBIwYCEf2aixdWWA8cx5h9fICOvADI3JZT+7lCGeUEV6oUgjRZ1AoPRODQM4d4+kEtlyC4twfGsyziSmY6UogJh9touPBpvt+1yVdE5pzPbrEgvLsLBjFTsSruECwV5KLU4IwMTKHapXgNjYxph7Z5DmPzbYjjoGsbuQFx4KD59aQz6tr9iveGawx09eQbzlqxC1w5t0LpZI7F25zzEy9MDOl0JCoucLjz8/XxEfRbpdOJdSuCnUioR4Ocr1Hybd+6FRq1Gh9bNoHV3R7HOGYCVx7BeiotLIJfL4O/rA73BgJUbtkAhk2PEkH7l90klYk5uvrDUSsvIxI8zF2DGlE/E74SGLJebRiPUifeEFZSVNCVvJQpLT8NgLUaeIRkl5mwRZbuyVCkAdB0ok0IaqIIkWA2opVA/2hiqTnGQaO7uWuHPfAYqu1ZaVjEGvzwXJotzY2vKO33QtlHlLriuPb9qAJC79VMfhS3HqSZQtxgGtz5v3tZ9Xw8Ank9MxP8++VhE6XXZr0dFx+DVN9+Ct4/P7zpkbm4OXn3+OWSXOQbucragQwAAIABJREFU0buP8A34z/feQ1pqiihbi1ZtMOnFFwUIvF9TakoKVq9Yjl07tpcDQAZ+6Nt/gAiGcivpnjzUlQBALvpLPvoKpmXrhDmfonE9aEYNgYJQQKOGLSUdxpmLYVqzBfaCQkj9fKHq1w3qoY9AFlbthsE/XPWxbu1m4bMvNi4Gk+gDsEZUpVV1IemSgHQ0GS6liamI4lvmysvhQERkOF59bQIaNqqLGT/NweKFK4RCz8PLA/Xr10H/Ab2Ebz+CuOPHTgoffgRNz78wDj6+3vjqi2lITknD888/hW7dO5aXgQCQ5Zs9a6HwAUjVIOEjTYCFAnDS2KsB4NSfMXfuEnTo2AYvvTzeCQA/dgLACRPvLQDkAEK13fQfl6C41ASFhxbvvPoExo7oBa3W6UQ9I7sAf5+/FQu3H4NFpwNdFT/WpSleHtYFsWFXB025tqESE1Pwj39xUbsbdqVCAMB/vfM0+vVqc8Pu//E38/Htr8vx7nOPYdzwPki5nI3Pv5knonY9M+oRREc6FTwnEs5jyjfzEBNdHaOffAQajQpffjkbySmZiI+PwIULabhwMR1Dh3TDU2MH3Mojd8NjXQCQprTqLm1heuIxbLqkw5ZDyTCarfBwU6Ft/VD0qa6EY+5S4XNP3b0DvN6aBOu5JBRN/k6Y4Wp6d4bH+BGQVlSAlvnbM6zZKkx+6QeQ4E0eHe4EgAePQ1knHl7vPg9FXNRVzxSDkBDIFX3yjYB37o/1g1v/HuUAkObB3u88J/wSEhqWJ5r5nk9G0eRvYTl1Dpqu7eD9j1eEUjFv4rvCdYT7iIHQPjEYEvcKQWJY1uISlC5dj+Ivp0Pq5wO/z98XZsgCABbpoKgVC9//vgtZUOBVsv671hiVZMRo1cv27cOuc+ego9rFxkmiEwJepQRkdD4HYDJa8EjLJujfqiH8b6BM5aXoo4tBPKgSYyK8o7rIBS0IY3797VcBfpiaNmkqFu0EORxD6Z+NQT44aSOoGvboMGEy6ko8hr66Vq1eVR5MwjX2EioRCvXv179SSPJH1qnIm35cHQ5kSWRYejob361PgNzqwPhOdTGkQSB85A4UOCRYfioVW88UYFjnmigoMGD+pkNQaZWI9FVD6XDA39MbDeLCUMdXg9QCMz5ZtR+XzQZM7N4YPav7wougRWoX73PGU7wRAKT5K5VPVFiyfsRGm0xW7u+VkI5mk1Qz0dyVUIxAg/7zCCGYN6ESffERIPJ4glcez8i09N1ICEj4Rp9rBJAuxZzLzzCPZ3AJKgRpRkl/eywL8+aHIISgjf7caHpL2EVfjwSRzJ+AkaCH7U71HmEJ74NKryeffFLATPoOJATk7/ywv1FFSnDDOiDgIshhQI1t27bh6aefFvfKMtKUk+CRvgYJBlkOFwAkULyXAJBm0IRNrD8qI6kko2/Ca1WABLb0d0g4RVNntmlFs3vWF82nCZV4b3wmCcyoZGM98lyqdauS+I4wcLMADrgJxUxVzrqzY2gqSwhM0DxjxgwBdZmolqPSjoCa/ZP9hCDtVgAgFbE0h2dbE4YSNLM/ucyB+W5ivRMOs39SQUiTaib2Yz5bfFZYj1z00s8mATzfXzQvvtYHIJ8B9j0+V+zjbA8G6qEJMhPzYFn4TFU1OQzFKPxqIBx6J5TUdJkITYenq3r6w+P+ojVgNFnRa+JMFBQ7gfdHL3RF73Y3F0hwY3rW4j3IyVPgmdENoFUycIYcVir61pzAxfQCPDqoGXQlJVi85Chq1wpGlw414a6yQk4TWIlSRNFllPllq85WWQEoAGCdYMjVTgWgCwAO7F0bF1NysX1/ChRSGwb3rof4KKrVJEjNLsXK9Um4dKEY7dqGI66WP7btPoezZ7MRHR4Ks8WO3PxChAdq0bZFFKKjfKFQ8O0jw5zl2zF94TphAvzs432hgBQ/zl6F5MwC9OnaGn06NYFSxgALUuw7fh7zV+0EHBYM7tMWEqkEP85Ze88BYH6RDj8t24A3v5oBubsS7rUCIY9ygr5aWj88Wa8J+jZoINx9OOdrdmhkchE4MCE/Cz8c2oMDl1PRKbIGpvYajCKTAalFheU9mv7wtEoVPFVqJBXkYurBXdh8MVFAQH4/uFZ9vN+2O+bv2YdXp/8Gc3YJzIUG+HhqMapvF/z35bFXcYqcvHysWL9FBIgcP+qxq+ZmBG7b9xxASlqGECI0rl8HEdVDsHrTNmjUKqSkXoZGoxZKwfzCIkyftQA+Xp7o3rEtIsJCsWbjNgHqoiPCxNyAoJHlb1i3NurWiv0dACT8SziTiM079ooy8thjCacx7fN/40JyGrbu3gc9LU28vdCrS3sEBfx+8+zPevRT8lbjQv5a5BqShJ+/G6UbAsCyEyUqGSTRHnCb0BLKDjGQ3GKgjD/rvu/kOpN/3onZq53ugOrWCBSmwFVJVQKApiPLoV/yD5EfzZy8X1pW5ai/1xaiMgAoJub/+ifmzvxN7Ai6ksbNDR9N/hQ9+/T9nZ+izMwMDO33CC6nO316MGLwU8+Mx4Snx+JC2QShc7fueP+DD1E9LKwqdfGXO4Z1tWLpUnw2+T8gCOQkioFLqoWECAA44slRYhKXlJgI+kZk8vXzQ5169RAQ8Hvb/78MAJRIYNl9ECb6E2veEKrOrSEpk09bz1+E/uOpsOw7IgICKHt1EgFApFFhcOj0QvEj8dReNyCCqxGvAMBoTHruqUoBIPvap59MEZF4CfEGDuqNsLDq4gWZlp6BX2fMxeXLWXj1tYlCLcjdnosXk7F3z0Hs3n1ARA4uLtJh7NMjMPapEeKF/fWX07B40UoReMTLyxPfTP0JjRrVE2Wgnz5XysnOFb4BqQBs0KA2nnvhaRQV6QQAZITfiQSAE1wmwFn4lgBwzhJ0oAKwHAB+6VQAThyDx++hApD3tHHTPnzyyc84fOSMuMXeZWbC9erFwmq1Yd7SLfhq2mIkJpyHxGxGbI1w/O29cejZs/VNnXifO08A+D3WrtsNB03zYqrjX2+NRb+eNwaA/56xAlPnr8ffxvbH+EFdcPTsJfxj6lyoZTK888xgNKzj9DW3acchfPzFLMTHhOHVicOEGvH9D37Axs37US3AB1GRIQIOdu1KE8q7FzCh3Aeg2Qz3kYNwtGaj/2PvOsCrKNruuT29hxRCEgIBEggQCL33XqVIE1QQUFQERbErn4oFu6KgNBWRjvQaek1CDySQRhJCem83t/zPmc1NQkxIQEC//+N95AHv7s7Ozs7uzpw57zn4cfM5pGYwAVJKV/DxsMfj3X3RKj4COZ8uhrqFP2zmTIMuNgFZ734hgD2LxwYKw4+/hNEoDEXyVm2AIS0dFsP7w3xQTwEAllyNEv+2nTtdsOkqBxmGecvWomDjDpFyaztvJnJ/+AWFuw5C06E17D9+XaTl/uX9nleA/M27kPPFT1A19Ibj4g9RdPS0qCtT9lmOol4VLEqjUaT0Zr33Je1ahRYggU0CgNQZtH5mAqyeHHNvjsH3+GYvKNJiz5mzOBcfi+TcHKHHQ2nGykxAUzqwHDKM6NgKfVs1hZ2VxR3T+44cPSLMHghI8H1DYKdvn75ljvMRkREiJY5MHkaf3n0Es4aph2QuEYzZt1/S/uDkfvSo0YIxVjkIUHESzpRgMnFM31dOuqkZSCDwoYfeCJ0MSNQDq8PisfxQJFQGOab3bIaxLZ3goARy9QbsuBiFg1fTMa5voFgpX3/oDFoENEFrTwfYKRWwVZvBylwNOwVwPa0YH28/g1ylClN7N0XHOpawIYhH/STBVFDUCAASXGB7ECAxmSKYpCF4j7idrEtqwzHdmgCYSTePoARBPWrDmXTwqONHIIYgCVlmBPyYRsr7TgYgGZ0EYkypmjzn999/L4AQglNk73E7x0c8PwEYU7ovQRcyAI8ePSoYhQRDyFojAMlyeN/pZsv6sm4EXpi6TBCFDEOyDwnUsD8RhCbIwvoSAKQeIQEvuiCbdAdNACCZgQQAyYLj9RPM/PrrrwUQc78BQAKgBJSYslpdMCWV94tAHxlpZHgSfKLBC8GqioAs24QsMwKgbCMyOclmNLEWTedgO5C5SV1Elkvwic8O25CAWW30px/6M1XhhOwbZGpSC5D9k8F3A/sv3yGmIFhYWwCQ/a9Xr14CJGcqOhmABN4Ibpt0Rtk/2QfZr5gST3CV7FIGt/G5YXubjGIqthHfaZVdgAlYE7RkmjYBdS6GkJHJfmkKsge5GHI3URy6Eflb/iMOkZlZwW7uTsg01UuJ3E3Zj/b9Z1rg950X8fGyo+LkHi422PLVOCgoP1JD8Jv+26bjSEtXCwDQmgYCRiX0RgM27bqAmMRc9Ojmh/OhZ5GdCwwf1AYebhZQKnSQg0wiJYwyPQwwlgKAGRg9vBXcnawlYJBgS2nK+fXEbKwvTQFmqi8BQLWZErsqAoCD/BEdl4ojp+KhghGjBzVHEx9HyGQlSMkuxqZdUYiMzEH7dm7w83fA0ZOxuHo1C0qZBjroobEwoktbT7RvWRe2lgrIYBA6hb//eQRL1u+GrbUK0x8fhKICPZas2YuETC3cnG3has8MHF6FETl5RYL1Z6WRY2T/DmLuveyP3WjcwBsvTOiPDi2YAvzwGYDXbtzE24t/w9p9R6GuYwmrdvUgN1OhkcoGL7Xpin5tAxGemozgqEhcTEhAcX4RvC3s0M23EYIa+iBVV4hPjh+AhUqNL/oOw+6oCMw/sF16D8jI8tOgmbMLhjRqim5eDZBakI8Fh/dgb0wkLFVqCQDs2g/rrpzHq9s2oSQiDXlXUgSY1j2oGTZ89gasLczLelxcwk38sXk7AgP80adb+VylsKgYx0+HYnfwUUydOBpXr8fg0PHTmDZpLJb9tg4N63uhb/dO2LH/sFhEHDmoLzZu3yNAuf49u+DsxSv4dtmvmDvzSfg3aigYf8xYO3sxHPsPn8C7857HzgOHb2MA3ki4iZ9XrxdAY8c2rbB5x14cOx2KhW+9jDWbtsPO1gZtApuL46mp/sSY+0d0qOkZrLw9uzAal5NXIzXvIor1zHqUmG1VRY0AoEoBuZ0Gqh4+sJgaBHk92yoNQu62jv+2/dMyCzBo1m8opjAoWYDzB6Fzq5pZgLUCALO/Hwf9rQhRsEWfF2DW5e6YZxUbqyoA8FBwMOa+MAtZmZlioMsBHQcE3LdVUBA+++obkeJbMe3ibgBA97p1kZiQUJY6wAEc02U0pXpJHDDx3DynQa8Xk2/WQ61WwdraBrY0ElHdThsl8JaTnY3CggKhZ2RKTVcoFbCwtIStrd1fQEsOYrhSnZ2VheIK+ilyhRxmYlXWXqz889xMRWHq74qff8LypUvEAIjX0alrNzTx80dA8wA0a95CAIOb1q3Fpg3rRTM3atwE4yY9gWYVJoOsO12V2a4PPapiAJoodpVt5I1G5C9agqJ126Bs1hgWz00RLp+0oiIgWPDdSqjatoDZ48NE2t+dYpdgAC5FI98GwpSjKgYgWXj/WbAIF8+H49X5L6Bf/55lRdIYhOBgeHhEKQD4V62YvXsOCqMRe3s7weBr3boFdu88gG++XiqMPdgnDh8+IRiI4yeOuq26ZB4SANy2dQ/atAkUx6empAoAMDklFTNmPonnnp8q0lFZlx8Xr8Sa1RslAHDOdJw/ewkLP5IAwJnPPoVxEx5gCvC2w/j0i19w+XKUuKb+fdvj1ZfLU4B5YWnpWXjvvR+xfsM+kTrr5uqEt996BiNH9kTsjVt49/NfsGvrYQHm8Lma+tRwzJw5Bu7uNQuWRkTF452FP2PX3hMwKtXwrl8XC16ZjKE1pAB/tPxPLF5/AG88NQzTRnQXTsXvrtgqRNdfnzgQLZtI6ZZ7T13Ef5ZuhJ+nK+ZNGQpLC3O8sWgltu0+jucmDML0JwajjvOd+9u9PFcCAPzyJ2GCoZo8BsEW7liyKayUAS2V6GBrjhHdGmGoIgtZC76E0rMurGdMhO5mMrI/+EaAcGTM3Wa4UaEyTOk1pGcKSivNOSwnjRQAIAFEywnDYTV5dJVVZ/ot031zPl8KdWBT2L03F3lLfkPh/mOwIHA4f1aVxzEtl27BGbPfgbKeOxy+/Y9wDs79ZrkwExHO3bSW+0sI623oqAOqVMJy3FBRNwEAFhXD/oN5IjX4YYXOYMDJyDgcDLsMrbYA2doCsRLMVz0Z6lq9UaS1S6a/EgOQ/7a1sMDEnu3QvokPzO6QArx5y2YBnhBY4AD7mWnPiIm1aZGmsoYfmTCDBw0W3wemmxIcDAkNEc1BkINgHifMVQW/VQRHCBTF3YgTu1haWAoQqyIg8LDalvRJqjTd0Bqw5Nh1/BGSCA0UmNa1Cca1coazWob8Ej12n72Oo9ey8Hi/FsjIzsaWIyHo3iUI7b0c4cQ+YpSBQ0NOfa5narFoewhkNnYY17URWtirYGk0QmXkCrICMjlTb7SC2cUUT4J1ZMyZnGDJmmIKKe8BAQqOPUzjDZNMBMEO07G8HwSGCIQQUCLbikAs02qZJsmBOwE4sqT4b2qVkfnE+0aW2sCBA4V2GUE0Aij8RpO5xvRNMtmaN28uGINM2SRDj6mWBOaYQsnxCsEsLgiSiUXGINMjCeKRZcXUSuHyZzAIAJAACcE5Mv5ogEFwj46urKu3t7cAVgji8VxMZybDjUw/pgCTAUgtPLYFgUn+TiDMBACaGIAEMwnGmAwg2Gb3suBYUQOQ6e00eCAIWl2wPXgdZPFx/Mb6EPwii4+gE4Evgt28TwQ6CajzHAQsaQDCfSrX0wQ2EQAkeE4QkKYvdAX+RwDzu3wwHwQAyDYgG5IAIPshQWn2ZT4zTL9m8P1DAJD9ls8EnzU+V4ygoCBxLMuoKqoCAMm8ZHlkm/KeUbuRZfC9aQr2a2ql3lUYDcj+biz0KRKT0KLvizDrLC22Por/vhbgd3fo878hPlkyhXh9WleM6Stp6dYUOr0Rv285iZs3gelPBcLWjGMTJUoIAO6+hKtR+XCykaMwNwGduwSiZRMvaNScIfLLwwVQ0su14v+2bI9EfGL1AGBFDUABADaTAEAyAI+dlFKAyQCMjkvDkVOJhBYxenAzAQDKYUBqbiE27qLmXxY6tnWHv58Tjp6KR/iVNDjYWMIg0yG3OA+edW3QpY0PGnk5wkxUUWIALl23FzY2akwbNxC5ecX4cc0+JGXrUdfRGi62GvqbifMQNDRCBgdLFToHNUVWoRY//QsAwDOXr2Hagm9wOfYGNPXsYB7kDluDCuM8/PHamOE4kxSP/xzdi3O3JFIQg+6+LkVKjGvaCp3bNENw3HWkFObjsz5D8WfEZczateEvXcTdygbPBnXGhIBWOJ4Qi+d3bYRWr/8LAKi7lo7cy9ICS4tG9bH8vdlo4VueaRafmIS1W3bCt4EXhvYrTzkmM3DDtj0Iv3oNgc2bCu33jKwsDB/QG9v3HcSAXt3QtLEvjp0OE8DgrKcnYMuu/XCrU0cAgCdCzmH91p34+sO3kJdfgJBzFxERFYOExFuITUjEh6/Pwf6jJ24DAMMjr+OLxcux6P35sLayxIXwCPH/b859Fh98sViAlEz/zczOgbWlBWZMGVfTo3NfthdrS6AryoeFRg2Z2rxsgZ+amok5xxGZugnZhTEo0RdUmQZcLQCokEFmpYGyhSvMn2oFZWtKFT18zcr70ki1LOTT5cfw244LYu+OLevh+zcG13hkjQCgLjYMOcskirxMbQG7l3cKFuC9RmUAkIPVl2Y9i5PHjokBa6MmTeDl5Y2DB/aLgTMHnnNfnY/JTz0FMgJNcTcAYEZ6OrZt2YyMjHQhtt+uY0f07iOtrl+8eAGhp08jLjYWOTm50Ot1YibHVFCNxgyOTo5o0NAX7Tt0gKu7uwDmwi9dwqWLFwT7MDcn5zbWIvXlCP55eXsjqG078TdXqVmHC+fP4/LFC7iVlISCgnyxCs1QKJTCYt3d3QPNW7YUDD5u37trF9at+R2XS50emcrcvEVL1K1XDx06dYJv48bYsXUrdm3fjksXKKIPwRAMbB0EV9dytpmrmyvIhmzUuPG93rZ7P646ALCKEjnRz33lP9AeOQWbhfOh7tutLDWxcPlaFK5cCw2dSSc9VjMAuHO/SLFt1MhHpNNWBQCScffBgkU4cvgE5r8xG0OHlTv7nTt7CV9+8QNuJSVj7ivP3Za+a6q6MPj4+idB4SaA17ZdKyQmJgkdv4MHuBppRNMAP7ww+xk4OtgjJOQcigqLoFKrcOZUGIKDjwm238BBvfHi7OmIi7uBrz7/EZcuXUXbdoEYP3G00C88euQkdu7Yj4SEm+jevTNmz50O1m/hh18KAJBswXETakf5vZcbuWnPcXz83RqEX4mBTK/HgB5t8dqLE4QJSMVYuWorvvr2d6Gfx2ynCeMHYNzY/gg+dhar1uxCSnwyZHoDmjZtIMDBXj3b1mqSeCU6EW9+8Qt2HTwFqDSo7+mOD154HMN63q65Ufna6AL84/IteG3eFDz9xBCcJwC4cifM5cBrE/qhZWMvccje0Kv44Ned8Hd3wsuP94WFhRleX7wW5y5HYcGM0RjUrfW9NFuNxxSfDEPO18thLCiA+eTROOHqi+/Xh6KwuJwF7e5sjbG9GqNbTgKyFnwlUmFtnn8SuhuJyHr/C+m9zDRceTWr3aUgu8LRXjAFadohAMAbibB6YhQsx1e90mfMK0DBjgMiDbgiAFgUfBwWw/rChszBqp5hGmaEnBcpv0zXd/z+Qwig87MfxcddaPVVBv5N5YjfZcIR2Gb204JpKADAYi0cPnlD1P1hBHViotNzsO9yLG6mpCEzLRVGQzFKjCXQ6Q1C/4/7SExAAoCSJqAJBKzv4oSJvdqjqZeb0JusHPwGcoIcfDBYTKRdXFwEQ6x1q/J+dubMGeHiazLxYIqwyWWVjqc0B+Hk2jQxHzpkaBn4wu9mPr8vOr34fhLgINuHKcNM62Tw20fjEDLWHnoYgXy9HjFFOny+9zJ2XMuFSgdM7tAAT7Z3g6u5AoVaAw6ci8PxqGyM7tUEWTn52HbiHDq3a46O9R3gqFDAjLIwdFA1FiAuT4dvt4fC3tUNg9v4wMdaDg2MUOv1kFELUCZHYWGRAL8IEpEdRmCLWmUE5wgEEsxgGrUJADS1C9uQLD269/JYAmAETgneMai1RuMOuvXyXpKlx287gRG2O4FG/uGiY1hYmGCpUQOShi8E/lgHAn4E6Lg/wTgeS/CLxiBkifL87CMEKAniEdQzAZMEuwhGki1H/UGm//IY/kb2H1lgZF4R8OV5mcZKIIwMO6YAs48RiGYdCaiQwch2IpOO4Av12dgGPCfBS/7GurL83bt3C9Yi2Y38QwCQ+1ZnwFFTX+OzQTCVTEPWy9R/qzuO6coEiZjuyyAgytRnMv3Y18nmYxubzCoIsrKevCa2b3X1ZDvRCIQglinVlAAwtej+7fGgAEC2GUHm6gBA9nsySAls8x5WBABbtmwp2IYEzqsChmsDAPLZIQDIZ9AU9wQAUg/03Fbkb3xHFCO3doLdS9uAR1qA//auXWX9zkfcwuQ3N4lttlYa7FkyGRpV7Sb7lPnYdegqQs/ewrjRgXBztBTf8/S8Iuw9eg0R17LgZqtG+9YuCGjpDmuVhSQpIWSCeA6jAABLIMOW7eFIvJmJUcOD4O5EIgcEA1BOBpMRiErIEiYgyal6jBjgh6BmdaAxU2D34QgcO50OO1sZRgoAMBOHTyVCIS/B6MFN4dfATrjzpmRrsWk3AcAMdGrjjmZNXHDk1A2ERyaiVTNP2Nqa4UpUIlLSC9DA0xndmQZczwZKlRxrtgTjp3UHYGljianj+8OoN+CnNTuRnFmMkf06Y0TPIJiryRiU1NaYCqyUk0FvxM4jIVjMFOCG9fHihH6lJiAPlwHI78Kh0EsY9cpHwoRD5WgBqwBXNHV0wQf9h8Hduw4+PnoAGy6ehVFvhMyM6dml3UVvgEprhNpSA4NchkG+/vi877BqAUAe1sKlLr7qPwJqhQLvHtqFY/Gx5QBg+DnM27IR2kspKIjNECfx9XTHp7OfwpAKOoDMWiATLyrmhgDUbJjlZgTSM7Nw4MgJJCWnYuTgvuIbpFIqUFBYJNh4A3t3h3/jhoKhF3z0FJ6fOlEAgI72dhjUp4cA/MgI/Pz9+QiPuI6vlq7CS9OnIC8/H0t+WYu35jz7FwAw4no0vvxxJea/OB11nJ1wKvQclv2+Ae++8jy++ekXDOnbE/W9PMT3lgQInutBBp+7nNx8HAu7iPSQbRjVvgEsm/WDzNpZzPFMN6/EUICotO2IzdiDfG0ydAYuHZcbgfwFAOSzaaGGwssOZhOaQ93fVwCB/wtxKy0PA5/7VRAUSBza8f1EuDpW74DONqkRAMxb8zK04ZLjjqbtaFgOnv+32rIiAEhb7RU//4yFHyyArqREPAivv/OuYLi99NxMoV/C/Wl48dXiH9C0WUDZgK22AOAzM5/F2t9/x56d24V4dhM/P7w071V06tJVAIwfvvcedm7birw8SXyTTEOy5ZJv3RIaJXqdDnVcXDD9uVkYNvIxxMfF4YfvvsWRQwdRkJ8v9nVwcBSDxPT0NMHu4+CfuoXjJ03G+EmTRJrNrh3bsfSHxQi/fFm8l8zMzAUQRB841qOwsECAjq3btMH0Z58TBig/fvcdtv25RbSNuFmlA2umrEya8iS6dOuOr7/4HCcp9K6VxErlCoVglFQc2DZu4ocX5sxB1+7/gOPZXQCAFIfPnfcBdCEXYPXeXKi6dygDC+4NAFyKyIgoqDVqKOQKabGuDHyQidTdosJCbFj3J6xtrNGufWsBqF27Fi0AtsyMLNRv4CUAwLTUNOzcvg+WVlbCeTY3Jw9XrkQiOTlNmIIwXbdOHSfRX1csXyNSf7OzcvDM9EnCEGTL5p34+qsloFuwCQBhP3BwchAA3hOTxyLpZrJgLa5bu0WwiSQ8RGJSELjmj8IEZO4MnAvM3KMvAAAgAElEQVS7WAYAzpz1NMY/QABwffAZfLR8izDvYA7koA4t8OYzoxDo73Pbu+AKU2w/XYE9waeFQK6VhQYebs5Iz8pFWko6ZDoDzNVqzHp2DKZNHQEnJ/tavUvCY5Pwxnd/YMeRUJEC7FPPDR9NH4kRXe/s8PbxJyuw9KeNeG3ek8IF+OLFSCz4eAU05maY99IEtGgmaTntOx2OD1duh59HHcyd0A8WlmZ489s/EEnm4czR6NWhivTaWtX8zjuVREQjb+lqFJ0IERp7GY+NwLqj0TgUdkMATeZmKnRpWQ+Pt3KF1c49yP99M8y6tofdG89DGx4pXHXp8ktmnPngXncA1gC5Wg25q7Mw1CgHAEfDcnx5SljF2hIALNxxAFkCAGwGu/fmCAagBAD2g83cZ6q+uBKd0BdMf/Z1AQA6/fSpcCROf+FtwVK0HDUImi7VALelAzY5mYJeHqK/lwGAn74hUpEfRqQXaLHnaiISsvKQm5+PqPgEZKQkw82W7pUyIbrMMYie6cC6UhCwlAEoltGNQAc/HzzWtRU861Dc+Xbxr4LCAsEMI5DHIGNs/Ljxgt1lCqbOkWFz/sJ58U6xsbaBp5enWEyKi4srE9YnqMR0zo4dytmR1BckQEhQy9rKGmbmZoJ5TlCIE22+TwiEjHpsVJmpyMNo14rnyNMbcDWvCB9uPYuDiQao9DJMbu+NqR3d4GamEOnWl6NTcClJi97N3UA3veMRN9C0iTeauljCRmaEUgcYhMt0LlJKjNh8MhquLm5o6+MAB6KDMjk0ejk4zuCQkd9ZsoXIeCP4R+YkASOmxJJtxnRX3gt+Pwm4VWaxkQFHcIngH116TYx6grh03927d69g/bEsHst7w/RVsv0IjhBYJMC3b98+YdJB5h8XFLlf//79QQdW7kMgkSAHU3zJ3jQ5OJtAq4sXLwqAi+ck2EPQkcdTB5D3mbqDhw8fFuciS5DsK/YRMhTZBgSX6SxMN2HWneMJAousJ0ExBlM4qSVIgJjXyushoMb0Zf5mMjshK4u/8fiePXuWmW2xn94rA5DsRgKX7Ks1BUFI9mWTKy+fFbL92Pf5DPEPx3FsB7o2k91IphoNJO4EUnKsyPtN92beO6aesg1rY/5RU50f9PaHBQCyjxA0Zz9lkEFKMJbsUPZPagCSvcog2MzUcTJvCWozOE42GXrw/ylrUNEFuDID8H4CgNSjzfpyCAzZEoPHcthb0LQecU+3JuLkTQSvuozUOImB9r8QVvZmCBrcAJ3HNBYacf9kfPjTEazdfUlUYVQff7z5TG1lLYzQ60oQlZCDjdvOwN7RHg28nKErLsSNpCLEJqVDZtBjdL/WaNLQDgqzIshhCRkUUpaYgMs4TDEgo0CLrTvOQFukw7BBbVDH0QwK7lfKquM/YggAbjuL+FQjendpiA4tHGFro8a+I7E4FpICW5qADGiKmLgsHD6dBIVMi9FD/NHEx1aw8pKzddi0OxoREeno1NYVzZu44eiJeFyJTECHIA+0bV0fUTdu4djpeGTllKClvyu6tvOCq7Ml1m/bh6VrD0KmtsQTj/WEZx1r/LZ5H45fuoEubQLw1NDOaORVBwqVCjqDHNRUVKlkwlhi3c4j+O73PfBtWB8vTeiDTgENYJQpHqoLMMdcO4+GYNS8hSjht1khh9pKgx5tmuPX11/E1axUPL3mF9yMuAl9UQnMmrnAqPrr4quZUoXBNQCA4l1mY4c57bqhb4PG+CH0OFacPyMBgF36Yd2FMMxd8RsKziVBX5py6eVWB29OHYunhkkLUQwuOl2LicOK3zfCu15d4f6rUqpEmxLsYxru8IF9RMotzTz4vVy/dTf6dO2IRg29cebsBRw9FYoZk8cLIDEtPQMjBvVFYlIytu0JxoLXXsSVa1H4fvlqPD1+FCKjYnDw2Gm88dJMHDkVIsaKo4f0F3VJTk3D2s07oVIp0apFUxw5EQIyFN9+ZRa27w1GVnYuenbpIIBIJ0cHoQX4IILgFB2mr0bfwM9rt+J42CUMc8/FS/VvwtLZE6r2T0Du0x4yc3thNmuKfG0SIlI2IjHnBIpKaOYiYSIVAUCZRgm5kwXUw5rAbFwLyJ0tHqpk0INor7sts6Ij8HOPt8W0x+5MXrkjAGjIz0DWp33FpJ9ABB2z7sX5t+JFVAQAIyOu4pknpyDhxg0xyWno2wgrf18jWGxMCSazzeRgOP6JJzBn3mtlg4faAIDtOnREfR8f7N29C+lpaXB3r4tnX5yNQUOHwMZGAvlWLVuG8MuXkJ9fAINBjzbt2sGnYUMcOXhQgHxM82X0HTAAs+e+glMnjuOnH38QKcWM1m3aIqhtW9ja2QrtwYQb8WXpw0zRHTpipFg1/vSjDwWbjy+FJv7+4jgyBYnUkkV4+uRJXAm/DJVajaemPYOx4yfg+NEjAry8UOoUSSAyoHkL1PXwQMfOXdDYz0+Alzu3b8PF8+UMQIKIrm7lOltMgenRuw98G0murQ817gYApD78xStCK0zm5gJZhVTBuwUAw0LPY/26PxEbIxnClC0HVQABaeDRpWt77NtzCGt+34ioqFgB5Dbxa4QBA3oiNTVDGHKMHjsMyUkpWLVyDa6ER4q+Qqant7cnhgzrL4xA6tYtZ1yeOBGCb77ipDITL85+Bv0H9MKfm3di5Yo1iIuNFxMUMj79/Bth1Jhh6N27GyxKtSMIPq7+dR3oYkyQkbqBTE0miHnqRBhaBjbFqNFDcf16DFb/uh6WlhYYMXIQuvfs/MBu67oj5/HJmj0Ij0kEcyAHBPnhjUmDEFjKoDOdmFp/Hy5Zj8Vr9yA7J0+8N2T8Q6TEYIDCYESn5o3wxpxJ6HQXoFp43C28+dNm7DpxHga1BvXruuCjKYMwvFPzaq+Z75OPFi7Dz8s24/X5T+OpJ4fj0qXrWPDhUjGJe/WVyQhs2UQcv337EXy6aBUCAhripdkTYWFtgTe++BVXYxPx7qxx6HMXdb2bm2DMy0f+hh3I/fE3KNxdoBk3HJlBQbiamIO0rAI4O1jCz8kM9mfPomDFWiIYsHx8mEiN1cXGI7cUkFM19xMaeZqg5uUfPCLITFEVGSClAyFqb16LebgA4IovgMIiZM5fiJKr16Fq4S90AKkPWBYEz/Qc1BGkL51MyGTCgORhA4BFOgOCo5JxLS0XecVaxGfmIS0rC/mZ6VAU58LJQikAPQ5kRBNXAgElPUDKjMgxonNL9G/jD3ub2/UAExITBAOQQA6DaZsjR4wUE+jyZ0kHpgnv2bNHADmVmfMmqQwynwjIONiXp6iTuUX2IJlllYOgB5lr/fv1F8eZ3NHvpt/+3X3ZJ/ONQFhaHj74MwQn0tVQkAHY1hPTOruhrpkCcoMeeQWFSNUq4WOhEIyFhHwtbG0t4KDUQc1UJaMCxUYlFPJ85MlkuJFhhJ3GDC5mBiiVWmhl5tDoFZCT1cCbAghgiO3JbyKBL7YrAScCcQSGyKBjG5k0ANnOJh1AAqimY9mGHGAz+E3n8QT+yBwjqMgyyK4jMEXAwwSIsVyCdLw33JfHcjv3IyjF7w8BHNaT2wlE8lwECVmeaTvrwgVSnpcAIfsOj5cc7VPF8TwP2XwEX+j2y3vN6+H3h+AjGaQ8nu1AcIzjFIKfvF5uYz34G0E2HsfrYr1ZV/7O96jJdIJ14G+mNuG2ewXL2Cb8U5VcTOW+JwTNFYoqwUaOHQki8hpZFwK2bIPa1IsgO1OJqeFI5i3ZnzS5+G+IfxIAJAOQ2ooEi6kBSCCa95H9lsxBsgP5N+8Zs3/4zHDhgynplU1AKgOAZL6SAcg0eVPcKwOQxxcd/w0FuxaJopQezWDzzKq7vr3n9sZi5TyJVf2/GB1HNcLoNzr8Y5fOhdLe01YiK7dI1GHZ+8PRyq98LH7nihmhZwqiTIkzF+JwIfw6iguKoJIZYGXvjNQsrTDCmDKmA+ys5cgrMCC7QCd9+ysUrNcZER2bhbDQa2jVsj7atfWCtQWtN/h9MMGEcqRmFGL1xhOIuqlF3ToOaN/SGc383XAyNB4nQpJgZ6PAyIHNSk1AEiGX6TB6cACaNHAUUOOtrGJs3h2FiAgyAF0R4C8BgFcj49GhTV106dBAzEuOnYnGqXOJYhG5U1A9tG1VH8dDzmLpmr24cSsHbZs3xOBugbh+IwkbDoQIZnwrX3e0CWwsvgUlJXpkZWbA16su2gY1x+bdRwQD0Leht2AAdmreQKQVy1E7luX96BwE/f48dApjX/uk7LvA93j/Dq2w8bPXceTKVYx4/zMUxGdBYaOBVRsPwNYMUNwOTtcWAHS1ssaM1h0x1j8Qy86dwuLQ4xIA2Kkv/jh4DM9//ANK8iXSDaNuHUe8OmUUnhsz6LbLZV8h+Hbw2CnExieINNugls3QKqCpSMMlUKdSKsVvTPvlb74+3nB2tEe8SOlNQLcObRFzIwG7DhwR+oD+jRrgSmQU+vboLNyCCRJGXI+Bp4c7bKwtEdQiANT8owZmMz9pzs96kHG4fV8wioq1CGjiK8wq+3TrjKycHOw/dBzXY2/ApY4T+nbrBA/3+2+cWlBUhJvJ6Vi9dS827z0sQFDGKM9CAQCay6VFW7lXG6jaT4LctTFkZjbiNymMSMsPx9WUdUjPD0exPhd+vzSHa7AblBoLqDp7wYzpvr6OQC30P+9Hv/y3lbH7+HW8+sVeUa16LjbY+u2EO1bxjgBgRbFcpXdr2Dy19G9fr2lQR8bbe2+9hQ1/rClLz5j05JOY+MQUqDUanD55Agvefkuw9hjWNjb48rvF6NSlixhM1AYAZMosB8HU6WM6L01CnnjqKTg5S7pj3MaU3PBLl5GcLA2Gic47OjrhSni4cN7NzJAovgTc5r3+BiIjIvDDt98gOkrSPSH459e0qUh94UNGDUGyxAhiMp25UaPGSElJxqKFCwULkDF1+kzMfOGFMm0bOh+Tyffzjz+I7WPGT8Dcea/CytoaS7//Dl8u+kz8zrTfl16ZJ8BDU3Cwv+KnpaJOjMDWrfHya6+jfce/6mXdy4r8377hJgDwaAgsX58FVdvAe0Lli9ZvRzENCR4bWKsUYNOk7U71NzE8TPtK7tPMppRYd6a+amo3aT+u+N2+X+V23bRhm9D3a9W6uXAD9vKuVzaJLD1UnEdKJfirVpI0+ZFqXo6HlNeHH76K13eveku1vbebz0Tgo81HcDE2SQCAw1o0wPzRPdC8QTlgYSrrSOgV/GfVNhwLjxGTUbJvhHCaXo865hq88eRwTBzeA5aWtdejvByfgrdW7cTu05cAtQbebk74cHwfDGvfVLRDUZEW2hKmzUoDM/6Wl1cAMgD37TuFd9+egcfH9kVM7E28u/BnxN9MxUuzHkeXDi1ADYqfV2zBipVb0a9XO7z0wnhY2Fhh/uK1iLhxC+9NG4k+bWqnJ1Pb9izbz2gUZhy5P69B8dHTQh9P3SEIhub+0FlaQpmTA/mFy9AeDwVNOcw6tYH1rMlQenkIXbziI6eQ8+0K6FMzoGrkA03H1iJFmB8/XfQNlIRfE/taTRoJWSnA/NABwJVfQm5uhqLgE8he+B2oSajybwSzru2gKtVLKbkeA+25cKj8fWH99ONlnf5hA4B66kzdzMK5pGxkF2qRkF2AtPwCsQilKypAUVYGLHSFsGIWM/tZqfaf3khvIskdWDy3pSxASzMNnhzQAR2b1YdGVb6aSb22NX+sKRPIJ6Ns4ICBZYtbpv7B9EUCgEePHRVAiymNkc8/B+pMV+3Zo6cAdyrGgeADQu+PgI3pGBNQQrYYjyH7zWRWcdf99m8ewCbKMwJHEzOxcHsoQnMsIdcBY1vWxcQ2rvAwl0MhN4DS6vlQw9moB7nyWUY5jEoZLGU6Ma6XGenYKIeZMh8lciNKjJaw0sthbsyHUVmCYrk11HqlNE2R896U/zG9Q7mJ7ykTKGT6veI7n/vwWJNkhwnkMu1jamPuZwKuuK0iCMbfK56z8vu7/JsiDXYrAmAV02C5n+nbJN6vpf/POpn+baovy6iO5Vb+zaNLslRX6XsjTZhM9eHfpm0V+1LFa69Yd9PvNaXu/s0u9EAPJ+h68OBBwUZj+jRZa/xTlXnFA63IPRb+TwOA1FYkUMwUaqabE+gz9S2+q8jCJNBMEJp/0+SDGpJkPN+JAXi/AUBjUS4yP+kD6LQSweHFzVA43J1h4HsD1iPrVv493qn//sP4unht43DU8X4wjKGaWuj0pUQ8896fYjfKpWz/bmK1CiNVlWUoNgBKGYphQFZOLorySmCmUsPSVoNdwZFIuJmO8aODhCNv2LkMXI+9JRaTKsJKuhIDtIVG1HG2Ro/ujVDHWSX2lwuNQBN4IROyFruDz+FSZCry82TwcjdH/74BiIhOQtjZBNhZmmFQ7wDEJabhxNk4yGUGDO3bAg29ncWYIi0nHzuCIxB1LRPtAuvCr7EbjofcQGRUItoEeqBTGx9YW5vjVmougk9EIyImBa7OanRp7wuj3IgN2w7iyJkrKCrIx/CebdGxXSscORuBI2cuCiC+pKRYXJdKLoOtuQIjBnTHyCH9sevQSazasAcNfOph2pg+aNOsoYA15WXXVtNd+vvbS3R6bD18CmNe/fi2eVmvti2w/pPXEHrlumAHZubkiQVvjbMlNA0dIbMzk7TfSvXfagsAetnaY17Hnuji6YNvzxzF6kthAgB8u0NvrN55CLM+lubqpvCo44R5Ux77CwD496/8v78EAo2Z2bnYcfAEVm7aieS0zNsW924DAE2XqzKDsukAKFuNgty+LqAqZ/MZDCWIzz6Ca6mbUXe1M1wTG8NyfBuoOnn+v9f5q6k3aEv0YkEkJ5+p0sC6RWPg61m9bMkdAcDcX2ah5NpxUZDFwHkwa19uZV1TRarbbhosHti3Fy/MmC5Wo03Rq29fAb6ZBq1bNm0Uabam6N6rFxZ89LFwwSVgV5MLsFKlEim8PCfTdD/89DN07d69zPyDOoNfLfpMaPoRYLSyspbOLQOys7IF+09oAgoAsDPmvf6mAOVWr1qJE8eo35YhzDxKSnTQ6UrEar1pkkC2Xr8BA0HmIl+Wiz5eiD27JPHimc+/IP6YJmBsg68/X4Ql338nto96fBzmzHtVrLzfKwDYIjAQKcnJIsWVX0QbWxvBgHzoUQoAaoOPSyr5d/TGrKF2BgPMn5lQKwDwYV8nGXlR12ME43DHjn1IT8sQun6PjR5SK8bBw67v3ZzvXHQSPthxGsHXbkKh1+HpoIZ4tn9beLj+9cXCZ+H7TQfx4+5TSMjKFUYJTO22lhnxRLdAPDumD7zr3d3qUkRSBt5YvQ87Q6/CqFShUR07/Gdsdwxu4yeYhkdPXcL1mATx7PF0/JvpyKFhV+Dn64m5z49Hu6CmYuVr4c+b8PPmAwhq3hidApsg8WYqTp8Nx7WYRIzq2xEvTx0JSysLvLl8G64lpuKtiQPQK/DBMWepb6e9cAX5qzcL8wyZWamph1oFY5EWhowsGPV6aNoFwmrSY1AHNC4z0TBkZaNo71Hkrd4MPc0zbK0ht7UWzzvZhYbsXGhaB8Du3Tllmpkl12MlBmBcgmASWo6rJgU4vzQFeGFpCvD7c5D34z2kAK/8Ego7G1EXphTnLV8LfWY2FA52ws2bYczNE9vVLZvC8fsPyvQMHyYAyFdTTHYhjsVnIi2/GIm5hUjOLRTpJmx/MhQpVkwQ0MaohZlMyvklCCgxAY3Q6ggSSSAg3/lKhQKdm/lgZLcWqOtkJ0AdLjrtP7BfpIFyYkyg5MkpTwrXUk6GKwe/XWSCRcdECxBQqVAKXVovTy8BGFa1qEPA0sQCIwjI/yf7iSwyMsX+KeDPdG10dcsxGrH9WjK+PnAZF3LMIDeq0bKOFVq5W8HOXAYqNgjQDWrY0t1QBujkCsgVRlgo9FDI6a5ogLW8BO4OKvEuMlebgz1KYywGZAaUyM2hMJCpIC0is/1N7VUR6KoIzpnAtcpAmOinpWBbxYUj0+/8u6pFI9M1m85h2r8isFYR1Kt8/yvW4051q6q+VfWNiotaFdmNFc9buayq6lD5eitej2nb3Xxj/k378rk0mVi0aNECn3zyyR2diP9NdWdd/g0AIMfCTNmloQ0ZexUXIyq2F8HAV155RQCATBt+mAAg65H3+1xor0iuwuY9Z8C8ezXSFlXc5Nz0Qrzd++4ciP9tfeV+1GfCf7ogaNDtcjD3o9zalPH9H6exZH2o2PXx/s3w2tNdanNY2T6GEgPJbDDKdaXAnhIygwIGlGDTzghEx+dj2FB/JMTGIDQ0FS5OdrC1puu4pFfMUCjlcHAwh6+vA6ysZKD8oBwsR126yi+t5usMQEZOISKuJyHhZi6c7c3RIsADt9JScSMhE1YqDQIaeyItOxdRCeniu9WiiSecnazFWCO3KB+Xrych5VYBfOo5wN3NDpExGbiVmo369RzRyNsZFuYqMea+HpeB6Bvp0JXkoWF9J3jWc0NcYjJOhIbjRvxNtAtohG7tW4qFzpDLUQi9FIlbKWlivmtjoYGXqyPaBzZFk0YNcel6HE6evQwXJ3t0DGoqMnB45fK/M5e7q7vEMb0Bu46HYtS8j0oX+6UCgvwbYsmbzwsn3le+XIa9p86VA4RME7bWCMMQGz8XkWpL7WaCencyAVHK5ejg4Y1Pew+FVq/DG8E7cPZW4h0BQKYAv/PMOEweIpl98P2Xkyfp/HOMxxRfc3MzUU/+RidgM41aEBBIPLKxsRZyCGYaysxUz6zksZRDIVGJbMK7CdN5eRxJLg86eM9y8wtw+sIV/LB6M65Gx5UtSFc8d5UAYOkOMksHqNqMh8KvN2RWTqU6rVLdtfpcFF9PgqWXN+TC7eZRsAXIACQTkPHy5I6YOLh6CatqAUBjUR4yP+4F6EvES8xuzg7IbV3+dgtzoJiWlorpT07B+bNna5XmYTopH4wFCz/BsJEjxICiJgDQw9NTDMqTk5LEQ0aAceasF4TJBidb77w+H1s2bhCTsuGPjRLsOU6U+Lpm+vHpE8fFYIphAgAJPtIw5GxYKCKuXkFBfoFIK+F1Md0k+vo14czL89k7OOD1t99BYKvW+Ozjj0SZjClPT8XUGTMFwMdz5eRkCwbfrytWiO1M/53z6muCVVgTAEin4OUVGIA0EXlx7stwruOCDWv/wI3YWPFCaduhA6ZOn/G3799dF8AX1udLUHIyDNBVb+dd23LpAKwZ1BMym3s3oqntue5mvx++Xw7+ycvLh4OjA6Y8NQ4TJo6Cra0kFP/fHOzbwSFXsO3kFdhqFBjTKwh+VbD/TNeYnZOPFTuOY83JK0gu1EKjK8Egf09MH9Edvj53D0Jn5RXgg01H8fvJK2CacU8vJ7w8vAta+dfHxasx+PynjTgRFl6GL/PzwA+kf0NPTB8/CF3aBUBdysC6EpeExX8eRvC5SGGZ7uPqgG7NG+JSzE008XTFtCFdYW6mwadbjiAuLRvPD+yAtg3vvs53c7/J5tPFxKP4eAiKToSKfxsLiyCztICqgacww6D+ndLbQzgGlwWdPrNzoT1/BcWHT6L47CXoU9KEBh1NP9QBTWDWp4tgBspKwSX9zWTkrVgL7cWrsJ45SWgKVhWSm28osj9ZDE37VrCZNQUFG3eiYPNuYR5iMfr2VIeyMgwGlETGIPOV/0Dh4Q6HL9+GTKMRA1hR17CLKAw+Ae35cBjSMsS3hY7e6pb+MO/XDWYdWpc7geXlI+PlBdAl3ILjNwugrH937Iy7uQeZRTrsj8vCrXwtknILkZBTAK0A/yQGq9HAf+ugK8yHMS8bnuZyFBUUSYYtpaw/goAlpem/TjZWCGrsie4tG8LD2U6kY9C9d/mK5cKAwRQE5WjuENgy8G6q+1+9rx56pBuANefi8OOxa7heYA6Z0QK2cjlslDTg0sMg10PFNFJ6LRr1UBr1UEAPlYxgoAEquREa6NHASo/2/t4I8m8AW40KlnJ6M+oFAGsQ3D+mh5YyNksBvJoaryKTruK+1f1eU3ncXvnYmsqqaXttzvkg9/m31+/vXPulS5ewaNEikb5KZ2OaV5jcjf9OuQ/rWI5DadbyzTfflMkAEMhcsGDBbS68ZBjT1IP7mYBhygIwzZa6h9Two8M0t3EMSaYyt7Esjm9pCkMNQJrgMHgMNQCZAszgPtTEZGovdTdNKfScHHP8zdR2pgPTkIfuygQAqbVoYgwyNZjl8f3IOpA5/c477wh2M4MTa94fMgfvNbSX9yHvj3nicMob2b6wsdZFpSXk4oMhtd+/1gX/l+3IFGCmAv8T8dTbmxF2RZK6+GxuP/Ruf3dAZBmbT0aJiFJlPy4iG43YuPMqImKL4ONpiRvRV+Dt44nenf1gbakSEh8SWZoZPCTocdWviIrukIHfM40Ej5U6htBaQ8dxBLMDZHLoKNRPcwoFQIqJQaaA0igTvxkUQAnNrbiIKEQEOQbhPlqU8Dx6DVTQQSY3QAcVDEY5FBzzcSwlM8Iok4zKyrKNZCbGIvWLCZzwy2iERk42OaCTKaA1lGobQzIQUMn4hy3CK5Jya1i+Qmj/kf1nEil/eHf9UOhFwQBMyyrX2mTq7Yvjh+KpoX2w81goXvtmBVIyskDGoOkdUcfVAcOGdcXkfj1wPCEGSXm5eLdbP2yNvIwXdpU/v8QKNEolGto74ZlWHTHE1x/br1/B3D2bxbvmTgzARp7uWDRnKgZ2lnSq4xJuYtXazdCo1EJ3z8PdBS2b+QktQDrtngq7gMBmfjh/+SqiYm9g/GNDEHLuEgID/ODi7FRlo/IdyDTe3cFHRXm9unS8KyAvJS1DOAv36tJeMiR5gEFgk4Dfz+u24eDJsNtA28qnvRMAKO0rg9zFt1QfsB1kZmQbP3gA8wE2zwMteuP+K3j/h4PiHJ0DPfHt69XM1e5kAqK9vBd5f7wqCrlXfYyqrpJsBGroffbRh2WDDjs7e/g0bCAZHVSKrMxMxBd0b7AAACAASURBVMZElzHraBDy1eLFwhH48RHDhRMvY8y48SLFd+bUp4QWH4POt0yF3bJhgwDr6DwzdPgITJsxUzjivv/OW9iycSOYgvvsCy+iXYcOIr2Y7okb16/D/r17yjQATQBgTEw0gvfvE7p9DJp1dOrcBXU96gl0e9OG9cJxmPV2dHLC/LfeEazDzz/5GOv/WCNWBtq0bYdeffvBwckRRoMEiO7fsxthISEizWTK1GmYNfsl8dKpCQDkeVYtXyYYhHxBeNSrh0FDhwmTkbW/r0bSzUSYmZtjxGOj8cEnnzzQjldd4WTQCLGs+xAyUkP+hfn9GRlZSEy4KZigbm6ucHJ2EiCUKaKjYlFcrIV3fU/BDszIyISHhzuKtVqhKVi3rivS07OEE7WnZ10xeI6NjRcrRjwmNzcfWm0JvL3rISkpGcnJqahXzw26Er2wkecxJh3B+9DM96WIxMQUxMUlwd7BBt5e7jA3v3c3ptj4ZOw9dQlZmXno0zEAAU28xKSEfT47twA5+YViMMOBGRe3LC3MxB+2X+WgoHB6TgGKdTo4WlvCXK1CXmGxWNWlHT0jv1ga9nBbZROH+9I4f6mUXgBkBPD4N5jSzHPbWkNRxwlyO2phVP3RI4uQYBrThI35haJN5BbmkDvaQ1HHETJzs7KzMQVXn3gLhswcKBt4Ql4dQE3ALisHZAwSTFR6ukOfki6OpUEHy632eS8oRMmVa5DR6Mi/4W31JrCov5Uq6kv3Yw4w5ZYWkDvZQ+HqfDvAqdejJDJasBlVzf0hK70397v9tXojDibkIDZHi6T8YsRlF6CoRGL+SeBf6d90lDXo0KWeA7p7O2Hn8bOgPiVZfwqZHCqFEj5uTugY0AAtGnrAxrK83VlnMmLWrlsrhPE52GTa5uBBg4X5AzXU/ldCCyOSjTKsPBGJX07HIElnDX2JChpOiIw66I1aGOUlMFcZYaaUw1ylgBlTf9VK2Jir4GBlATsbc9ibydHIQgZfF3t4OFrDQm6AuVwGpehVMiFUbjRK74NH8SBagGY4JsdyqdUhI2uzBEZOUDl5JRNGnFonfpOcsjk5JcuGI9ASwZZRcMIs0wvwV5pRS6n0FNyXNIBKrTcfwsCf7FkaoHBhmAYjdGv+bwqOHQ4cOCDkA+juzPD29hbGN3SbNgUNYDZvlnRGTenddOsl0Mf3EY1igoODxTaORWkmQyMa6kWSTUJwj2AcgT0G03sHDRokwDxT8FjqSRK8o1s19+V5TdqU1P5r1aqVkDQgSEgHazKdGTzPkCFD0K5dO/H/1OrcsmULaDzD4Pef22jec69h1GmR9UlvkPDAIABYW53z6gBAmmI0bu8GrwBnoQd77UwSYs6liPJpnlG/ZR1cDDZpU/+15p5NnaDXGZAYIckP3SnsXCzg27Zqzbub1zKReLXmMkzlqzQKBPT0QtjO6JpOe9v2fwoA5AJulynLwLQ3vjIO/DQF9jZ3w4riu4qLRXLIDCadZAJbzOSSYdPuizh9Lg1WGjWa+VmjfUcfOFtbQCmnBjBBNckERPLq41hfGjPKjRznygE5U8ulRSgCgAajTtqXgB/fllwsNChhkMmFOy1BNTllpCh/IdcLeQs5Tay4o1Eu3pU6gnlGNZR8exLoIxApPQ1if5YuAYDSudgwAto0cj++Vw3i3EaRwEudQr24BoKI4miZEZKyCcFEGg/yPz3kojy+g9XSO5nx16H1XfWbu9057Mp1zPjwe5Huawq+l9o1a4Sv500HWXh7T5zF9+t2IDYpWYyDHW1tMKRbW0x/rL9IA1575RyuZ6bh877DcTguCh8f319alAzmSjWa1XHFsMbN0NLFHWFJiVhwZA9CkuJhpdZgVJPmeKtj1SnArZo0wIr3X0JTH09RXsj5S/jyhxVY+PYrwp33xJmzOHfxCp6eMEq48PL/qft39mI4rkXH4Ymxw3E67DxaN2+GOs6OghnI96RwCFYphU4g8Yvr0XE4c+6i0H7v36OLmPNpiyUJA+7PMSVdfDm+5DyH+o7EXIhrFBQWCvOP3t07wcLMTPw/24gEJrIRyY4sKCgUGAVxCBIh7jUOhVzA65/9iMyscuma6sqqGQBkX5NBZq6AuvskKPynAEoLURwJIUwxNi1giW4pl0OtVpXN/chE5Dyb7cgMmqqmUWRk8r2tUanuaF7G8zCTTLSbRv2X7D7eN96nihpeSoVcmL+YWJfcTskqNc0OlZLeNDPnpPqVYwac7+sMBmgqXEtt7kdSai4GPPur2NVco8LhFU9Bpaz6Ya2WAViw8zMUnVgtFdL9GUGPvx9Bx7Anxo5GRnp6WXFMeX3tzbdEJ60cZ06dwiuzX7ht/+denI0Bgwdj6uQncOvmTXHI6MfH4UkCZ9OnISZa+oB179Ubb777njDzWLZ0CRLj48V9GTt+PCY/PVWk8f62aiVio6ME4GLqGawHbwQfBNPAqH3HTnj5tfnC/GPlsp9x5fJlFBRIFF+mD1taWEJbohWDRuqeMVW4fYeOeHrGDLQMbIVN69cJoC4uJlY4/rJsU5gmgwQ1aezB6+jbf4CgBP/0w2J89fki0aFYh9kvvyKcgk1RUqIVzEKmGFN3xeQYzO0slyut3j4+wjV4/KQn7sctfFRGFS3AF0Ll9KqKu0VGXBeuwL6NGyArMxu3bqWgfn1PAQoWFhUJQ5Hs7BwBPru41kFCQqIwHHFzd4Wfn68AA1NT0tGokY/Qt7t58xbq+3iJFHr+zn1smP75KB61wKMWqHUL8HsQkpyHyxnFuFWgQ1ROEQoIvhL4ExqW/LdB/JuOgA3szPF0UH1421viSkwi1gaHCvC4pW89dA5oCI869rd9xCtWhEwZOrxSV4wTYE62yaYhE+Z/KXQwIM1oxJawaGy7EI+bBSrIjUpYKuSwNlfB0kIFc40RdmoDbMw1sLO2gK2FBlYaJSxVSliaqWFhpoK5Sg4rowFWKjnM5IAKpUxBgv4yaXojTXQerRc/kP4lKCYSc0ZMhEsnjuIXPSeqnIzKxYQSMgrq0xgqH3IjJ7fcLjn5yWRKGGVmMMrNIHK/YSYYNAI9kekEQMi7WzZ7fiAXU16oSD3nIL50MlEb05AHXKVHxT/AFqiYBmw57E1oWo+s1dmqAgDVZkpM/aonzKzUOL8vFmpzJdqPaITTf17H9m/C4NrADj0nN8Pqt49We47OY5tAW6gTx9QU7r726DbRX+zm5msPKzsNrp25Jf4//HACzu+Pq6mIsu22zhZ4bdNwzO8szftqG/8UAHg+4hYmv7lJVLOhpwPWLxpb2yqX7Uc4jMCWtFghfSgI1nFRb+eeK7gYmY4mfi7o2skbNuZKKGWlAEJFF5DS0giemeQ/pLL4DjF9faQD6BhcBkCIcwounenU0rtUlCPJVRDUE9vFC5bvWQHNSRrEgoUnSZHwN3Gu0svgNZSid+IdbNogjjMK+LG0/HJiRimhUVp7kXhXpfUqL6v8eh7+RzUq4RbeX/I7ft0hpeybwkytRvc2AXh/xgSQice6J6VmCJDF1cleEAFupWZiQ0gIfo4IRdemfvimP59xmoOVtn1puxFwyddqEXYrAV+fPoIzNyWg3lqhwgifppjftQ/W7D6M2Z+V+yEQK+jZtoUwIzEvXaQOvXAZi5f9hp++/FAcn52bh537DwnzjplTxuP4mbNoGxiAsAuXBQA4eexwwQps1bypAJaOnwlDeEQUHOxt4e7qAr9GDYQzL8G/c5euwN7WBt07tRNMvkPHT8PSwgKXrkTCydEeQ/r1hJ2NNRJuJuPg8VOCNdjAux46twsSpiM0/qCj8O7gI2L+2bSJL3p16YDM7Gxs33tQOAK3CQxA53Z3dpC908P2y/aD+Ob3rSJjpriwEAa9JMVWVdwRAOQzoCI7Ww5lfS3kdbsB3u8BCmnMHB4Vi6NnLqBIW1yGufHag5o1go9nXZipNUi4lYK9x84g0N8XTX19yrLBTHWhzM8fO/bDwdYW3dq0EABqdZGdm4/th44jJ7cAQ3p2hBvJGRUQxT1HT+N6HA14JMCcmT9uzk5o4dcQHq51xLkjY+Jx4twlBAX4oZG3h0jNP3nuMgIa+6CJj5cA/BiHTp9DXOIt9OzQGh6ut+t836ntuW3IrN8QnyyR1P74dDQae1fNKq0WAMxZOhm6eMml0HrSN1D5dqrpnLXavurnn7BbmGFILyAOrt589100aOhbJfJKAO7t1+cjLjamDIxzcHQUjL3vvvpSmHSQOdijVy/0HzQYX3/+GZJKQUGm3hL4snNwwPKlS3Hm1EkUFRVCoVBiwhOT0bJVK8HyOxR8QKQJsyNwG81DCOBlZ2UKjT+Gf9MAjBk/XjgFEjjcv3cvIiOvCiYgjT9MIZcrRApo85aBGDh4iDACIQuJQA2dfqk7SIYijysXFVfA1s5OuCD37NMHrVoHCeCOoOSfmzcJJh9BRf9mAXh8wkT4+UsffFNQwJVOx9v/3CKAUtNzxtUAXkuP3r0xeNhw0Q6P4p9pgYoC6qxBZU2oigLxJm0mphQKVptcXioKLxmUSMdLVH0JeCw3Lvlnru7RWR+1wH9nC0RnF+HkrQIkFZTgWrYW+TqunhvKzGsE+08AgXrYquSY0doTzerYCBYAIyu3QKyymT7a/52t8DBrzfdVIYr0JYhML8TVdC1otqiUKwQASHDP0kINC5Uc1gojzBQKmKlU0CgV1GqHguxWAetJbAXyyqgHKKNRCOc/RoNgLnDSQwDQUOpV+IgE+IDusRjT62GUSSZMYkJrVIocNrnRAL1SB62sEEZ9NhTFKZAXJUFvTINBngy5Ph9yA4E/lSTyrfKCXOUDucIdkFH0uwiQFUNutIDMaClpgz66kQ/oRv7vFkuiAwkPDHXzAbAa9UGtGqMqAHDYnCC4NbTHkln7xBiN4expg1fXD8PnE7fjZmTtGXmmSijVCtg4maMgR4uivHLn0cqV7DmlGTybOWHFy1L6F4OsFntXSxTnlyA/WxKGN4WZpQoWthrkpBVCp9WjIgAojinUoaDSMVU1zD8FAP558Cre/k4CgwZ09sVHL/au1X2reScjdLoiRMfkIyUrH37NnGFpZoTKyIySh+d8W3M9/7f2yM4rwKpt+zHn85/Kni1TC3CO3aCeK6YM6Y2+7VvBxdFOzJ1yC4oQGn4dv+0MxoFL4bAOcEP7DgF4Nuh2PINPKiVf4nOyRJrw0RsxyC+RnjV+csyLjWgHR4xu2xaHQi7ihw2Snj/D0dYa00b2xwfPTSr7rTIASDYeGX4//7YOc2c+jWWrN2DqhNGIiIoWAOCwAb1EyvCwAb0FOLdz/2HMmDwOkVExWLd1F559crzAC7buDsZT40chPPI6zoRdwFMTRuHLH1eivlc9dOvQBnsOHoGLszP69eiMZb9vgLtLHfTt0UlgK3Td/e7n3zD/hWdEdlp6ZhZS0zKxftsuTB47UgCAPO9LM6aIRezqUpFr0+sIAH61+k+Rik25TENRIbRFZBxyfH07EFglAEiyKbU0bRRQ1tdBYV8kpcLb9wO8ygHAjXsOYeGPEtuNY3CCbgR+eX1vPTcF3dsFIuxyBOZ9shhPPjYQYwf2/AvAR3fix2a9iYaeHnjzuclwcbSv9hL/3H8MXyz/A7dS0zHvmQl4rF832FhZlu3/2mc/YO/RM6IuklmcEQWFxajv4Yb5M59A88Y+2HX4FL5csRYzxg3DwG4dcCTkAhYtWwMnezu8Mm0cmjfyEczPDxavwtGQ83jvxafRJsDvjszEyhV+6dNdCD4dI35eOLsP+ndqWOU1VQ0A6rTI+LBrmTuW/WsHIDO/Py5P6aEh5fTI2vSkh7SPicFlEviuzWl5jHCIpFFIKRecaWC0Yq8qnblimTUxxmpz/sr7UMC1uKgYegMp8UwxUwkqr2AC2tvDukHVneBezvXomPvfAkVFXMUwCrHYqjSWKjIMK/77/tfkUYmPWuD/fwtQ9+9AQi4S80pwNVuLvBIpHYYhni8y/0pTgBVGAyY1dUFnDztYULjnnqPC4KeqBdFq0rzv+XT/ugPZrnkSCGg0R55Bg+LSdCSVzAC1nICeHAoyLUqZDiQ5CMCPKVNSThJkEtVCpEqZWBDEZMt0l0oTnKRk4Ee40YPtBmSIUES/FARkeq+erV4MGBKhL7wOQ8ENlORHQ6uNg9GQBrkhEwpDARQlklC+TKmBTOMJ2DSF0joQSrU/hUwhY8oOmIqkgZD/+H//fDzYO/Wo9L+2gD7pKrIXjxcb5DZ1YPfyrlo1U1UA4IIDY/HLa4cReVrSpTMFATwCbfVb1MGYtzvgi4nb8d6e0fh41BZkJReI3V5YMQD7l12Ebxs3FOWXYNcP59Ckozsef6cTkmOy4exlg90/nsepzdeqrF9lAJDswCc/7yFciu1cLBF+NAGbPjktjiVrsPsEf6TcyBEAJeuccTMPb2wdibiLqWJx2aWBHfb+dAGHfg2/Y3v8UwDgN6tP4edNYaJuM0YHYcaY8syoWt3AancywqAvhMGogV6mh1FeKGQl5HoryBXKRx+Tv9e493w0x2RHz4Vj0puLEJ8sOYtXFQRfHGytRYplZm4ecktlcZTWGlgGuELueXdYBsca+qQ85B6N/QvwyPP7+9TDF3OnoXe7lmXVqQwAMuOPrL/fN23HC1MnVQsAktUXeT1GpAGPHNQXMTcSsOqPTWgfFIjouBuIjktAqwB/pGVkIDI6DtMmjsH6rbvEvo0aeOPwiRCRXjxycF98vXQVvv/4XWhKWYkRUTESAPjidPEZPRFyTrAG4xISMWrIAMEwXPLrHxgxoA86tgmEvd3dtVPFe1ERAOTvHA0Ia53CApSQrVdBEuwvAKBCBrm5DEpPI5RuRYCiPFuyOgDwpSfHon3LpiJV+npcAj74fhWc7G3w5VuzEX0j8b4AgEz9nfPhN4iKvylMXOq6OOH92VPR0LNuGThHADDsUgTemjUFjerXE+Y1u4+cxvINOzCkZydMGTkAp86HVwkAxielYGivTpj++DB4e7jhox9+uWcAsOK7cfqoIMwcW/W7sUoAUJdwCTlLpHTRuxXGrenp3jOwN4ylyHrF+Y9YWSmVfjGVUXGxt+K+pt+r+q3M6a90oHinfXmeqsqo+HvlBefb6dpSTav6zfQ768POzkmNTF5O9zY9FKZrFfuJVHeTuOz9rZtL565o8eZ7Nd2eR9sfUAtkZWULcJZuzEz1Tb6VAhcXZ6SlZYh04IAAP/GapCgx+0vcjQTUresmnJ64imJvb4vExCSROs504ZSUNNxMvAVPLw+4udV5QLV+VOyjFvj/2QJagwHB8bmIzilBeFYRsrUU6L79Wk0goFJmQJ96NhhQ3wEOZlzVqylKCyrL3Sn9ThiNiImNFfokfNnznc9UYOq0FBVLbvJk+3LlkIs23E5TKv5GOQj+EY5y1GexMBesckoGkC3OhShTefyb5lUmljF1RgQDmULhCoX4w3Kou/VPaA8ajIWURAdkZtAblZJlh4ysPp3QJJJSj/ivsnU1yXVQwvxElP9tEm83bTDBfdRnkv4tQYCP4n63gJSQJqWQCV0rpsujCDKK1evzUKKNgyHnBJB1AXJqj6psUExdUJkNzAwKyPSZMJYkwVCSCLme5kWFKFGoYLBoDLXNAKit+kChbgjIVTDKyXgn8P6Qhafud6M9Ku/f1wJGAzIX9oSxUEqZspuzHXK7qnX1Kla+MgDItN+PjozDu33XITtVAvUqhwkA/PixLXj8nY5IvZGD/csvwameNWb93B/v91+PoS8FCQBwz5LzeHfPaKx45SCiz6bA0cMaT3/eA589vrVKIKIyAPjKH0NwYOVlhO6IBlmELywfgN1LziM5OguzVw0S4COdjAN6eqJlH2/8+XmION+3T+9CVFgyGrR2wcQPuuK9/uvueM/+KQDw5UW7se+kJPdE9h9ZgPcrjAbKE1DCgN8pHeRGFYx6NWSkMz36nNyvZr7rcuKSUvDxig1YsnHXXRmI8kQKKzUsmrlA6WknNOVqHYU6lESkIe+qpONZMQg2DuwUhF//M1ek7prCBAAu/eIDoa2Xmiax+vLy89C7a6dqAcAendvj6rUoODk6YOTAPoiKi8cvazejU9vWiL2RIFx1e3RuJ8aH1PHjWPHX9Vswekh/NPD2xNHToThyMkQAgt/89Au++fAtQShhREbHCgBw+hNjEXz0JOQKObp1bIud+4+gZdPG6NaxHa7HxGHDtt1CM2/Ba7Nr3USVd6wMAJq2M11Wpi+BlvJpNNkzGlAGANIATg0oXOVQeRZBZlYF27kaBuCCl6ahR7tAqFUq0S/mfPQtQi5exe9fvAMCa/eDAXg09ALe/XoZ+ndtL9J+N+89jNlPjkX/Lm1hUdrGBADPhV/DZ689B/+G3uKy424mY84HX8O3fj28OHk0zoZfqxIAZL15fycN7Ycxg3rixzV/4ljovTEAtx6KwFvfHhDn79OhAT6d07fKe1klAKg9vwN5G94UB6ib9YXVmIX33BEqH5iSnAxtUZFgzXHCQwFKPooubm7VaifdzcnpwMu0V06KagqCKaTVUvPvQei85BfkIzMjE9riYtjY2cLO1q6UFnp7zejalpWZBbVGLSZknKDxAb+vwQevCkOE+3qOR4VV2wIxMTdEqriXdz0B5OXl5qOeZ10UFRaBBiIEAxmcUlHYlKBgnTpOMDczE88KdcJo/kGWoJeXh+hXaWmZcK/rCgeH/x0DgUdd7FEL/N0WIC53Kun/2DsP8Ciq7o2/s303m94DCRAIAaT33lFEQQSxINh7b5+9IZbvby/42QsWUEBFsQsqvffQCZ30XjZbZ/7PeycbNiEhGwhN9/Lsk7C5c+fOmXLn/u57zmHcPzvSCh0ocFC9dHSr0WYdesVY0C/eijiLrsrtV615NORTVbmqSz6L9xnu+ywvK1ODzdM9jG4hhHkchwjzvGptwjrVfUCFhByjvAlvvMpx1uXv3tACXkWw9+eRhTA1hAAX2NiOSBBTOQ5w7K1rnLwnbyeKxSTIt9QwUtUQVdN4Pv+vNoyp38uVsYwIc8SfhXpehUlqdRUI0rW02vKamHvVtdymbndkclbX0p66ryPFe7LquqrqOmafa6DqII7RRp228tmmWr8qv69lu1aaYDxmPKI2ONH74Xi3Z/wsD5N9yHT31UKhWkYpguI5DE/ZdtiKNsPlzoLeYIXBlApDUFtojVGQJLOaFdyTDYdzG5ylu6At2w29bTu0zhy49TrYTa2gjxwLS9iFkPRJgIZKwPo9K473WALb/bstUPrJTXDtXSOMEHzV29C36lOvQWoCQEK2F1dMwnOjv0H+YfU5X7P4AsDkLjG45NE+eHHC9xh5a2foDVrMe2Mtxt7fQwDADX/swy3vjBBA0Z/iCwCZbIRqRMJFFzPVA2jTtwn2bcxF5u5CdBiShI/uVSeI3kIXYCoAH+ytutQFR5rx+LxxeKjvl8fc/ekCgBMfnoOt6bmib1+8MB7tWzXeQrjwwKla4KAyhQsPcuUcqpHnZv6c3EAdYQEmUJi/YgOunfI6cgrUZEH+Fq1ZD0tSOHTxwZCizVCOlUxSvMqJdNBwZ5bCtvYwPJX3kXd/fK9rlRiPqbdOwoQR/at1g7H93v74C7w85WEUFBZj4fLV2LpjN+69+WqUltnw6dff4rrLx4OqvN17D2DMyKH4Ys4PIn5fTm4+fv1zkVD3bd+9B9/++Dtuv24SbPYK/PH3Mtx142RYgyziHbKopASfz/4e4y84F8nNk7B01VqhNLzq0rF495OZ6NKxLYYP6ieOJb+wGO98OhOTJ4zBz/MXok/3LoiJihR9octwr66dhPvs7j37MOPbeXjz+SeOm0PUBQC9RhJx85x2OO02jG9ajntaHUJQtAZ6xvmzMvRHbe4xqNMF+KGbrkS/bh2F6rOk3IYHXpgmdjXt6fuw92DGCQNAhod78vWPsHLjFrz00O2IiQzHPc++iaiIUDx6y2Q0axIn9kcASPB437WXIZmJEz0yFixfi+9+X4TxIwdh4oUjsGx9Wq0AcNy5A7E9fT82bU/HHZPHY03adqzbuhPPHIcL8Kad2bjqMTXDNZ+LfD7WVmoFgBV/f4CKP98R9U0DroVlxJ3+3mP11vtp3jyRuXf3rp3YlpYmYtNRvTDh8suFGsJgNIrJDzPaeBNlUAUh1A9URSiKAHasI9xvmUyD3xkM4rtrrpyIp6Y+i2bNmokYeqxPf3a2ywmQSOzBmH2SJGIFMqkHY+pRDcEJGSWkbMs7aeNESrRTqeLj37xqCxF8tXIy5Z20cXvvd0wwsmPbdsQ3SUBcXBy69eyJhPgEsT0HGLoKc1X7m6+/xob160TW4pTWrUVfLEFBot86ZiX2eMT+RYZij0d8OATxWLgvb/IUtstCO2kr7cM+cvLI4290qFjv2Q5U8FpAKDwrz4X6+9Hx/Lx1vXH9+Iz0hQi+24mJPhUxjH/V2LA4cNoCFvgHW2BnoR0rs23YlG9Hrp1ZZ4+8bOg1Es6JMKF/vBVtI0wI0jEbnvd9RE30Q4UuxwqOI0Kxy3GgMp4t4Rqf6fx55L6s8k09YlW24wMJa8ZF8W5bV+Dkmvd8XfXEDsXu1Xih4r9+PC/i9yxCluxdgfUFerXAvpqQqjbYVQO6Ve+CL4SrAedqAsR62+YR+kgFvcCwNkh3TBB4pvXpiF36aGOw1Hrhab9DRV5fxQ2d0yOcuN06OxT3PriK1sFdlAaNpIUuvAt01vZQ9FHwaIzQC1hYBNl1EA7bATgVFwzmaBidRVAy/oSmaAWgy4XNpIHb0hbmyEnQh42CRhOpJgMRAe0DJWCBxrVA+ffPwrFWnTBZLngIpl71J5SozQWYsf5+/2Aj1v+2r1oHL328D9b9uhcelyxcgKkAZHn0+4sx/cGFuPblwXj/zgXI2VdcBQA3/30AN7w2FFPOn1PVFpOMOO0+LnE+e/EFgKExFjz16wTMlDOSwQAAIABJREFUmrpMZBT2ltz9JSJZSJs+CfikMlYgn8VavRZBocZqSUCsESY88dN4PNTnzASAF901E/szi8Sh/fDmRCTFH7/LYs2rSR2djwSQUP/PeRdVyAEA2Lh3X8NaO5Sdh9dnfI83Z84T72ENLTqrESHt4yA1C1UTVPkWxl33KJBsLriL7FDKHLDvKYCz/Gg1WpDZhHFD++LdR2+rpv5jc+n7DuDNDz8TACg02IpO57TF8IF9RVKPw1nZ+HvpKgzt3xuZ2TnIyslDt07nYPGKtejdrTNCgoOEim/jlu0iXh0B4qVjz0fThDgsWLRcbMsMvYP69USPTh2weMVq9OzaScA8xgwkNLyY6sF9BwTIy8krQMd2qRh97lDMX7QM5w8biO279uC7n35HdFQkUpKboWlCvOAJ3/z4O8JCgwWI7NbxnIaatqp+fQDQ+x4aYjbg0hQPruu+BZaITJHp+pilDgVgbFQEwoODxetBZk4ByisqBES7aFh/bNy++4QB4JZde3H/C9PQIjEBd0wah9iocLz2ySz8uXwdpt57Awb26CTUh2oMwFVqrFAJwlWY4eB6dmqL/9wwESnNmuLnhctrBYBXjx2Jzm1T8MZns5GVWyCeOHaHA8/dd2ODYwDuPVyEi++ZKUzZokk4vnv98lrNWisALJ87BY516gAVNOZxGLv7lxXLn6vFOwn5a8F8/Dh3Ll545VWRxZaZe11uF4YOH4HUNm3wy48/Yt/ePeIRfN0NN+DTDz8UKkEmvOjQsSN69e6NpUsWY/vWrSJ5R5cuXdGrb1/cdsP1eHLqVJSXlWPZ0iXiZ9OmTUVyjUMHDyJt82ZkZBwWJ6tLt+6QZY9QV21JSxNgst0552DAoMFgohEW9mvJokXIzaXLZiwGDh6CNatWIT8/T7hfMXMvlXtMvpHUrDl69+2DqChVzTXrq5nYtGEDBgwchB69eom6G9evx/p1awXQJOxLTEzCnK+/Eqms27Vvj43r1yEiIgpNE5siKamZ2G7b1q3Iy89D/wEDsGd3uugT29qyebP42btPHwETFy9cBKvVKj7sy8oVy8QqQfPmzTH8vPMEYA2UgAUCFghY4N9qgbwKF/46VIZ1eRXIqnDDXSn9i7Woar/esRZQ+afnor/iEW4KXIxitjTvwg/hHhddOIZQQcdFGq9qW8A1QbfO7klC/J7FyPI4EKszIFlvhu5I6kL10jmmoq02Vd2xwB4brAXaeS9Sv6BfZRtHbeNP2/4oGI8FQX32XYvi8ci95nuMNftVVxvq93Z4sE8pQ55cgTMFABKcu5mt0s0ojnZ45ANwFK6EqzgdemM4zJHdoDF3gKIEQ9HI8NCdzlUK2b4TjtKtkDwaGMM7QQpuC41sh6ZwIeTsLyBVrIFH64JTEwpt2Bjo4m+A1tAaOpgCAPDf+uA+ycdtX/oZbL+9LvZi6n05LKMerHePtQFAZvDl5+0bfxPutSztBydi8vMD8cK4uQiPDaoGAIdf3wGtusXBGKTHG1f/LOp7FYB/fpqGZ+Zfilcm/ihchQnoCOSeGTVHJASpWXwBIB/XT/4yAXNeWIEtCw+Kqpc80lvEJizMKMP1rw/Fc2O+hcvhQavucZjwWG/876bfzyoAOPym6cgrVF2t579/NaLCLfWes0CFs98CZAhrqZL67ztYs3V3g12BaQFjVBCC+ybBY1EzrorCBHA55bBvzYWjoBxKbW4hlVUpsulxTgreeeQ2dEpNblSj0jOyrNwGvV4nIOCcH37BlIfvRojV2qj7OZmN1QcA6S4dGxGKS8/tj4sGdYfVtQJS9idARTrgoXq6DrBbBwBkht2osFDh1hwWYsWQXl0xsEdnmE0GLF+fJgDg1ePOx4SRQ0RWaBYuirN+RWUSkJZJTYSaj+o+b2HoNl5vL380E9/8thDMOM2kH5wDlNpsyCsoEi7B91wzAQkxUQIAcn/jzx0s3pHn/bkUkWEheOSWyWif0kLME378a1mdAPCi4f2xaUe6SAqyLf0AwkOteO3ROxsMAHMKynHuzZ+Jw4iJCMLv76kh/WqWWgFg6Sc3w7V3tajrrxze34upJgC86rrrcf/dd+Gqa69DSUkxFi9ciOHnnou83Fzcee99YoLFkzD2wlH48NPP4HI58fyUKRh67rlYu2oV7n7gAVitwbjvzjtw02234rUXX8I9DzyAD999D7fffTfatGuHt994Q7gF//rzj7jm+htRYbPh4IH9iIiKQl5OLvoOGCButvVr14lMwdfdeBM6dekiDumxh/gioKB1alssXbwII847D6tXrhSZdfv264+333xDQLqU1qn4/ttv0K1HD/QfOEhsS6Xe3vR0fDtntgB+MbGxcDqc6Nu/P1JSU/HJhx8iPDxMTDA5cezZuzfWrl6Nczp0QHR0jMgYXFaquhIcPnQQTZo2FdmJCRg7d+uG/Xv3iizGFotFHCezEz/yxJNin9/MniUu0qioKGRmZGLI8GEYcd5If09ToF7AAgELBCzwj7KA3S1jwcFSrMqx4WC5SzAsqv36xJrQKlgHveyGy2GHrbwcDMvAFVG+IBgNRvGM5Yeut1SaaxhHj8uNPirdsx36+Z5sFQA6McISgVtDmyCYwc+rlTpcNI56w6j5hZ/bVYvOewI8tV733OPtn+929bkR13Yb1eUmXfstlyGX42PnLizyZFUCwAtO/70plLBuVGgqIMkZ0OQvQkXBJkjWZrCEDYReSoCskeE0SpBkHfQVuZDLVqK0fDMUbTSCI4ZBb+kAj9YEj1QBePZAyZoBKWcmNFIBZFggW3oCCddDZx0KvSasMj7k6T/0QA/+WRZwbv8bZTPuEwelT+mL4MmqC9mxSm0AkB4ZYx/ogZ5jWiF9TRbMIUbEtwrDzKeWYvNfB6qSgHgVgGGxFjzx8yWY8/wKLP9mp9idFwAyCUifca1x7k2dsGP5YTTrEI3V89Lx5/S0WrtVMwZguwFNccWUfti29DCoCGTW33du+UNkEibwS+4SKxJ+pPSMx+znViBzV+FZBQA7T1C91FiWfX4DLCYfmFPfyQv8/ay2gMPpwu8r1uPW599GVn5RgyGgPsSE4C4JUOIroZpHgZxVBtv6DLjKqmfLPuqVptL196mbrsAVI9W5fmMV8pFde/bh9fenw+V0idjvl4weiZ5dOjbWLk5JO3UBQHpIhgUHYXivTrhmzFDERjBbc+WqqWwDcucAebMBZwZTB9fI0lC3C7BvDMCaB+gFgCP6dcfg3l1hNjKpGIS7cGpykvDiYRZgAsTJY0ciPDS4qonWzZoKl+Lbp7wqhGYpSU1h9Akvt3P/QeFa/fJDt6N7xzZ4/LUPRAzAVx+9E21bNsOMefPxyTc/iQQlN1x6IZLiY/HzwhXHBIB0757543x8NPsnwYZeefSOBgPA8goX+l31oTiOILMBSz+7vtbzXisALH7rEnhy1eCqoXfMhjamZaNdNNUA4Pc/4P6HH8Ldt96K2+68C8EhwTiw/wAiIiPw1YwvcfnEK8WEK7VNO1x/1SR88Ol0caM/9egjmHTNtfhi+qcYc/HFQm751cwZePCRR/Hc00/joccfx0fvvYuu3bujRXIy5syahZHnj0KFvQK//fSTgHsXjrlIBGTfvGkjyhmXSQGSk5OFanDs+EvQu29fofJ4+6034Xa50K1bdzEpTExKwozPP8PAIUME6PvfW2+iS9euSG3TFt/Ono3OXbtiwCD1ofDrzz+hqLBQ/E4VX1x8vGgjPDwcTRMTsXL5cnTs0gW52dmiDoEigV5oWJhQ7G3bsgUzv/hStNeyVUt8MX06OnbujCHDhmP+b7+JYPJ0cc7KyET7jh2we/cuPPL4k2AcxJ/nzYPdXiFgIwl3XFy8UFYGSsACAQsELPDvsoDqLr+1wI4f95egyOFG+xAtOoZpEUxVktsF2cOAxN5wEQaYjGp8PF/Y51X3+eNCe7bbN37PEgEArwqOw+sxrRGu8Sf5ydl+1Gdu/9PlUjxqX4vZzr3oo6ML8JkBAN2yBxXIh1K2BFL2X5AMYdDHDoNOlwK5LAMOVxqcJhk6WQtj/k54yrdBNjeDLnoUJGtXSFIEtB4nPFomACmGkvsjtIffhc6zD4wI7jG0hDv2WhijLodOE3WW62rP3Ovr394zd+Z2lFRmAtbFt0HIrTPqNUltANC7UVhcEGKahQj324Nb8+GsUN12GSeQSj7fJCGEgKUFduEezGIJNQr1UUWpqvITbSWFoCCzDHkHS+vsF5OQ6PQalBVy4qwWttU0NUK4De9Py6umaopLDgOzE2fsLkRZARNMSQIUFmaVi20JM8N8/l/Xjk9XDEBfALh+1q2BBOH1XrH/rAqltgrM/mMJHnzjExSVlvsNAXld68PMIiGIlFAJe2wuuLblomxX3dmFxT0hSWgSHYm7J47BvVde5Fc4lX+W1f07mpoAkCIuq8WELm2Scf1FI9C+VVLdeRech4Hs6UDRAsCVDyg+aucaCkCq6eiK+9htk9GfMQD1Ry8CrN60DU+9+THyCtVwAd4SHRGGd6Y8gKiIMFzz4HPYd7h65nbWe/WRO7HnYIYAeTdeNhojB/YCXb+95c8V6/DGp7Mxon8PTBw9Am99PgdpO/bg2XtvFHCRIrC3v/wOP/29TKgCLzl/CFZv3oZ3Z8zFteNHYUS/Hli+fgve/vJbXD5qGM4f3BtWixkE3G9Mnw32/ZFbJqFLu9YNutYY7afLpeoCCdWq62bdUuuJqxUAFr16IeSiDHXw8TMjln+XBd2q1JXvvLw8MCEI4+8VFhZiw7p1wlh0wSUoowJw65Ytom73nj2xY9s2Ab8EId+xQyjobLZypG3aLL5r36EDwsLDsXnjRuFaS4XG1rQ0FBUVoWVKinhxJFQkUKQybk/6blx2xZWIj4+H0WQSbrV05aXLMKFhfEKCmPxRBbJ71y6hwAsJDRNtE9iFR0SIz/59+xAaGoogqxWZmZkIDQmpch/mMbKv5eVlaJWSgqaJSSgrLcWe9HQBHVu0bCn2wziELAlNmmDf3r3IzMxA8+YtEBUdjcKCAhiNJlitQSgoKBB94nEe2LdP7I+QUm80IDQ0TMSm4n5ENpmSEqTv3i1cptkuv+exB0rAAgELBCzwr7BAZXw+Pg89HjdK7W5klDkQogdMWglGrUbEWdVqvXH7GE+Tsfsq4/cxcZIf8fL+ibYUANDtxFUhAQB4JpxfFQCuqwSA0WcEAOSbnNNTAcW+A67suVDcudDHjoLO2puoA277JtizZgFl26HzuKAh3wg+B/ro0VBCOsGhM0EnG2B2Ma6WDJe+HJ7CX6E7+CYU1zbIGj0kqQnk2GthSLgGGinyjACAmdm5IlFXoJz9FggNsSIk2ApP/gEUvzFWHJA2Mgmhd8+t9+COBQDr3fgfVOFMAIAbZt/6D7Jo4FD8tQDVWbN+X4xH3voMhaVl9UJAwj9DdBCCujWFEnIkUahS7oJrSw7K9+TXuWtf+EcASKgVKLVbwAsA3R4ZFpMBzeJjcPWFQzG0l5qow69Svh7I+ggoWw94SgDFc1QSkENZOdiyax86tmmJ2MjwWqFiXmExNmzbBbujetgEs9EglHlGowFL1mxCmU0N2eBbenRsiwMZWSgqKUePDm0QGhxUbU7AbMkrN24T84hObVpi94HDKCwuFcCOdVlsdjvWpe1EhcOB7u3bwGZ3YMfeA2jVrCkSYiKRW1Akkn+0aJqApnHR0On4PgQUFpdg1/5DoGtyZFjD45v6LpDU9XysHQD+33DI5QWiE+EPLYAUdMQn2q8Td4xKvtkKvRkJfbMZeoOn1/zON3shkyGwXm3bef/GLngTL7Ausy/O+fpr4WZMUEZgRxUgYSOLb7+qB3A/0g4fAPx4g757f+f2NX/3tsk012rCB3VSqSZ4UD++31W1weDydf3NJ4g7j4H1qmWa9ElK4rsfb4D6f+tk9kSv2TNl+3IX4BuLNkiADIALvrVFTNBKgNUIGNR4pIESsEDAAgEL+GWBAAD0y0ynrFJ1AEgF4KhTtu+6duQmtPNkQ8n9He7cpdBGtoE2ejQ0miQoCnNoHoQn8wtIh+dC63bDE9YbUsI46EN6QNGa4IITOkUPvdsEMIuwrgSegrmQ9r8ON3bAZeDfEqGJvAa6xKsgaWJE3J7TXboMvgTZOXVPFGvvH3GpDDFlFBmTAUXyGbX5xRlwbKfbtqd6/3fddCUevucGyKV5KHrpXLF7TXAUwv7ze71dCQBA1UQBAFjvpRKocBItQKDy27J1ePitT5F+KOuYEFAXbIS1QxykJB+g4lHgyShB+ZqjM/16u011bOukJnjypitw6Yj+/9qFYX9PIwHgu3N+QZg1CBcP7S1sFmy1NHyEU9xA4W9AzueAfQ8Q0h9o9jSgDfG3K//aescNAAue7FpltPAnlkHSH5E8/mutGTjwgAVOswWmrwVmbVLnCQYNMKET0CcJeOQ3oPSI10dVLyleMumAmGCgV1OgbxLQKrIyR8FpPpbA7k+tBewuDw4W2FBQ5kRihBnxYeaz5iUmM7sEhw4XISzUjMSm4TAZ/VxBPLUm/kftLT59qaoADI0NuACfAWdWAMCK9UdcgIPPP4W9Evmqa+xPhhsuuByb4Tr8OWRHKUzx46EL6U6ZHySPDgoK4ChdAFf2j9BJZqH804Z0hUYTDkkyQU3BSBjmgSxxdT4XcvbXwKH34dIdhNugg8HTCrqIa6BNuAySJq4yC+cpPPRadnU8AJDJ7GSJuZIV6GSqB2XIGhGZoLKQCKor/77fnt4j/efv3QsAFacNhc/2FwcsGYMQ/tjieg8+AABVEwUAYL2XSqDCSbYAswFv3XMQUz/4Ct//vQJuz9EKbQpg9KEmWJgBuOmROG9KoR0Vaw7Dka+6vtcsdPkc3qsznrn1SrRv2ewkH8k/o/lvFizD9n2HMXnUYCTGRZ34XMNTDOR+DbiLgPhbAe2R81ebxbyCrrqs6RVDeYVSqtePKgTz/Vv1empYBO+bkG9d737U9ij4qv6+RDEad0B3XDHCMx9cZRXxDuDz/8a6AhoFAEZMWRsgBo11RgLtBCxwAhZ4cgHw4iK1AbMOeHAQMLotMPJTIK/2sQt8DpGXRJmBtlHApE7A6HaAORAv+QTOxNm3aVaxHdOX7MWyXbm4un8yxnZrUjUYnelH8/3PmzFj1jp07dQEky7rgSYJDZfDn+nHeKb1rwoA0gU4NiUQA/A0n6DTCwC9SjWvy5Nw/oUHNlQU/Q139nTozIkwRV0PjbEVFEkHSSbMKoHDuR0VZTthMkTBbO0E0I1X0qvgiy/LMgGgC7KmHHDuhZz5GeTCWVA0ZVCgh6RvC030DdBHXwSNFHFGJAE5HgBIgCpDC50iQ6u44da64dLxdw0kjwpCVQBIG9Pe/ibLOc0X5lm+ey8A5LVY8FQ39WgkDSKmrKn3yAIAUDVRAADWe6kEKpwiC9AlmMlBXvn8O6zeslOAlppFY9DClBgGY2oUoNXAuTUH5elHK7oNeh06t07GvZMuwkWDesNoCEya/D2NdqcLppNhL7kC0FCQVrcngN3uRH5xCZwul3DTDrFawITOZTZbFZyLi4oQsK+guBTltgqEBFnAcBD8f3hIsAgLlF9UgojQYOFJyu8r7A4EB1lElmGGALE7HAi2Bgn3X5byCrtw/2XYuJDgIIRarQImFpeWif6wL8wwTAhodzphtVig12lRUFwCj0cW7TJJSmOVxgGAz6xrrP4E2glYoJoFGPOR8R+Z6YZxFK31pTkvyQE2/ATsXgWk9gf6XfmvsuijfwAvLFSffWYt8PhQYHQbYPinQE7dsaFVGykq9EuJAO7oDVzdVXUNrquIFYvKQlf1YxXfur716tuOD2A+LL2rNazPNOnHclXnNcNtWFifMTBrFu+qTmNcHPUdQ2Ps41S0sTe3HE98uwk/rM/AlIvb464RraGtsUp1KvpxPPuY9sFiPPfi7xg+OBVPPHQuWreKOZ5mAts0wALx6csqYwDGBgBgA+x2sqqme7wKwH3oo4/G0lOmAFRdV9UX7krJmiRDgQMKClGe9S3kvO9hiuwLfeS1UHTxkLnSLesAxQ6FCULkcmglqwB4CpV/4rnjARQHPHDDI0nQKsWQixbBk/U5NPaVgOSG7DFAsfaGNuF2SNZB0Gks0DTciajRT8nxAUChARQKQI/eCTm2AsHJRnj2G2A/yCRFtJde/SlRvRKIMdjoJ66WBqsAIABfz6cIP+Y9AQCoGjQAAI9cWHz35Hzm8OHDOHDgAA4dOoS9e/di3759OHjwILKyskT8+9LSUlGP9fnOy/jsnP9EREQgNjYWTZs2RfPmzdGsWTNER0cjJiam6nfWD5Rjz11KyiuweP0WfP7Tn/hr9SYUlJRV20Br1MEcHyImQWW7cqvWWzj3iAixYljPzpg4ciCG9uwkssbWVHQF7H/mWmDL7r346scFIq5faotEnDegF7LzC7FkzUaRJMQaZMaDN07E9j0H8N3viwQUZIKSyRePxEsfzMA140eJ7aZ9/g1umXgxNu9Ix/xl6oIQwd+Nl44WcfzWb9mJcecNRFx0pICNn333K9J27RV1mEmYST4Ijd//ah5Ky8tBKDr+3EEwGHTYtns/Rg3ujdioSLz04Qzk5BXgtivHIaV50xNXS1aemgAAPHOv0UDPADEYTp8+HevWrcM111yD88+vx60p/wCw4D0VAvYYD1z8xGmxo2+cyVPZgRMCgJUd5dyrXRTw1oXA4OTae+9yufDll1+KFxUmyRk3bhzMZvNRlWmHLVu24Ndffz3qb3xJiYyMRPv27dGpUyeRvMZb+NLDmJxz587F4sWLUV5eLh563NewYcPEpybYY52//voLCxcuREZGhqjPPvXv319cN3xB8pbi4mJ8+umncDqrB31t6LliH2688UYEBanBXM/msjePAHAzflh3+KwEgM++9DtGEAA+GACAp+I6jN+9TM0CLBSArQIKwFNh9GPsoxoA1EVjacipcgGuGwBCPgzb4U+AvMXQx14EKWYiFF04JEWC5OHCjAxJckJSCBD1AJV/IvYdoGGcY8UOh+SES/JA79wB5HwFJf8n6ORsQJHhkWKhhF0CTfx1kE0toZcM0J4lAFCWZHg0CvRug6rpk1yQtA64Qsqgj9YhpKcd4V00yPvGjJKVRmg8BgH/FIlHqLoIHym1qQEVEUNQEqpBxltUBFxUfz+RUlNZcXRrisTveP64bycUGKFoeJ6pYvTdvi6Vxon18OijO7rPsqTA4AGcWglaWbUphZY1Y0jeddNEEQOQxV8AyMy+m/88gPXz92HTH/tPxNiBbX0sEBxpFlmHW3aPRZfzWiDpnKhj2sefCe6pMjAXpXNzc7Fz505s27YN69evx4YNG7Bjxw7wffR4i8FgEDCwVatW6NatG3r16oW2bdsKGBhI6nhsq8qyIlyBmRxk3bZ0rErbiW37DuJgVh6Ky8vhgSLGkzCrBYmxMWiXnIie7VujS2oywkOs0Gq0AfB3vBfuGbDd1Q8+h2fuuR5J8bH45Jtf4Pa40bvTOUIRGB0Zhnufm4Y7Jo3DOSktxHVSUlaOu6a+LlR4111yAeb+sQg3XDZGZOy9/cqLkZrcDD8sWIzsvAI0iYtG+v4MXDpqKOJjIrFl117M/vUvXH3x+WjWJE5kJiZETD9wGLGRERjQo6PYB9veezBTJCUZPawfikrKMG/BUpHsY9KYEejXrSPMpsZJ1urP87HWJCD+DoRnwDkOdOEstgBXyP7v//4Pf//9Nx555BFMmjTp2EdDADj/XWD9j0CvS4CLnzylR88Vu0WLFgl4lZqainbt2p3S/TcGAGSHGT/w8g7AmxcCobWE97TZbLjsssuQlpaGrl274qOPPkJYWNhRx8qXnu+++w7333//UX+jcs5isYgXldGjR2Py5MkIDlbjNtjtdrz88svi5ahDhw5C/UllH1dLCRQvuugiAYS9iX6oEn3vvfewdetWtG7dGlFRUeJvPA/sI1dO77rrLqRUZsAmIOQ+2Q5XVOsrBJIEiyUlJbjwwgurMkkRAF511VXiOM72UgUA1x/GlLFnnwJQAMAhqXjiPwEAeCquxfjdy4/EAAwAwFNh8mPuQwWAGzDbuQ99BAAceYr6VAsAhAxFckB274Hj0DtA7ipo48ZDir8Mii4aGlkPjaIRLIjAhUCQQIvAStEwRo4EjeIRWYHdihZuJRNSyXdQsr+ExrYDWo0TsqSFR98bmojbIEUNgWIwCwCooavsaS5+KQAlBRV6F8wOugE54DbZYYn3wDzIBsWtg7lNCSypHmS8HYLSJSHQu8wCbTJOIAvVgkeKCtyqFwWyhjbUCRsTeBGq0tYitOJxlZqJSLz7rL5vAQAlj4CWkrYEijtKJHCpcmGuSmhSW0dqO5bj6qzPRjU9FBRhD6tTg1KjAoNbI/rrZvymaoBSQUMB4Prf9uK7l1ajNP/ojJEnehSB7atbILlrLC59vA9iW9Qe8sOfCe7JtikXmfneumnTJqxcuVLMZfg736FPRmnZsiUGDRqEwYMHi58JCQnVFtdPxj7P9jZFslB+mDhT5lJJ5UJJVbw3BZrKGHCcV9BFM5Aw82w/60BNALhw1TrhwhsVHoprx1+A/77/Je6//nK0aBIv5p8EgM+98zlSk5Ow58BhZOTm466rLsGcX//GTZeNQYvEeKzYsAWrNm0VGXv3HczEJecPRnx0JJZv2IJ1W3bi4hEDRWbfGfPmw2wyYOO23RjQoxNCrEH4fv4SAZSZIZgQ8YLBffDtH4sQag0SV2R+QTEmjBqC5MSERjG+P8/HAABsFFOfmY1wcCIkofqKkORkujPyIctBj5CMK1NUZ9W3v5MNAAmoePz8aTKZhJKrvgc7j4PyfNqO23jdkvn9rl27sHbtWqFA6969uxiAT2VpLADI1/LEYGDWRDU5SM1CtR1VeGvWrEGfPn3www8/IDz86EzgtOv1BHw7AAAgAElEQVQXX3yBa6+9VtiVK5WsR1sRpuXk5Ajbc/XygQcewNVXXy3qEdoR8BH60oa0MR/AdJuYOXMm/vjjD3z++efgyw63//DDD/Hjjz8KKDlw4EChLGQ7vN5Wr16Njz/+GC1atMDjjz+OkJAQ4WrRr18/zJ49G02aNKn3FLG/r7zyinDVmDZtWrXM2lQlNsTlItfuxiGbG3aPOoEL0mnQxKKHyyNjZ7EDORVueGQFVp0GrUKNaB5ihFErweaWsa/Yjn3FDpQ5PdBrgASrEa3CTWKCV1jhgod2dXhE/UizHqEmHYJ8/Li5j2K7W0wkHW4Z+eVORAUZEBtixP58G574Ng0/CAB4zlnnAvzsy39gxODWAQBY79XcOBUCALBx7NhYrQgAaKsEgHQBPo0AUBHKPgc87j2wHyQAXAwpapBI1KExtIXEJCB0YyUokg3QCMmfEwrdeqmHkznBomLMAzgq4C5dBnfBZ5DKl0IrOwDo4DLEQAq7AsbI6wBTLKCVoZGMkNB4MXKO99zUBwAJmXSyBjajHVqtAk1cCYITLFDiixF1mQelaRI01hKEJOtwaFo4SpZZYXQFCehHd2iSU1XN51uOBmfU/ElUFiqqwk2hAk9S1YDHV2rLRFw7fJQIcxUNoCmHxh0FaCogC9dluolXuovXqdb0hZvH19PqWx0dooTXnMEjoVyvwKBUQIEBHqH3qW6bu266wm8F4NyXV2Phl1sbo8OBNvy0gM6gxaTnB6DTsKOTL/gzwfVzNw2uRi8ZzgP4/rlgwQLMnz8f6enpx8xA2+CdHGMDugXTO4UL33QZDpSABQIWqG6BGx77Pzx1xzVoGheDz+f+huLScnRMbYkgiwltWjbDi+/PQGpyIjq1bYXsvEIkN03AO1T7TR6HH+YvwaYdu/HIzZPxwax56N4hFe1atcB3vy9E25bNERocJKBfv64dEBMRBrPZJJSCQ/t0RUJMlNjf2BEDRBzBrbv3YUD3TiLW356DGUKRSADYuV0KZsz7A2W2CuFmzu/uvmYCenVq1yixAP15PgYA4D/wruHARGhD11rKzwkwkpKShLqJMnJfd86ioiJ8/fXXyMzMxPjx44W83Nddk+ZZvnw5lixZIoAMgQ0BjLcQ+HEQ/PPPP8UAWFFRIcAZgQwhEhVkNWP7cYWMg+aePXtE2/v370ffvn2FGoyF/SVgo4qrWvFDAUhgxPZ+//13sRJXUFAg4BKl9FSOde7cuUpd5m2bK0N0d/35558F4KOUn+1Q9XbPPfcIN1YWAiq6oXph19kKAHksjCH49DDgPwOODqd6PACQ9r3jjjswZMiQKgBI9166EvOa6N27Nz777DOhCCQ05O90AfaqAtkngjiqAq+77jrceeeduPzyy8W55P8vvvhicd5863MbgtrffvsNU6dOxfPPPy+uOa7I0jV46dKlAkrWV7jfKVOmCMBL8FgfuD5WewuyyjFzXzEyyl0iyH1Tix6dwk3Iq3BjSVYZDpY64HYrCDNo0DXSjEtahSPRasDKzFL8daAYW/NsKLa5RXzGFiFGDGkWho4xQci3uZBf7kKR3QWzTkKUWY+OccHoFH8kG1Z6vg2L0/Nh0ErILnFge2YpLu4UjxFtY3CgwIYnv0vD9wSAFx0NAGmDwnIn9mSXIrPQBqdbhtWoQ3JsMJKirTDqj1beuD0yMvLKkX64CIWldrFyGhthQasmYdBpNTicWyrOaWJsKMKCj8jaS8sdOJRVgqzcMhSX2uF2yzAbdWgaH4IWieEIsVaXpU77cAmeffl3jBgUAID1XcuN9ff4XStUBWBYTINcgHmvc3Lkm4WNz3OOOQ0B6Y11HP+Udo4AwP2qAjD0vFN0aDUUgOI5XQkAPYdgO/wxkPMDFEsiDAlXwhA0DIqGQEhdiIBiFMo0SHZQOaYoJsCjwKOhC1YGpJLl0GT9DJStgqItEMkw3O5oyCF9oUuYDMnaE1qFyTOMgNZwRiSk8wcAEkA5LeUwJJcj7kIJ8GhRUpaHqItkFK3UQWdhDEA9Dr8dhtJlwTA6GWaCbqqEWRrVZtVKTRAnwaOTIZtzoKkIg8mphUcywK1RlYDHV/wDgELVyViGGhc8GreAs4SeWpfhjAGAjCHpshQDLiuMbjtkObgyvmJ1+OgvAFw0Yxu+e2lVlVnD44LQe1xrpPZOQFRSMIJCG8dt6/jO2z9jq7ICOzJ2FWLTgv1Y+f1uuJ1qHEyNVsJN04YLW/sWfya4jW0Zjm3Z2dnCvZcL1VyY5jzmdBTOZ2bMmIERI0acjt0H9hmwwBltgenf/oLRQ/sjIiwYy9alYfGajSKRh8lowHXjLxDPlTm/LET6wUNomdQE5w/sjVWbtmF43+4wGg1YsHQN+nfvKJJ9fPPbQhzIzEbHNq2Ecq+4pAw/LFgikoMwzt/ki85DUWkZfl64AoXFJRjUs4vYlu68vy9ehWXrNkOn1+GiYQNgMRuRmZMvFKlkLR1TkxEabMXydWnQ6jQCNFotR4fcaqix/Xk+BgBgQ616htcnxHjjjTcEYKMSjxJxKqUIUqjEuv3228WA4Y1rxr+99dZbAnxQVk53Tgaf9SrlGLz2hRdewObNm3HbbbcJt0ovhOFk7/vvvxdAZ/fu3QKYEQ4SutFtk7CHLpQEj3Tz9Bauln3wwQdiG0I1Ku6o1PKCRbpejhkzRqjGqhUCwD/fB9bNU12Ax1aPAcj+rFixQijGOECzsF3agYo0fggW6U7qhTy8CdkHHiOBFcEft/GqBVn/yiuvFECTsImQk7ah0oy2PZWlsRSA7DMVZhPaAp9OAGqyneMBgIS+PKdeN27akfFQqMrzgj7a/ZJLLhH2p+vwvHnzjootSKDM7xMTE8W5mjVrFt59911xjfG72gqvH17XvP5ee+01sTJ7ugDg53uL8cymXOwudggAGG3UIlSnQUGFS3z4nSSrsNMgAYPirUgM0mPxoRKkF1VA9ihigswYWJBlNLEacU3HWDS1GpFZ6hCqPqtBgzCjDj2bhmJIckRl+npg1oYMfJ+WLQDhxoPF0GskPD0qFee1iwVdgAUA3JChAsDhKVVJQKhI3H64GL9tzMDS7Tk4kMvsnR6hLuzULBxjezVH37axCLFwgqcWm8ON1duz8OOyvVi1NQsFxRUw6jWIj7BgUOdExEcGYVVahjjeSaPao8c58VXb/r1yH77+OQ070nMFAHQ63AIwtmoWgVFDWuPcgSmIiz4CNo8AQK8LcPSpvO3+lfuK37USWW4HrgqNxetxLf2OAUjVMMcMb6IeGo/P37i4OLGARJf8mgtM/wYD837nQhQnkAShHOPqU6P72kUFgBuPuACfMgDIXtSWBdgFWclDWdbnkLI/g+JRoAsfA2PUOMDSiqt4kBS6pzK2nQxITlUZ5tFB9lTApRyEw7EQUt73MBdsglapgMtEN00LJG1XaKMmQIkcAbcuFEY3oPcEA3qdmiT3NJf6ACC7R9gpW8oR1K8QLe7Qo2i7A+XpLsSO1qBghQZaaxmCUrQ4/FYYypaFCAUgFAJANROw5iiGVwMAahXomjiQ0KcC6QuNsGSYIEMHh94Nned4jeQfAOTxCbgrOeCyAPF9ZTicOhQvpgsyk5mcXgWgAM0x5Ug6341DfwLKISM0Mq9DxqBsOAAsyavAc6O/hdOuJh9jfLrLn+4Lg+n0q1FP861w0nafu78EH9//F7LSi8Q+wuOteGjORTBajtjcnwluY3WQ8wQKAygQoAiAca8ZkqauBHj+7pdjABfPGWaGcw6+R3NuwrkG32s5j6prHxxHuTjO9+lACVggYIGABXwt4M/z8V8LAJkq2un0QKfTwGQy+B3s02Zzwmw2iEl3QwonAA154W9I2966BGCPPvqogHnnnXceLrjgAqH8I1Shgo9gjBCQ7o4dO3asmogxaO1jjz0mFHP33XefUF5xokYQ9L///U+4WJ577rm4++67BQjzHgdXwBjDjy6XhHwEiHQBpeqQMdWoQqRUna6e7I9XAULXX7qB0uWSdTiQjh07VkAbFg6AycnJQq1YrRRlAH9/BKyZC/S5ArjgCCDkhJPQ7+mnnxaDNPfHPhPmcbLFYyGYJIgcOfJI/CQCUMKlhx9+GD169BAAi6CJAzEnaxyEu3TpIhJUiBd7RRGD8+kIwNuYAFCnAQYlAt9eBYQc4TriGI8XAL7//vsi1p+38Jx89dVXuPnmm4UtCekY+2/ZsmW46aabcO+99wqXXoJUXxd1X3jA65H/J6SuS0HEFyQmk+GH8JCqVl5LjMdSExry2uX15XsvNqYCUADAzXmVAJAQTwV+QVrAKAE2lwd2lwyFeellGVqKY6jYUBQYOW9TgAqHR33pEx8Fg5PCML5NFKi4W3OoBAnBBlj1WnSOD8ao1CjoNBKcHhk/pGXjYFGFyJS57kAROjcJweXdmiA+1CQA4BNzt+AHAsAx7aoAIHe99XAx3vl9J+ZvzkRcqBGpccHQayWkZxZh0558nJMUjofHd8agDgkCGrIfSzZn4JVZ67F6WyZaxoeibVI4LEYdcvLLkZFbKo7jYFYxIkNMmHLzAFwwoFXVdUH4N/uXrTAbtQgLNolj37O/AGs3HUJUuAWP3jEY40e1h9GgvuyrAPAPHwXgyQWAuSUVcLpkRAabYDpWquzjeUifJdvE71ypJgEJjWkQAHzzzTeFGpxxPjlB8YIv3t98HnMBiQl7TvZYeKaZmc8wjpMcazkmUu3OMcbfUgUAHfvVLMCh5/q76UmrpyhlsBX+CGS9DUPpbrh0yZBjBkMX0RtafTNotWGAxiicLhWPHYq7DLKrGLLjIJzlSyCX/wWjIwN6p17EBnSb3HAaW0AfMhbG8NHw6FtR/iPcabXMkMts9A187zoZB+8fAJQAcwXMgzKReJeMss1A2R4Z0WOAouU66IIqYE0BMt4Phbw9AvZ8GZJND0W4OKtJVBQRi4qu0oRqPHaXejh0rdZ5YO5cjI5X6/D3W26Yd0ZC69HCrnercQElFzQEr0wsIuImuqCtdDFmfEW1PcIwGVpZJ+oqEsPiq4laeNK8plbjEVLlx76pyUeY01gLFzyhMlJv9aDUDhx4W4HOZRVqQAFAGVcLHug9TPoCMBQf2STHO0nh36gjJBxWs0xrZA6AEjwaGR6tW4BErfiO/fcIV2cts0ZDB4+GLuayAHuMecj+0CwCnGpdcLfJR9/HTFj7ahlc6+KhE7bQitiAvsWfGIC/vrMBv72/UWyW2C4Sd08fJZQagXJyLcA4iy9e+gOoDGRhPMA+41tX7dSfCW5j9JDvYlzUYkgZzhUYp9pX4e7PPjgWcm7kjXfNbfidNwMwRRUEgISB3B/nHfTK4hzJ93245r6oAiSYbKxCdXflQ6aWuKN+7sX3HhPPmZqpd/xsJ1AtYIGABY7bAv48H48LAC5ftgM52cUifXJdZcR5nWCxEJRJqKhwYuFfW9G8RRRapyYc08WOQToX/b0V1mATunRpDo1Wi2VLtsNo1KFLt2RotXUPvHwoc9uwsCC075h0VN2C/FLs3p2Nw4fykZdXCofdJQAg68fGhSG5ZSwSk5hgoO63zF9/Xo8uXVsgOibUb2i4fdthFOSXoVeflGP2/7jPdOWGhG4EMFRbcCJGgObNpkoXV4K4b7/9VsCuG264oSquG+1G99ennnpKgC26QxKgEPDRtZLtcVsCMq96g5CF9Ql4JkyYIFxlqfDwVQ4SNHLQJFCkmq+mO2aDYwCW5QNLPgdWfA0MvAYYenOVyThYvv3220ItNnz4cKE8O+ecc46aaNYEsVxhI9ikkpHqMW88uxM9Fydj+8YEgLzEu8cD308G4qzVe9tYAJAvMoTKhMM8P1R1UvnHlxteV3T35TVDSEsIyCQevEaoBOV1yxcfXluEhISFdRVx3y9ahP/85z+YM2eOOOfMlsbzyhck38IXLF4fXqDLvzU2AJy6OQ+7Shwq/FMUtLDoMCguCAlmHbYW2rEkoxS5dBEmBCT4k4DOUWZ0jQ4SQYpXHC7BltxyAdoIAan+e7RfEsIMWizcV4QYix4ZJXZ0bxKMq7s2gVmnwfaccmzMKEG4WQeXW4ZLltGlSSiSIixiIlcdAFIB2ErAvLxSB6b9vhOf/p2OHskRuHNkKnq0jIJOKyFtfyFenrsRv6w+gOtHpOKBcZ0QG2bBvqwS/Pertfj6r53o2y4ed17cEf07NBGwLCu/HLPm78An8zZj+948dGoVjSk3968GAA9kFqO03In4aCtCrEZh/627cvHf/y3E3F/SMHl8Vzx25xA0a6omniEAfO7lPzCcMQAfYBKQkwsAH5q+FDszivDoJd3RI+XfGV8nfueqSgVgDF6P918B6AWAPKcMnUDIRYU1PwTvDz74IHr27Fktyzfr8lOX673vZKsucFhfG95ngLce2/G25W/7bMMfcOltz7cuY9H+8ssvYhGOymYq7f1JUOTtd7qnTFUACgAYdYYAQBfcju1wZnwEbeFcKJo8VBhCoTV2gNHSA1pzEqANEe+JsrsAbkc6XI6d0FTsg96VCwXlwlWYyiwooVD0LaANHwZD2EhIulQoGgsUrQq9NNBDUwnHTsbY2pA2/QGAIjGHxSEAYPM73ShNU1CSLiN6rIyiFQboLC4Ep3iQNduE4IgI2IpsqFhpRsVBPSSPBI3brLqsahjbT68CM4kKNBWYKQYnjJ0L0PZaM1a+6oR5V7jIemvXqIvTIk+HiAZYCeIUrXANdgt78sVdA7dGFt/pZKJBDWSJsQtVwCfOiailwjkVDnqgZT9kPWQmamESkhA7Eu9ywW534cCbJhjtUdDKTPbiEopExoLUyGqmYvZbxAkUSWBU0CnaFW0fUT0ye7JHI0HvNkKDcnjovqutgFZm4hORf1iAQ8YhVFmD2g6hpiRbIWnL4WiTjZ5PG7HxVRvklU0qFZWEoTUVgFfWGwPw9at+wv7NecIe170yBB2GJjXkcgnUPQELLJq5Dd+9qLpet+4Vj1vfPbLw4c8E9wR2LTblYj89lT799FPx8Re2EezRS4jPeO9CD+EfP2yT78besBgUIXB8YNsUKdBTyR9lId+RGWKJXk+NVTyyLLLjqqpv3rPHs+JyBAwwFIKaVIPAP1ACFghY4FRZwJ/n43EBwDtu/gB79+agSdPIOiHYlGcvR0xsiHhhLim24cnHvhYLuA89ejFiYsPqfK6sX7sHzzw1G+Mu6Y3LJ/aD3qDDay//iHVr0vHiq1chLj68zm337snG3bd/jCsnD8S4Cb2gp8sIALfbg00b9mPJ4m3Yk56D0hIb9Aat8N3m3wgCjSYDomNC0Ld/G/Tuk4LgEEut+7ntpveR2qYJJl89COERzPBW/+l849WfsHtXpug/1YMnqzz00ENCsXfLLbcI+MEByLcQclEhSPUfFVVU2XkL1YMEaNyese0Ia7jaRddhwjtCHN9YfnT1IkikquG///2vqO+r0OIkiPsj6GE/nnjiCQwdOrRafxoMACtKgZWzgMXTgWG3AH0niva4r/Xr1ws5PAfT119/HaNGjfLLzASZVD9SPcYYdowzR7sQFJ1ppbEBYKdYFQAmVr9MGk0ByPPClVO6nHMlk6pMgmZ+TzdduoIzfkp+fr6IE0ibUx1DeMdt+OzgdXXppZcKMFtXYXtUfdJFnbEFuZJKWM0YkjWzFxNw8zrxvfZPJgA0a4BbUyNx/zmRSLDosTrXhqfXZOKX/cXCbY6Ar3WoEY/2SMBlrSOE6O+dDVl4ZdUh4fJLSBhh0uHZQc3RIToIX6Vlw6SVEBekR5zVgAHNwtE01ISvNmRi9sZMhBq1yC11CPh3W//maBKmqoy8AHDehkyhALyzEgDOT8vC099sQnG5C0+N64BxvRLFC5v3vvpi4W48+9U6NI204OmJ3dG/XRxmL9qNqV+shsPpxhOTeuLyIa2h91FEZBeU47/TV+L9bzegbfMIVQHYv+VRp4+Ak67GTqdbXBMfzFyDV95bhO4dmuDJe4ehd1d1oiUA4Ct/YLg3BmDLAAA82c8mFQBWKgDjk/12AfYCQCoauJDE+8yb1Iexk6gGphKQ9yifvZz0cPLDe53jC9WB3JYwkAsAXLjix5uUiX/nPe1VF3IxgcmGOGliG9yWzxBvG1zg4X74N45PXNygOpGTMtbzunZRJc/vGFCd7XthJMcT9pGqdvaHrlpcoKCag31ge3x+8W+ckFHpzO/4Ny4+sC6fbVzsYFxauo8xezxDY1Cd7xtP91jnVADA8koAaDgzAKAMF9xyHtx5iyDnzILkXA2NJh9wGqC4YyDrLWIBF7IHiqcCOtig1VSIeIASXTJlk4gh5zQZ4TJ2hi50DIxhAyBpm0CrWETmVuic8IhswgZoCZTOgGlkfQBQdaSV4LI4YBmcieQ7PCje4kHZLiB6rBuFKw3QWjwIbu1C5jw9otsFw9DMgbKtEmyrTSjYIEPODobRwWQqgEvE2NNCK1eCLskD2eCEobMNba8JRtpLudDtCRbKvQqdRWRY1rnV5CuygGREgYwPKEGnONgzOHUeYXudhzYF3JJqWyNlerIRCpO2aFwCmMlaF5waQjwFJrcWejffjdyo0CuQwoqReJcWKJGx9y0jDM4w6GQPNJJDKA+dWhkuLcQ51Ml05dZCIzNengoZqHIUY41kh1PvglvjgU6WoPfooHNbAGM5XM4QaCWbyCxt1zJLpwNaxa0qSyUFRhfjJREkcri0wqN1wpOahZ5PWbHxtVIoK2OF/VR1ZcMB4L1dplfdmlP/vAzWcP+Vuyf7Of1Pb78gowxTL/hGHGZYXBCe+uWSqkP2Z4J7Ivbh2EBPJSaGo5CB40hdheMLxwaOT4R8fP5z3uMdJzg+Uf3N+VRD1YN17ZPjFOc6TK53ooVZcvlvf5kDfxUUIdPupDbY6+zfwOa5sA1Qq9PCpMeAqBDEm03QintdaHUb2F6gesACAQs01AL+PB+PCwBeM+ktxMSEYuKkATBUumnV7FyzFjGwWIxVgGzt6nQ88p8vMOHyfph09cBaQRhVhU88MkOo5Kb+dyIiItQXoD27s3HDNf/D1dcNxhV17JMg78Xn52LN6nS888FNVZDR5XILVeCMzxeLiWb/gW3Rs1cKmrWIhjXIBJfbg8yMQmxcv1eoFPn7qDHdMGZs96r9+x7b9Ve/jTWr9uCe+y/AhMv6IMhqqlcVMPWp2UJ1+Nq0604qAOTEiipAwjqqL2rGWmJyhG+++UYMUhzQqJDzLVRpPPPMMwLMcCLEydPEiROFWtBXMcVtuP2zzz4r4vw9+eSTQtVQs9C1lypBuubypzc+nLdegwGgywGs+x748wNg5D1AlwtEU5x8sc9MYsJ+EDzWBD913Tyc+HFiRmUKJ3nnn3++cM9iHEQeG12mayaeaOiN2Fj1GxMAaiWgVxPgu8lAjKV6DxtTAbh9+3bhck3gRzdvKvS8hTGx+FLF644gmS9brM8JPRUyAwYMEPCPruUE2nUVvlDRxZ0KQCa04eSdSWW4YlvzuuXfOPHmy5q3nBQAWOoUcK+5RYepXWIxKVlVs5W4ZDy+KgPTNucIuKd4ZIxNDsOTPRPQJZqB4IGf9xRiytIDWHWYrrQyos16AQAvTo3CN1tzsL/IDoMGKK5woV9SGHo0DcWiPYXIZjw9l4zNGSW48JxYXNo5HoZKMFcFADdWAsBhrQToe+PXHXh2bho6JYXhhiEtkRLL2HuVK7gKsH5PHj74dStKbE48c2V3jOubjBe+WosXv16Hc7sl4qnJvdAx+UhSIK9NP563GVM/XHrEBdgHAJZXuHAgowh7DxUhI6cEpaUOsZC0dtNh/PbXDnRIjcVT9w3HgJ7NRXNvf7QUU1+pdAF+YARanyAA3HaoEMU2B9o2jUCoT1xDb9/9VQAu254p3IRTEsKqoOmxrlFe7ywEUTVd0DnZ8KrgeI3y//x4wVXNdtmWVyXgrVObOs3rgutVPrNtf5LcxO9YrSoAmQTkOAAgAR8zFFLdSzjP8YKgj8l9mKGbvzN5D930CQbZP9blGMZEQnx+U3nBEBHcniCOEyo+E/iMpmKYagkqfwnV+PygPdgGF5qoGuY4x1i43A9tQ8UF6/H5wr/xGcHnPxNRcawjEOT++SG8I1zkQhcBJgEeISSBHTOjc4GCYwTdwaiqZ1842ePzjIseHDPYVy5CECBS+cf4sRyr2A9uy4RFRyW6quMCOgIAD6CPPhJLw06/C7BHAMAKaFw5cBf8ClfBz9A6tkLvLhKTPJnEB3RJpUsrXTQJYOhiSsWZDrJkhayPg2LtCF3EYGit3eHRRUHS6IUSTSjeqAYTE1E9tCK4wekvjQcA3cj4SgcjjDB388DcRgttsYziDToUrzXDtl4LXYlFuOVSkUf3VqF0qwKAZWh7vRHrp2Uh2BMHcysZTqsGUrkH9gNalO/UwFBuEeCNbrVU/Ek6GdokO6ypCswmwO3UoDjbDdt2CeaSIFVt6LFA1tvgtBTCnAhYkxUYghXIZTo4DmlRmu6EviQMbskAT1QWmt7tgb5Ahz3TTNC66QKshayrACx2mFI0MDW3QzK7IOdbUL5LD8d+HfQuo3A9ptrPbXDAEF8KaxsZmig7NE4j7FkauG0ViE+Mwp7FGmjzdQLwuYweWJKLEdzKBa1ZC7lCgvOQgvx9WpgMQfDYKiBXBEFJyUGPkwAAX117FaRjeAid/qvzn9UDekTc3+0zcVAM2v/KmquqDtCfCe6JWIPjBOEfIRvHgtoKF62p8vOq/RhyhmMEF4K46M3Y6f6qBhvSVy5kcxylkIMLSidaqPw7YLPj1d2ZWFBgQ47TCTfdd4+nVKqPKfhJNGhwYUwYbkyOQ6IInaWmEAqUgAUCFji5FvDn+XjcALBdu0Tcff8FMBpVVwF/yvSP/sIXny3CU89eij59U6u5wzocLnz03gL8NG8N/u+Vq9CufdNqE5W33/wFP/2wFtPeuwEtkmOPgm5pmw/g9gdnhJ4AACAASURBVBvfxz3/GYMLx9D1Vc1auXzpDjw/9RukpMTjljvOQ6uUuDonQMVFNkz/+G/8MHeVgJSXXdEf5hoTRALAA/vyBJi87e7zcf6oLvXa4FQBQMrBOeAQ7HmTWNR2Xgj3XnzxReF+WbNwQkZ3y40bNwrwwnq1wT0mfHjppZdEdle6BzN7cM1C6EM4+NNPPwkASGWib2kwAGR8ik2/AgveBUY9ALQZKJrjJI6JJqiqoPKPbqYNKZyMMlst+8kVOk5IOYgTovL4OJGjO7U/7l8N2W9D6zYmACQXGpkMzLoSMNeIZd1YAJCTXZ4XKu6oguF19dxzzwm1JiEcXct9C6EGASDr8AWK54SqVm7LF7G6kgdw4k/lH2Nfcn/eGICnIwvwZ3uL8WxaPnZVqve6hBkxpXMMRjdVk1o4PAoeW52BVzdkqy7AsoIrW0fgyZ5NkBKmZhKcv78IU5YexJKDxWoikUoF4PWd4/DdtlysPFiClEgzMovtsBq0iAkyYFt2GVpHB6FpiFFkAT4nLhiRQUdUrAIAfs8YgCoAvGtYKzD5x5NzNuHFH7ciLsSEZlFBMJIMC9dkkakEpTYHDuaUIsSsx5SJ3TG2d3M88elKvP7dRtw8qp1QACZEquDSt3zz5w5M/XCZyAYsXIArAWBJmQOL1u7HjHlpWL81Q6wKM3YgXbly8sqQkVmEAd2bVQOA0z5aimdfmY8Rg1LwRCMAwMe/WI4N+/IwdWJvdEk+Wk3oCwBnLt4lgOitIzsI0Octs5buwnOz12Bw+ya476IuaOaTtKS2+5qr/y+/8oqYFDxw//3VFMp0k+ck49Dhw7jn7rvF3z7+5BOhrL50wgTxfPUmbeK989a0aQJ8EUixEOjRdZ732VWTJ4v7hH9jLL6XXn5ZgCcvTKQ6Yczo0eJePJb6TAWAlVmA41s0WAHI/bVu3VqElOD+OYHq1KmTGAM4SSI044f3OSE9n+EME8D67BvjrjKcA+EewRyfFVlZWeK4qHigSpjxPvnhc4NjGvfJOnxOc+GKCw8M1k74SEBHhSE/fL6xP17VBm3LdqnSIBhk0idCSD4/mGWREzh+z75RjcjxgvCOC1qElJ988olQMhPscSLI5x6fQYSYzF5OO7AOxxaCTE4a+fwjROSiiD+lOgCMwtKw05/5kQpAj8IYdTIkz0G4ShbDkb8UknMTdEoGtB7GoZPUpEd036TGRKODpA+CWxsLl+kcaEL6wGDtBp0mCRolBIpeC0VLUO4R00RJqLYqE2OcIRPHEwWABSvpAkwFoBvZswwIsljhCrHBrXchvLkGIfF6uA9KKFhgRMYCMwzlYWCgO2pnvACQLsCGToVofa8G+5aWIy4yCh59EcqcgFEvQ68YUbTRiJw/ddAWh0JLhZzZBksPBVH9ZGhMFXDZ9KDfsMdUAWeaCQV/mOAuNEHi4oNVQmRPN2J7eeA2uuGxuaCXNNBpzMjd7UTeH4AhNx6IyEX8feXQFeiw+20TDC4r3FotnHH5aDpEi6A2ChSnQ9yjWr0BHqcOBctlFK/UIqg0GnZLCYztbIg7VwdzEGB3FMOj1UAfZAa0xQhyhGHjm1ros4JhDytFdD8N4rrZYTM64bTrYdK5YNUChw/aYdbFoXB1CWzrI6Gk5KLH042vAHxt/Ymrrfy53wN1jljAV4Hpa39/JrgnYkeKChhTnONAzUK1N8dSLvpw7OFYyjGEC0Wc1xwrbl9D+8Sxh3M6jpUUKfBnmzZthGiB85LG8FZyKx68k56F53dnI9/NqJ81neX97TWfUkcKY1zH6yW82rEZRsYEw6JtWPIrf/d6uut5nZ5PCtpk4yLOqVpOyj5OtwED+290C/jzfDylAJBxQh576EsRP3DqC1cgqVl0lQvxwr+34pknZuHWO87FRePovqsCPG/Jzy/F1Ve8icHD2uOOu88XiTu8xdsu4+y98b/rEBKiqntyc4px+80fICLCiinPXYHY2NB67x63W8b/3vwFs79ehpdfvwY9erWq5uZMANisWbRQPi5dsh0PPHSRcBuu2V/fvp8qAMjBgJNJThypYqsLmHAiw8mYr0sv+0sVBgc7TsDYDpUUBHi+sf+8x0VFA+EgARldgWtbhaKyi9sz9hF/njAA5M53LAFWfKXG/0vsILrDySNVf4x/yEkfAaA/Khffc8TJIyfnq1atEooTgij+nx+2SZtyInc6S10AcNgnQG5Zw3rGLMCTOwHvXwyQ+fgWXwDI80t71lRUemEo3cTpnstrihN2Tp5ZaE9OeOkGyDiRnBjzmqG6huo+2nTcuHFHdZoTBU7qWYfQhIpVuqZzP1TN1FY4mafaiPt49dVXT2sW4M/2lWDqlvyqLMA9I4yY0ikGIxPUQIt2LwDcmA2JCkBFweSUCDzRIwEple66AgAuO6QCQFmuBgB/3pWP5QeLRRbgcocbyeFm2JweLNtXKM5jTqkDo9pE48beSTD6uOVWAUAqAEerANDu8uDxOZvw+i/bRazAFlFB0NNvwwsAfUBgfLgZ1wxrjW4to/H49JWYNncjbh/TAY9d0V1k/K1ZvvlrJ575cKlob8pNKgDkav5vy9Lx7HuLsXtfAUYNaIUxQ1qjZVKEiEc468fN+GDmarRtGY2n7x1WpQAUAPDVSgB4/4krAB/9fBk27M3Dc5P6CACYX1qBIKMepko1uy8AnPbzJhHD7OHx3dAuMUIc5tdLduH5OWuQmhCGRyd0R6fmUfUuDlBN8Pzzz2P+ggXieTmp8j5he1x0eeXVV8U9dP999wmF2Qcffigyk1926aUinikhFcETF15efe01AcXoXqvVaASU2rN3r5gMPPrIIyIuEJ9fhIq//vabUMsREHJ7Ps/Cw8KEEu+KK66o86FxogCQz2SOL1Q78nc+D5iUioo3Tmio7KPyjvc0xxnCP8I2Tp5uvPFGYYN33nlHKPCo+GNYCj4P6L5L+MfCsA1UlxPWeRM7UWHM5zfVfXwWcSGLAJBwj/X4PGObBKh8zrEtfk+7cMJHcEd4yOfUzJkzRcgCjm0EdV5FIaEi++1NeES4R9UfQ2uwrzwWLibRNZjxRhlWguCW53n16tVCVc5nH39SZe5PUQHgJsy2H0AfAxWANQHgkbhL6m/VH+rER2KMF9/T2asy+ZD3u8q4ceo0Q93Wd5uq1nx/UTyQFRfcVPRJbmiVLEi2TDjK0uC2bYTGngvJUw4JNjVRgyYEki4KGks8dNbW0JrbQdEmQJbowqmHxkO3VR0krSwUa6ojLRM/eHutqkfUsG9q0oeah+o9Sq9Nj1hB3c57dCI+nviPbw1/zgTgHwAEXBYnLIOykHwnXYDdKNulIHqsB1UAMMWN3LlGxHQOhxydB/t2Ga4yEzwmB0INRpTtlVC6JRwV/8/eWYBZWa3v+969p5sJeghpkDIApUVEBcQ4dgeKeoxj17GPAXZ3HgsDEBsDAUnpzgGGmI49O7//9aw9GwYEHNvf+bOua87Bvb9vfblX3Ot532eBF2fQHc19J5qqnHnuIM4Dy2lxk5/QFju+eS7K5voJlMbjTLFIbA/ZrS3WfBNg+yeZJIbduDoUk3tKiMB2G6XTwwRKXHjiwjjaVZHTIY2iOT7WfWjHFfGS0LmGVsekUbmlhOK5IfxFXhwJDuLb+sjukEjhtEq2f5SEx2sj+4pKbGUOVj/qIbHGSzCxhuRjamh0kJuN8yupXuLFqnRjz64kpYtFSo6X1W/5iMzKJNh4O21OSyGYVMWWKW4oiCfiKcXb2k9ufyeRYosf7/aQUOXC3quC/OOS8C2tomSeA395Ao6kCtJbu8noU4aV6mbNy05KJ6Zib7mdHrcm8+O4CqzpsRDgaBhz3XLp+T+fA3BvAKp+b8v+rX7rHfgrAKAgm9x1lbqobuivwJ/6Yo01Bf7Uvwn6SUH+RxT1OVrYu+iii8zikRac1G+pf5TafW/GeL/0XAQAT5m1kolbq/Fp3GeLZhD9JUX6bLtSDkSUeqBOXk4rwm1tcji3SSZZLjc2SQP/R4rJKVznPpkeqj55wep5/cYfcJfnYNVGm+zHgPW8hf/fbva3A4B6EuvXbuOSC5/h0D5tGD3mSJKSvBRsKObKy16kbbuGXHvjyL2GyQrKPTruYx5/5nyzbQzyfD91GVdf/hL33H+qgXExo5CXnv+Kp5/4jGdeuIg2dbb/uTdCTr/nnvE4qanx3DfuDBISosocFQHAFvnZXHzZUO6/9wNk8HHtjSPocmDzvRp8/FkAUPnSFM6qPH4y3qgb5vhz16zvFR6lfHiapGhFSwBHkyG5t0q1UbdhE5hRCLCUGVoli03K6h5HEFHfKUxKADAGh2Lb/GIFoHbcvh4KFkKLnpAUNXiIhQCPGjXKgE2d2+7qsvpcf2ybmJJEChoNAuRaq0m7lGl/ZdkTABzZDk59B4qr93xm6kACYSisjHKdWIl3wn+OhIt7/nS/GAAUDNVKo/I47g6LteooMKwJtwCg/lthuprwqlPURF33T5N01adwBYXkKrRODsB6v6QgFfSo+14JFgj26R2eMWOGmVirfpmBaCC0u7I1pnTS+yVgIpigUHeZ2PwVCsDnV5dx+6LtrKsMGtVLz3Qvt3XO2gEAKwTdZm7m4QXbjMJOD+W01unc1D137wAwzskdhzXn/ANz8IcjvDF/CxvKaiivCRmo1jTVa/IBbq8MsHxrJcM75tC3RRRWxcqeAKBeh5uMAnAJ5/drwTXD2tIgec/5jRSiK5jnD4a55ZWZjH1vLicd3pKbT+lJ61qzjrrHe+2Txdz+3PckSjkoANirBeVVfm5/6jseee0HhvdrzU0XHkb7OoYez7w5izse+YqWTdO59fI6APD5qdz5wOcMlALwdwaAwXCEq1+cytBuTTl7QDuyUuKoCwAfmTjfXFYMAO4O/+TTsqSgmJqAEvRjwoo7NcsgabdcrwLbaj+efe45s3I/+qKLdvRfAuwCgAJNUgdqoWFPAHDrtm0Ghus3J0h28ejR5pgCXnLXrqqu5uqrrjK/AQEnLVpsLyoyUFFqM7XvcuoWFKy7/55ajtylUgAGOT0ti3G/QgGoxScpGRUeJXWcYJ8ApH7LgnX6za9YscL8CZjpNyuloCY5sYUcLRxIASgFsOqRA73AnkxEpHQXoFP7ILgZM9SQWk/g7YADDjD16NgCgJooqf0Q7BP8E2yUQl1wTio99VFSEAsYqu9U26b61ReqzVJ/ovGGFBiCuTreiSeeaBQgAoBSHsrhWPUtX77c1KX2U89Cixk6Jz03gc9fbQISA4AyAUmL5tOVeUPU8EHmDtJtyMxBE6yoo6oBHnJd1UbRf1JR42N7ZTXJLkiJjyfs9FLj91FZXoHb4yEpIdEogf01Psoqq/F6E0hKiMdpwk81HVEIu8PUHrEiBGwK9FXGKD8uGVhYyh1XhBUpgUgZEasSm92B3Z4O9kwi9jQsmxZpo2Gt0b1VrxNHSA61Nsr9PsqqfSTFx5ESH2fCLnUJMphQLjvLuANHJ0ERu2Xc1BUiqlxz0q7YkblIzAxD90QauKifrQKQHZbMNbSPjCGikza7zTKmGKaYe7jnUj8AaBGMDxJ/+FbyxwQpWxSszQEY3pkDsFWITW+4cSW5yewVJDnOyebpDjYurCKnZRzkhHAUpLHpVSeuQEKtm68uSiYgQRxdy8i/robq2RZrXo7HURAP4UTs9hCRvCoaHlNGUr6TJffbcfuSyTm50kDA1a/YCK9IMO7KimYNZAZocIRFXrt45j3sx749hean1WBrGmbN62WEVym0N56Q00k4p4hmg9ykt0hg/oM1OEuSaXJpJeEKJ2sf8ZDk9xJsUUKrq72UrdzOug/0wiVhC7kJuyvwNvXT7OR4/Bs9bH7ChqeHj84n5jLrxU1Uz0sjqTKDiKOKQHIlGUMryO+fwKw7LRxlQZpfajfPes0zdpwFCURsMonxYaWFaPyPbaQOsbPqGQeVE1OxtSilxy11ACByJN8PAP/K8euvPfZfAQDVnms8qZy2saI2Qqo/gTf9W33WvvIC/trr1X5Sk2vOpXGvUtvouH9kEQA8ZvoKvir24d+Xu+c+TqJzsoveqYkmquP9zWVsDISJJj2B61tkcHGzbHI80TDgeiXP/yMv+Hep2zL9n+5XaUBj8QgZHg9e5b39nYpyMwaUKikUQmPVLK8Hj12GUPsB4O90i/9nq/lbAkDd7c8mz+PO297l6uuGc2ifA3jogYkGpI179Gzjxru3d1tKv7NPe4xmzbK4/pbjSEz0UllRw5iLniWzQTL/vvMfxMVFQ5JDwTDHDb+PTh2bcOOtx+Px1j9UWftPmjCb6656jfcmXEN+iwY7fnAxAHjltcca57Mb/vUalVV+rrtxhHE43tMP888CgOqwNOmT2YIceNVR1VcJp8mZwiyff/55k0NQf/pvTbQUgia4VtdURBNMQTFN2gQClX8v5jis+6cJryY8OidNoLSSJhVH3SIAKBWh8jTpGArh/bVF53POOeeYDll5DDWJ25sCsr7H0DVIySH1hyaOOs+/suwOAG/qD+d3h/FLoDpqlviToulMYQU8PG3nNuo6mqXC+6dAp12jcM3+MQAoAKeBiCbedZ+tttGARCG6Us3EnJP1vsXCCgXmNPkWnBXQkPmMYLLuqcJ1BTIE7aRW0iRaAFHPTnkjBQYVAqj3SttLWaiJsybXAgBaFdWEXpNqbS+oIQgg2KzcW78WAGriLvhY39/Mnu73M6tKuWNxMRsqA3UAoBSAUZVceSDCjbM28cjCOgBQCsBdAGAZt02rDQGO1IYAH9bMAECVT1YW8d26MhP+K0OQWRvKiHfZ6ZKbROe8JHo0SsW1m6xzzfZqbvqwNgT46LZGASjV3f2TlnDnh4vp0zqLm4d3oFtzmSztfXChsOGx7/3I3W/Ook3jVAMAB3XbaRyi8/P5Qzz4xkwefH0WzXOTdwDAdZvLuOnRr3ltwgKuOuNgrjuvF6lJUeAo5+L7n/mO/zz5DV3b5/4UAD74OQMP+/UAcEtpNYWl1eRnJ/PE5AU8/ckiLh3WmeMPbcnYD+fx36kruGhIB84Z2J7735+zwwW4LgCcv3Y7d787mzYN07huVHfWbSvnrrdnMW/Nth2qqfMGteOqEV1p1mA3Zx3lMnz8cdOmSnl32aWX7hjUq81VeLAWcATw9BvaEwDcsnWrAeMChjLT2AEA58wxvxnBqV0A4L33mtDXa/71LwPmpcjWgsZHEyaYtvKSiy/ea3OWu3RWbQhwLQB07JYnYC977skERFBPKkb9VgXWBB8FLbVQo7ZGv3+BfQE59UMCd+p/9PtWmLDUjKpDSl+16cpJq9+/7oP6EIUQqw79bgULNRCXuk5qQ4E9AUC1L2qn1AcpX2hdAKj2PQYApShU3yFIJwCo8xTsi6k9pAxR26Y2SP2szkcAUOBRz099mPpEAUBBz70BwCuuuKLeBiC61UYBWLmAt/21OQDT+mNZEYPd9Gu1WwGwQgTtTrApW57AYCxuSNgrqiOIhCPMWLSEN7+cRvdWjRl6aA+SklP4YdEixn85k7YHtGDwwd3JSYlj/uLlfPDldA7s2J4BPTuTLEcjhZLK2TGWj88edWQ1OghjOiFQp/8O4pDLrIwgatsTl5lYRgiZ83KZ8xSSc5r5oPxmHYTDAUKRIJ/MXMKkqXMZ0L0tQw/tisMdZxxoPeEwQYeNsM2JJyyViUXEKXAXNXcwVVth7MJ9tQssEctBSGHENqndTSBtlI0q1FU40LKb90kT12ig7e8BACME40PEH76tFgD6qVxhMwrAHSYgrUJsecNDnJWBP6ECp9eP3eXESgmTlh/GlRRH+aQE1r+SaO63PawxbC0AdAVxdiumxSU2Vr8cpPqrZDyBFIJ2Oy6rhoAngrvjFtpc4GbV8xbVW10ccJ2PsLuKmrkeQqFE3MZURMpMN5G8ctJaOSl41WHUip2vj1Buq6FmgRunLxGHjFxwE/aGcOb6SG8Wx/Knw5T+GKH1xQEiZXGsfsxGfCQVW/9iWvwTfD9WECiIw2Z5jUMvtiB4qonrEMJtz2TJrdWk9raR1yOO6Tf5iK9MwhtKMM8qIJfjFhvpeHMKSx+oxlcRpMuNCSx9tRT/Fy1whEIEnA7cYYuwnI07b6TzNRmseqOE0o/ToUVZ1AQkpgA0AFBt2H4F4F85hv01x/4rAKAWfrTwrWiUWFFbr/GwFrjVT/0RRX2Y0ilp/KsFNC1OxVyE/4jjxeoUADx6+gqm/AYAeErDRP6Vn2ciT86ctZpZFQEtw5hybYsMLmmeTa5bAFBtwc6riZqiRKNhYrmKjfrbuAf/fUDXT8xbtOAkA8rSCt7dVEQgYnF0TgZ9s1J/U5huVSjMyqpqNvv8ZHlcuOx2Xlu3zYDGo3PS6dfg53NO/5Hvyv66/2/cgT8UADZt2oBzzh+A272TdstJNzU1AZu/BiSJlqVlrHg8kJERlRZbljHs+PbrxRx3wiFIqXf3fafS8+BWe1XRxaqZ8uUiYyYy7tGz6N6zJZMnzuXuO97j6ecv3EXlt6WwlH69bubhJ86lb//2OJ2/jMqXlVZx2CE3c+vtJ3D08B44a8Pp6gJA5T+UaYjUiw2yU0w4cF7D9J84I/9ZAFAmCjJNEAARANQkKgZLdP80MdJESh1K3UT0gixKlC4IJ6WDIGKXLl1MWK0gjKCKAJ5y4cVAkOrRZ5q86pgKwRTo0feCPlJm3HvvvWaSp8mmVBC7q/I04dPEVdtcfvnlxoVXEzWdp5RgKupwd5RwEMq3QVUJJKRBau6OlSSt2ClkTBNQdZ5SxEi9FlNB6p3TeWnyFsunZSYMlmWOpb+Yc2TseJpQT5gwwUxIFbJV18Dir2gC6gJAjx3O7A5nHbj3M1HXmZkAEif1fgaKfNFtvU44swvcPxQS9sDF9Wy18jhnzpw9Vq5OWRNuhcJJHalnt3uJJd1XrisBD02M9d7pfitcQvBYz1/vlEIZ9Uw0mf/2229NuN7YsWPNJF5F2wucSFGjEL6YwY0m2jq+wLQAg46l+qUo0mRc0FDhjz9XtI9+L6pPgOW3DDpiAHC9kjFJAZjh5bZOuwPAzTyycGutAhBOa5W2KwBcX8Zt3wsAlpsw4Uyvw5iAnN8lCgAVBjxnUwXJHgeV/jDZCS6Tz++H9aUc0TqTUR1/miN1TVF1NAegQoCH7QSAH8/fzL/HL2TD9iouPeIAzjqsOemJHgMHVeTUGwhFTC6/mKHIJ7M38O/XZjJ/1TYuGNqBS4Z3JC8jEafdZpRw0xdt5t5XZvD5D+s4sFXWDgC4aVsltzz+Dc+/N5czj+3EDef3pnnDNKNiXLxyK3c8NoV3Ji2k70HNowCwRzQ88tHnv98ZAnzFwF9lAnLHWzN57Ztl/GtENwZ3aczd78xmwuy1XHnsgQw/KJ9HJv7I29+v5ILB7Q38K6n0c/2o7sQAYLMGSXzwwxraNkrj2uME/yq48+2Z5KTGc9XwA+nULKpG9rgceJxSO/104CqDmnEPPcRBPXua34zCSNX2jh03ziTzFtBTO6m2+S8HgEtmURgOcnpqDADWr/+MAUC1u7oWqRiUU1XXJ0W5QpfUHgjaC7rpvwXcpBjWZwpxUnsruKb2V32Z+gDBQP2e1a9oYqRJktofwUH1PwKc2k4KPkFP5UzSwoVCeH8NABS4e+utt8yij9TLOkeBWS1q6E/PTopNXUN9AKDOSf2H+lSl5xAE1b2pr0p/BwBUCLAUgOn9ogBQEM0SAJQraoRqA+YceBSOVcu5DHazBN5kOmQxcdps7nr5IwYe1Jnzjx1Aw/R4Ppo6g3tf+5zePTtz3tF9aZ6VyDezFvHChO/o3b0jI/sfTKJRtYYgHCIixYMy9Lm9xNuDOCN+fHgoCzmJRMImD12C04bL5qbaIcMPiA8LHgaoCQUJBxTK6sDlcuN0ukwou2ZNkUg1QcvPUx/P4dF3vuKMQV25dGRfnB4pSzzGHCTiALvNbgCWJo5Be5iwJX2fDZdgpEwvBCPDIfwBP365BztdJNuDeOWAa7mptJyEAjVmoSTO4zbnIVWj8F9MP7m3fqN+CsB6AsA34/GGMykNbSalcYTE9jbcjbzYtvooWmwRmZ3F9m80bg4bx94YAMQVxN2lhBbnefnxoSDuxXE4gynGMdhBDTW6p0020+ZfYTZNclKyNkyna8OUr4rgKvBQaY/HScBs7wy7jONvkBpCc9MorfbR+aYAhYuCUJiAQw7E+Ix7b8TmIuTQ4laYyunJlG+ooeUlfihNZuXjYeLsCcSPLCJvlI2iKRW4ggnGVRip7wQA7QGTI9AKJLJtUoSEQ8ppOdDLtNsrcW3JJMEfT8Qewe+28HbdQv6VLlbfEcDvjtD1ymRm/bsEz6LORGxlBJ0W3qCdoM2ipnEhB9/cgDUfbWTrp1nY80s46JaE/QDw5wY//we+/ysAoMb9WlDWAtCfVdQXKI2H8l5LJf97hffW5/xDkTBHz/htAPDsRinc3DqPeJeLkdNXML2smlAtCrumZQZjmmWTaxSAO9XVGntLUT979ixWrlxhFgQ1T2jWrLlR+ufk5P6p92Ff90rjFwliND/Q+KJJs2YErQjvrN/GbUsLkO790vxsLm/V+DcBwIJqPy+t38pn28rpk55E94xELp+zFuxOLmiaxtVtG9Uu+9Xnye7f5v/XO/CHAsCKMh/derSIDtxqS37LbIYfdxCudWvg1VehNkm5+VqGE6edBu5o7r6Kch/Hj7ifFcs2MfrSIxlz+dC9OgrXfYCaLF528bP4a0Jcf/NxXH7JC/Tq04bL/nkUbs9OlYJch08+fiyTv7yJZs13Kvh+ycsw8PBbOfrYHlx48eAdRh+7A0DVt3zZJq4Y8yIHHdySC8cMITMzeRcV458FAHUuUtQJYkgJISinjkSARA2tGlflq1C4riYfMYWcJl2jR482EzQBOeU/UiMsYKa8VVJgKbxJqgUZh8QUUgrPE+aOuQAAIABJREFUEuTTpEsKQYVECThqsiOFhRQagjgCi6pz9xJTHSo0TknVlXtQwEafC+JIeSHgs6NsXxd1AF74GXQcDMP+BXFRcwVdnxrnq666ynTagkS6fjXU6kil3FCuLJ2briUGefS5wKnyQqnzjTn+CgjqM8FQ7aN8WlKw/ZWlLgDUwpiiNXd38K17fmLzwzvAKR2gTy0AlHtsp+xo7r8Dc/d8NYKkCtfVM9hb0WRbobzKnaWJ+e5F91zKHCknleeq7mBGz0qQUaurChOXMknvmvKa6X2RIkeKvrpFz0Ohe8qjJSig7bWNYK+UPnWhrsDBc889Z8BzfUIndD6qV89ZoPe3AMBnFQK8uAgBQE3Me6QJACoEuFYBKBfgWbUAUHNgy+JUKQC7KQS41gREAHBaLAegFIAO7pACsBYAVgcjPDFzI6W+oFHPlPiCdM9LpnVmvPlLrVVB171/ewOAxVUBxk1expNfrDD7nd67OUO75JGW4DEgvqiihs0lPlrlJtOucdQEo7TSz0Pv/8jjH2gwBCN65XNc75ZkpXhZvqGENz5fyszFmykv99O6cRq3nd+LoYfmEwiGGfvqD9z34nRSE91cfGJ3hvZpQWV1gDcnLOC9yYso3FrJwV0a/RQAjv2cQVIA/koAWFLl54rnvuWrhRu56fgeDD6wMfe+O4cJs9dwxTFRCPjYpPnI3KOyJmRyA955ysEGAH65oIBKX4AhXZuaUOC1WytMDsDctHiuH9XDQEHB0VgOwb39ZgSTlL8vIz3dtKVaZBHclvpPYEjt3zlnn212/yMAoH7XAmll5eUGZmVlRqHlnkruktlRBWAsBLieYS0xAKjfp1RzWhCSOi42sNdCgNp0bad+Q4tGAmxS30rFHVMASoEnNa4+k+pX/Y5+/+qjpDYXIFS7IwVyzHBEi0fqy1SH2nipJ7TPrwGAauuVTkNhyGpPtLig69EihRabNDmRCYj6lPoAQKkX1d6pPvW7WvRQvkBdR33KTgC4IeoCXAcAmjBaK2wA3+KCQmr8AZo3zCU1zmvsM6TK21xUQmFJCRkpqcxYuJwHXv2Q/j07c+Sh3bC5XHw7ezbvTPqOrp0O4Ng+PWidkwIOFyu3ltMwM5XMtFQ2lZRTXlVlQoW3btlG0HKQ2zCHjk0zSHPDqsIyfly/nfKKKrLSk2nftBGtG2TijlfuOotIDawtrmBRwSa2bNyEx26Rnd2A5JRkMhPjyElLwVddTWFRMeO/W8A7X87kyIM7clzf7mRlpePxuCkuKSUzPZUmmem4Tf4lG6W+atZt3Y7d6SI7JZ6t5VVsrvDjqyxnS+FGSgMW2Q2y6dI0i9xkL2u3VTJ/XbFp7zMSvbTPb0jLJrkkx8UbsCjx9L78hn8rAKybA3DTf714vMq5V0ZqMxfBoJety4K4tgfA7YL1CWx5NwVnyG3ck3cAQGcQV9sKWo32sOTVcgIzEojzCwAKYPrxuxzYDyig4z/drH3VRkUBdLnMwbofqij/zEs4Eg0pDjlCRlUpBaWEOM5qNzVNwnS6ys+KSQGqpjuwh+PAFjAAMAryQtisMI7yNCxPDY3/WUa4NIk1j0M8XuIHb6bJyBRmP1SIa0sGRKQAlDI1YABgxFKotxuqnFhtN9PzvAas+34rBZ8l4toWh91TirORg5wTnDhTwyy/P4QtJ0Lvf6Yz6+kCQtPa4ogECThtuEM2wo4Iwdbr6X5jNqvf2k7x5AxsLUroGQOAM5QDcL8CsD7tzN9xmz8bACoSRfmqlU96X2Pg3+NexYyoNFZWvyhRRatWrX7TGPTXnNfvAQDPapzMLa0bkuByMWKaAKBvhwJwbwBQi4OaK3766ScUFGwwQgyHw2nmDn379uOUU06mefP82jlnbd7WOqlb1WbtHK/v/v3e1IO1mWJj2R5qN/u5yGeN3/ReaC6jaKQBAwcSsiLMLinn7YIS/JEIw/NSGdBAOaFr8+zWZrI1c9TY/5jktTtz2KpvrFtWVfj5z8pNvLmpmOHZyVzeKpdX1myl2rIxMjeVQdmKkqyboiKah9Aec202wn+rNkdurcq7Ts7fHS7MtQECfx+N5a95c/fvs7c78IcCwK2FZbRr33gXxd4BbfI49czDca9eCY8+uisAlIHCmDEgJaAmkaXVXH7Jc8yTCuOaozn+pF546xmmu2RxAWee8ohxEv5x7lpefetyo7yrqxb+/rulJlz4y+9uIy8v/WfNP/Z0E48Zchd9+rbfBS7uCQBq3x9mrODaK1/l+JMO5eTT+pCcHLejYfozAaAmXlJPSZmnxlWgRmotfa4Br4q+F2QRNBEAk1GD1CkKK1PDppDdWBGcUQ4Kqa/UOUkZFlMtaOKlSY3UHZrMCRrGktWrIZdCQhBOgGZvTlWfffaZyY2l/VWvYKUmi8oNJ4AjpdiOsmYOjL8dChZEcwCO+jdkR1ViKrpGwTypFhXmpWsT0Is5P0pZJvWF1I6qX0XHEuxSOKo6EkEoTdA0Mdd3AkjKHaVr/y1g6PdopuoCwB317SNPrwDgqd3hqoPhsGegOgTtMuGqXjCq00/NP+qeo5RJer57K7oXMai3J8czff9zIdgx9aVgoP6t90fv675CcPVeaYKv7fW+7E1Bo3Oqq3L9ufuv61WdP3fOP1fPK+squH9pERsVk23BgSkerm2fwYCcKACsCEa4c94Wnl6yTdFwRgV4Yos0ru6SQ35ydHHk890BoHIA9mm6AwAGwhaTV2xn5sYK0rxOowScXVBGj0YpnNmtocnrtHtZV1zNHZOWMWlBIdcPac2Fh8tAIrrh+qJqnvh8Of+dvo6icj9xTgfJXgehUNjAucYZcdwwqgsjD95pwrJ+awVPTFjIW1+voKjURzgUMRPnOJeDwzs3pFFmIp9OW02C18Vt5/VmcO2+85dv5YGXpzPh6+VEQhFS491m4pnfKJVmeSksWFJITlYS1110GId2a2LO7+lXZnDf41/Tr1cL/nXx4bRsvndwtbfno2dbVOHn6he/Y8rCjdwgCNilMf95bw4TZ6/l8qO7GAj4+MfzefHLpbRtnMZ9Z/QyAFB5//TddaO6sWZLuQkDjsG/0iq/AYfDujfn1L4HGEfjvRW1cXLl1QRDuf7ksr5q9WqjVpaSTFBw+LHHmt3/CACoeuuG2eyrPYsCQOUAzIzmAKwnAJSKT22vFqDqFoHAww47zMA7tbFy61Z6BQE0FfU5UgHqT4o+LRhJ3av+RcBNbZF+z1pMkAuwDDfUNwnuKVxLx9O16Tj6Tv2UFOA6huCq+h9BPcFEpTaQGk/1So0oRaGUhFL8aRFJiwBazBL4k8pQfwJ4ql9tk85B/aeuR4BSqRB0HapH565Fkdh5SeGsxTXtp20FCzWplKmSTFH2ZIS0p/dnBwD0beAQt3IA9jUJ7mI5ACPhID7Lxg33P8aqggL+Ofpcuh7QAkXtBrHz1uQveffjLxg2ZCB2u8WLb3/EgB5dsFl2pixZz8Ytm6kur8Yb5yUtLolDO7aicW4Gc+bOo2+P9jTNb8Vrn0zlx+WrCPlk7GEn5IjD5XZyWM/2ZCZ7mTF7PusLi3E4HYTCNto2b8ZZRx9G3y5aKLYxe1kBL02ewdRFKwmHqnBH/Oa373C6ObhDS0YOPpxFqzbw9qQvKK2qpqzKR1JCAmlJSQw8tAe5GUlM/uobjh3Qn7OOHmCU7ArvnbtoFU+/NYH4tDSGHN6Vid/9wMQ5K7AC5Tj8pVhONw6Hmy5tW9OlfVumTp/NktWbsdu92KwATbKTOeXYwQztczDpUgPaHSZn4d7KzwFA7aeWNZTgJ+7wbTQfE6JyoZ+KFTYaGBMQV9QFuFWYwvddZLVNIa5NmOKVNfg2RnB4I8TnhYhvkEDNlBRWP+fCJWCmsOlYCLA9jK1RNc0u9OMvDLLidRdJRUkmB6Tmk/70IGnDSmh8iJsl94agKo78s4L4E2D1Ew7itnqwwglYNjs2h0KPI4QCmizaCGSH6XhOCb7qZFa+Wox3W3Y0Xa3yJToDONwhwn4b7mASVmoVjS8tJeCzs+ERN15/FrTbQNvLUlg7qYLyyR5sgXhz7pajBtwBAthIqEwiYrPwZZSROyRC1mFhildY+DdHcHqDeJpaJGR42PxmHJUz7PizbHS/NEjJ9hLWPJNKQmkKAalf7RbhBD9ZIzaRc3wyq18IUPWRcgBup+ttScx/uArn1DwFrivYPBoWX6fsNwH5uRHNX//9nwUA1b5rziTVuEQPsQgYjQ1/zxKLjlE/ItCl/5cAQn3jnxHuu6dr+XMAYANy3Z5dTEA0DnjooXFmkVB9fn5+CxYvXmTyd+t5SA2ptB1lZeUEAn4aNWpIZWWV6fvVFjZq1Jjc3DzcbpeZ32qBUPO81NQUoyJMSREsi/7mtb/EA/pT3Q0bNjJzYy2KVlSUmXqkRte4QPMAjVM0N9E8UOOKzz77lFdeeRm73cHxx4+if/8BNMjOJpCQxMzSKmqsCF2T44zTcYE/SJrLQbN4L3EaO2mhPhBifZXftEW5cS6jhgxYETbXBFhdWUMgEiHH6zbTgsfWbuetTcWMzE7hznaN+KGonErLoldqIk0TvEZZud0fYm2lj7KwRZwDmsW7aRTnxqmFIstmMuuWBsIsr/JREgyZdEH5XjcNE+KMo7uKSSCynwD+nj/vv01dfygAbNeuMZddedQOZdwvuepAIMSzT33Ge2/P4MijuvLhB7MY98hZdOoipVD9HIJuueFNXn7ha27+9/GccvphP1EPLl60gZHD/sM7H1xNuw6NfnFeL01++x16M6ef1Zczzum3o/69AUBd/8eT5nDnre9y6T+HMuzY7sbMRI3PnwkAY89Bigq572pCowZRDZjUdVKdSJUVS2ou+bVUFOrkpEaQgm/3oomrciNJNaJVqrqAUNuq0VUdmogJnAmaScGhsCyFYe1roilQo7rVESi0SpM8qRN1HCkVpbrYUcq3wg/vwILPocNA6H++Zg8/OV8BIuVf+vrrr81kLAYClRheEzLVG4NMmlgqFFWTPF2n7oc+EziUilCTNO33dyg3fwH3flN/H3ip/QQArzgITnoTGibDmEOgf4t9w7+/w7X+Xz2HFZVBFpTWUB22TChaqttO51QPTWpjrQXvfthezYJiX3RJ0LI4INVLt6x4UmrTKewAgAVyAYasOEcUAHaOhgArGfAXa0qYu7mCmkDE5ALsmpdEp5xEshJ2uqPXvYcl1UG+XLaNpYUV9GudycH56bVuYtGtfIEwM1cX8en8zSwtKKPCFyTebad5VgK92mTTu00DslPrhOObXH9h5q7cyrcLNlGwrZJEr5OD2+VyaPtcJk1bze3PTzMKwFvOOZSD2u+UmyoX4IdfLeebWesI+EMc2CaHEYPamPP5duY64r0u+h3SnKYNo4rDGXM28PW0VbRomkHfXi3ISIu6vP/SokHf9ooarnnpe6YsLDB5/AZ3acL94+cwac46kxPw2J75PPHxfKNmumZkNwMAw5EIV4/oxurCMu55bzZ56QlcO7IbpdV+kwNQ0O/mE3tyyAE5+2zrNGi95957jUJZiyojhg83KmMZgAhgKWS2T+/e5rJ+KwBUm6pjCTZdftllBlip1HcRI3fxnKgCMP2XAUC1t4JhdRcP1Kar79GAOpZCQt8LekqRrrZYSl7dA4E2TYrUP2lb1aft1K9of22nPiF2HQKGgncyE1E7r/5GC08x5a8G82rfdQz1K+rDNFHQs9C++kzH0nH1maBfzDVZx4ils9DCkvoVbStVuc5RRTBX5iqqS9+pPk0YVJfOWX2l1H6qS32szkduxipSP0pZWJ8SBYALeVsA0CgAawGgFdWqRSIhqi0HF950D8vWrOW2ay/jkPatiLdbBHDywvjJvPjuRE4eeSTxiXG88NZHDOl5IBmJCcxZu4mVmzaxtqDMnG/DjEy6tW2Gy2Ex+aupDO3dmfyWrXjmgyksXraMbq0acnCXjtjd8fwwbz4LVm2kwh80YcN9u7YhLzebpas2Mf3HhbRtlcelJ44gzu3msbfHM2P+ajq0aUfXTi2xAtVMm7uU2UvX07FlE8467giKykr5ZOo01m0vY+3mIqM+zM/NoleXTgSDAV774BNOP2oo/zxhCB53hLDl5vs5y7jrxXdJzcripEFdeevTb/ho1hoOaJLB4O6tSU2I48fFy/h+0VoqAhYNEp0cfmA7WrVszZpNW/h2xg8kx7m49sKz6duxDV67Dbtj7zmj6wUANQFL9OHtt5Vml1hUzw9RuTJCg2NDFM1w4kwIk9zKovAdF8lZqfg8FeY348ryk9rCDpab4sUhar7Kovj7RNwyVzEhwCqWyd0XSQySPHA7zfp5WDezxoCycKkDZ5KN5AMhq0+YbfNCbHkzGW/ERcIhpeSNSqRkTpjK73z4iuzY4+0kHWAjNSWdtV8XESpLJeJ2ktVrK82HZLFh4WbKp9kJbHfiiHORcgDEpblZ/5kPT1kKVlKQnNOqiGtqseqlAPbNyQSopuFJkN7KyYbPqqmabzcuwI48HxkdvIQK4yn/2o0tHEd1Qg32Flvoem262a98fRVOt5O45nbCWyyWPmTHtTKVsMtN4hHryB+WwJbPoXi2HX+5HWdSkMxOkH10JcEcWPsiVI9vjC23iAP/7WXttGpqPvYQLHFjVSUa4F237AeA9Wl9/tpt/gwAqHZe8xgt5si4TlBISjwJEtSHqt1W37CvRfG93aWYyk+LPgJLEkko2kimiFpE2iXN0V90q39PABjvdDFSCsDynQrAa1umM6apTEBqTf9qoZzEH//975vk5GQbEUaPHj1ZunQZkyZNNP22wKggntT4hYWbTISQno2elYog3uDBR5gFtWnTppo5nPppzd+6dOlqxCfaR8/u66+n8OWXX+wAgHl5DWnRoiXbtm016kMB2KSkFBNZoLGH+ng9e0HC9PQ0vvrqS1O/nqf6+Xbt2zPs6KOJ79yDlwuKCVghjsxKMmP/tzaWcGhaMuc0y6KBNyo2mV1ayQvrtuOLRDguN5k+mclMK6rgg02lrKgOELTCxiSlsdfNMl+QKdurGZGTxOUtsnly1Wb8djghL5k+aSn8UFrFB5tLWV4ZoDJiEW+z0yLexcDsJIY2SDPK+NllVby/qZiFVT7KQ5Yx9mrp8dA3K4GjcjJJdtoMLPwbpVn8i97+/83D/i0BoCZhM6at4LKLnzPmHEOOPJDrr3mVjRuLGfvQWTTYhwlI3cc07fvlnPGPh/lu5p1kZSnkdleMXVnpp++hN3LZlcM46eTeuFz1y2EUO8aa1Vs4atBdPP7s+fQ5rO0OMLkvAKh9X35hCk898Sn/vvMk+hzWzoQl/xUA8H/zlf7/+6qengmvR01J61VMCHB7OKUjfLcODmkC6bsynHrVs3+jP/cOfL6ujFunFzC1oNwAwiyvFIBNdgDAJdurWbStik9WFJGd4DZ595qkxnFBz4Z46rmA8kdekUxA7n55BuPems3Jg9pwwxmH0Dg7Gqr/VxcpWbaV+7julWkGAiqkd2CnxsYIZNLstYwZ1pljejRn8YZi2jdJZ+H6YpT/b/nG0t3gX4C73p5JvMfFtcd1pXfbPJMncV9F6tU777rLKM2uveYao7bWwFZhwTLQEQBs17atqeK3AkAtpjz8yCNG6SaVbExZoAmNQk8vuvDCHc65ezrnKACsVQDmNau3AvCvfr7/q8c3ALBiIW/XRAHgdwKAZv1Aii+FPoWosByMvvUBVq5ewx3XXMIhbVvgsck118Xz73/KC+9M5NTjhuBNTOGJtz9lSI9OnDd8AFlZiUz8bhoPvzyJfgd34+zhA2mYkcQHX0xj3CsTGNinKy0OaMWzH3xJoLKUG848lr7d2uGwOZmxYAX3vfYx81ZtZswJgzjriG6kJMazpdjHw2+P58v58zl35HGEakK8MOED+nRoy5jjjiW/UYZp2+au2sIjb0hhWcXok4fRp4sU/WGenTidR/77JWcc0ZOLR/XD5vby2sdTePT19znjyMFcceIg3O4IEcvDd3OXcfvL75KRmckpA7oy/pNvmLmmjPNGHcEZQw8hjhCL16zn3tc/Z8rc5RzXux23nT+SpIQ4CioCvPnJN7zy7geMHNSXG84+hXibheM3AECNRG1yK04K4O1bSPNLIlQscFG10k+DY4MUz3DiSIiQ3NJi8+tuvE437vaVuFpEcCUlUL3Oh2+Nwzgi16xNZdtn8ST4FLJbV4lkmbx9Vk4VWYNCpHb0UV3mwqqKwx5fjTvBRfUqi8JPHIQ2puGI2HGmVZAysIb0bg5qavxQZjMQ1ZYC/lXprBvvw1auMF8PkXSL3AE1ZHapIFAVJlDpwO6Mw53ooXx9gI3vRogrTSTkieDsWUqzYUlUlwdgjYMVE6uIb+Ch8ZFBPA1DBIschGtsuJLDuOIcbPssjuJv7bhCCdS4gjjSy2lypIfybTVEtrgIuULYW/lo1N1NybIKNr2cSXx5Cr7sIhoMsZPTzqKsKkik2k2cu5K4VNhabZHX0s6ad0Ns/6gFtvgqmo6qJr6LA9+mMNVfJFI8R7+VXReM9wPAv3+L+UcDQC3exMzklI9ckE59pFLcaPFfC3ZSkkvgICilBSRBpj0pA2PGFTE1uvpeRRtJ7S9Rg6KRBI8kjvgzc/z93FP+PQDg8AYJXNA0A4/DwVULNvNjVY1xZddC9zUtMhgjE5DdcgAqZdXrr7+G1+sxkVZHHKEUWplm8UwLghqvaDFTKZiWLVtqQF92do7ZvqBgo3kWyges+6x94uPjjGpPi3JebxxnnHEmJ5xwPLNmzebZZ58xi2+qX4t15eUVZuGusrKCqqpKk4IlIyPT5BuXaEYpJ6qqfCZFSfv27fj++6kmZZGescBju/btTK5xX/uu3LJsM/6IxbmN0ykPR7hnxRaOzUnjnvZ5NImLGt19vq2c6xdvpCJsMaZ5Ku2T4rlv+RamlVaT7HTQNN6F34pQVBPCb3NQ5g8zIjeRM5s2YMyPawnabPwzP5OOSXHcs6yQGaU1ZHnsNIlzU+gPsa46yIEpcVzWPIOc+DjuXLaR6cU+cuLs5CfEURIMsqTcT5M4F5c0z+LkRpm4bM59Gd7/3Guz//u/8R34WwLArVvLOOuUR+javQU33jLKuPMWba/glBPG0W9ABy657EgSEqM/mH0VhdyeesJDTJt9NxmZe55cXnLhM5SVVvPoU+eRklJ/1YjyDD760CTeeuN7Ppx8HWlpCXt0AZYJyO5FDf/9937AhA9m88BDZ9KlazPuvv09NhYUMfbRs40qcH/Zfwf234H9d2Bvd2DSmlJunbaBmYWVxkgk0+Pgtt5NOK9TthENfrh8O3M3V5HudVIdCNE6I57++elk7cnR5Q+6zXLt1bkotE+RxBoUCa7p809nruWul39ASr9bzzmEs4/qUG9l9x90urtUG4OA1786jSkLCvjXyG4M6tyYcR/NY+KstVxyVCdO6t2aBqlxxlxlwsw1UfiXlmAMQIora7j7najyTyrCXm1yfxb+RWGNZaCccrReeMEFxvRILrcCgFICGKOkWsXzbwWAUjRotVr5dVauWmUmKxpQawKj3Ko69j9OOmmvtzt30dyoCYhCgPOa7geAf8aLuY9j7ACAvgIOcaczNV0uwFERsU1gyApRiYPzb7yPtWvWctc1l3BQu3wDAAN2D88KAL77EadLARiXzqPjJzO4Z0cuPbYfWQ3SGP/dD4x96QOO6tGNc0YcYaDge19O49FXJtKvVzdaHdCE5z78gryMDK4+6SjaN8vFaQXZJrOcJ98wYbjXn3sSw3p3RIglEnHx+Icf88LHX3DM4f0oKy7nqzmzuez4oZw58BBcTodRsdWELJ555zOmL1jBmccfRe9OzXDbAzz90SweeeNbzhnclYtO6o3fm8BrE6bx1CsfcerQwxlz6kBjzGYPu5k2dyF3v/oGWZkNGDGgD+988jXbi/zcdOFJHNQu15h6bC2rNFDxvxO/4eLhh3PBqMHYIkGqbS6+nL2Iax5+nO4d2vDktZfjxcJp23sof30UgJJuB+IDxPfcTOtLbJStdlGx0kf2sQoBduCIjwLAwnccpLVIIKFnmIrtVVQss7CFLdzpcSRnO6memcC6F+3E+1IJmWSPsRJ1VI4otV56BSldKnE1cWBPcBOp9lOzwUP5/DhshS7sllyTZQ0TwZ7kx9s5gLtVgGS3HVsoQnFhhLKFiUTWJeM0ZipBgnYvVmYFaW1rSGjixp0UIuiz8G30ULTMgo1u4gIOU68vrYzUzhaJje1QmsD6rypwBxJx5QRI7RTEmQeWNwIldmrW2Cha5MZeYcdp2Qm7bAScQdxeiFSAK+glJFOX5Boyjyglf5CLeXc4sa3OxLKHCWRWkd4pRFzTCK4EN5YvRPXGMNvWJpHfzk/R0ghlSzLBUUNCZgXJPS0caXFUz3ZTuUB5t3Yds/8WAPj5QqgOyCgLGmdA2zzY29RlQxEs3QwVPkiOh84S/lqwsABKqn76w1eEnlL5NkwH+UsleqJ+d2u3w/LNUFmz7wapVQ6kxsPqbVBUsef6la0iOxmaZ0Fqgox1YPVWWF4I1VEPvr2W1rlRD7P1ReAPQm4atMmFtGimk11KRQ0s3gibSqL75KZCm7yfblvui25XVAlHddlZxR8JAAV6pk+fzmOPPYZymktdrtyucoyvq85W/6nQUaW3UGoKAUMp0bS/1GVSkGsbKc+kONO/pTZXyiHBqTFjxtTLkO6v6mZ+DwDYzGOnVaIX2QLMKamhKByWFzv2CPyrZSZjmjf4CQCU6d/YsQ8yf/6P5n5LXS/o2r59Bzp27GTUd1Lu3Xfff0wkgBSBw4YdbSLVFN329ttvmSgBhe+OGDGSgw7qSXV1lTGWVN2dO3cxAPC776YyYcJHtG3bjmOPHW7U94KH+uzbb78xSv8oAMwwAFDjJD27Pn0Oo1Onzib0WApA5SUWuB05chT9B/QnNydaxmiTAAAgAElEQVSHmZaTW5Zvxhe2c16TVMpDcPeKLRydm8J/2uXRtBYAfrG1nGuXCADCyXmJRCwbD6/ZRsMEByfnZdA9OY6KSIRPt1bwzqYyFHk+Ii+JM5o14OIf1xljq7Map+OLhHhkVTH58W5GN8+gZYKHVdU+3iksY3tNhB5JXhrEexi3upCWCV6uyG9AfoKbLf6QCSv+oLCcQ9PieK5rPg3dXmx7yhn0V72I+4/7u92Bvx0AVOjvDde8zvIlG3n+1UtIz0jaIT/9/tulXDr6WeMG3G9gx5917a0PAJwxfQXnnfE4d913CoOHdKmXyYjp1NZv46SRD3DiyX0YfckRu5iL/JwCUE9P4cPX/es15s9da+Djay9/Q+HmUsY+etZ+APi7vd77K9p/B/4378DE1aXcNqOAmZsrzIg5wWHnqPw0jmmRhg2LbVVBSqpDSOFZE4zQOSeJoa0ziKt1Kv+j74qg2BtTVrByczlDujamTeNUY4CxpaSaj6au4pmPFrJ0XRHnDuvINad0Nzm2/uqiXH1S+G0ti+Wms7GltIq3pq6kqibIbf84iEGdm/DCF4vp3DzThAYnx0cXa75aUMDUJZsZ1KUxxZV+A/+WFpRwRNcmdG6WhVPJD/dQDmqdQ9f8LOMMHCuvvf46Dz30kEm3oNDct995x+RkPevMMw0AjIXI/lYAGO2HQmaFW2FLgo8a1L740ksm3YFW2y+79NK9PhYDAKUAVAjwfgD4V7++rApXRRWAJgdgzAREoaBK6R0mYoWosjm54Ib7WLFuE/++5mIObdvcqNl8NidPjv+cF9+fyHkjBpDqSeHR9z5i4MGduPTo/mQ3yODt7+dw76sfMLRHF84bPoSszATe/XI6j7z6MYMP7UH7lo14/oPPaZaTzVUnDaN14xzskQCl/jDXP/EqC5es5rqzT2TgoR1wKl9cxMbTEz/huY8+YdDBh1BRVsnMpcu49B/HcsLhBxFxOE2YkhWJ8ML7X/LNvOWcNnwQ/Ts1xm338/SEaTzyxtecfcRBjD7xcIIeLy9OnMqjr3/EycP6cflJg/CoDsvFjB8Xcv+Lr5OVlsGIQf1455OvqCqp5rZLTqNDy1wsm4vtFVW8MHka/53wNZeM7M/pxwzEboVRa/D9j0u48qEn6dA6n2evu8KETcv3dm/l5wFgFLgFPNV48srIO8bC4/ZSWlJEg+ERiqbbccZHSGplseU9F+n56VS4iqA0jD0xjDs/QFJ6Jr4lYYrejad8tsCcwoJ3PSf5/erpy/Qj4vRjj7Owex1YfhvhagdWxI49YsMRcRhn3bAtjEv/dtQQSfKB10U47CTkC+DyO3GGFKrmjIaU20Jmn5DDwkoMYIsPEglEcJTH4azRYrqOLgWmm7AjhOUqw+2yEYkkY/cFjOlHjcNLxF2OLcmPzWURqXZiq/LgMEJGm1k0SW3vx944SMFnFm5/mnGLttn8eLSY1LaArtc1Zsl9pVQsTMVlgHcYHH6cAopxDvyRoIGJhBNxx9cQDHgJBZR6J4gnEsLuKsdyZREI2XD4lRj/9wsBPucZ2FIehYCDOsBpvaBR+p7fmi8WwcvfwYbiKNC7ZHA09dYzX0XBoIoE5HV7Es3Lk+OgWzM4rie0yIZP5sPr06CgOAoEdTV7CuE7vie0zIbxs6OQcff6hY9Vf4Inut2xXaFb82j9b06PXte+6j/hIAhFoturSz20FZzeG1pHs5TsUnR/3p8N42dCURXkpsCpvWBgB4h1jeEIfL4I3pgWhZL31lmb+iMAoMkJXFRk0iQJ+CjFg5RkF154oTE0lNJsb0X7CvjJcEr7SSGo/K4KS1V4r/KeCx4JXqnO+qbd+Cs7mT0DQLUuaqWjsFoLNvtIOY5d+WrMxjZsERsRNVnGfKIWADb7KQCUklKpmqZMUXjtfDZsWI/b7aFZs2ZGMXnccaNYv34dDzxwv7nfcmYeOVK5EuNM3sCbb77RPMMBAwZy+eX/NPfdsiIG1D311JNGzdm7d28DbKX+u+CCi0zkhZ6vIK0A4GOPPWrST9UFgDJMO/vsc0ze4KSkaIShtn3wwQeMScmll17G0UcPM5lFJ20p4eZlUQB4bpNUKkJWHQDYkKZxceY+fLG1jOuWbKQ8DAPTPRQGwkwpqmZkTiK3tWtErttlIN/UkkpuXlLAwjI/w3OTOL15Ay6et5Ywdo7JSmZRZTWzSgOckJvEne0aE++0URkKs7CiikJfiLKAxfuFZXxTWknXZC/nNM7AZbdRE7GYWV7JC2tLaZLg4IUuTTk4NeUXp0er+54q1Vhh4RbC4dCf9voK9jZt2uQnofMa50r5qXeqbtGzk+pTv0fl+IylRFPUTd0c8hovC/IrhYtAviCz/q12QullYkX1KaJGC+narq6SN2Z4p5QzSlkTC+9XPatWrTKq1VAoaN4/pYaJGeX9ETfvbwUA1WiOf/cHbr/lLZ59aTQHdpWzz64Tpwf/8yEfjp/JS29cSpOmctLZe3bK+gBA3dSbrnuDLz5fwGNPnUv7Dk32CQGl/CspqeSSC5+loryal16/lPT0nZBS9dUHAGq7mpogF57zpHE7btgoHb8/xLjH9isA/4gXfX+d++/A/9Id+HRdGbdN38j3m8o1kyZZxhqNkjkoJ5Ekl51El4Ol26sorg7St1kq/ZunkZcUzTPyZ5RKX5Db35zNuPHzCQZCuOzRnJKBQNgYe6QlejjryHZcMrILzXL+evine6L8faOfmsKCdUU7bpH6pBqds2XRIDWem07owaAuTYwxicfl3DGxCoTCRtk4Y/kWHvxwLtOXFRIKRwzY21fYr4xFzj+iPSnxO5/N5E8+McBPKoGLR482BhWvvPKKGXyed955O87t9wCAu78Lymfz9DPPmNVxAUcdc28ld9G8WgCYsR8A/hk/qp85xk4AKAWgAOBhUQWYSeZtEbEiVEQcXH77Q8xZtIzb/zWafp1bkuiIUB2xM+7NSbwy6QvOGzWEDE8ij7/3If0P6sIlxxxBXlYa702dw30vT2BIz46cN3IQORkJvPflD4x99VP69epBu5YNefH9z2mem8VVJw7jgCY5EAlQ7A9zw5OvsWjxGq4/+wQGHdoehzCNBc9+9DHPffgZRxzeB19lJd/MmsfpI4/m1MG9iPe4jQLC56vmmf9OYvbSdZx/4tEc3kn5EgM8NfFbHv7v55w+5DAuO34QHqeL1yZ/wz2vvceIQb249h/HkuD24rfZ+HL2PO558U2a5uQwasBhvDP5M6oFAC89k/b5jcDuZntFJc9PmsobE6Zw8aiBnHbMIFxY1FgW389bxFUPPUHHA1ryjAGAtcnR9/JM6gMANW2OOKpx2d3QKExigwA0KSH3hBDFc23Ykv0ktbCz6fU47C478a2qSMgNE9fQS01JhLIZXqpmOqlcGo/Nl4ydAPZdAKDUbHYi9qABcLaIB1fIgcuKEJTxiz2CJxIxmC5ks+OKRCfwIUcAR0SOkQ4CzqiJjCtsj7oAK6RYSEmuvfagcfoVYoo4/NFQPm0bcmE3QDFkPrMsL3ZBAltNFBVYDjwR1Qs1TiW/j+CwQtgti7BNb4YbRyRkQJ/TaZFy+GYajopj3mPFOBZn4wgm4XdXYvdUk9S/hMajWrD89m2E1qYaQKljW45qwjIVkZrPXlXbTjuxbEGIxCJ9LJxhDzjKCFkyAggaZSO/IwAc8h8oKImq8UZ0h8sGQ7OsPb80H86Bhz6FVVuikOzWkVHAdveHMH8DaK1Jqjcp41QCIZi/Hn5YHd1u9IDoMQQSH/sc1mwDGXUP7ghN9+CJ1akJVNVEt525GtQFHdkJ2jWM1i9Gq8/nrDVBBhzeBi4cAD+ugye/hI0l0Dgd+rXbc/0dG8PU5fDKVCiuhIHt4bIjQJ/vXlS/lH2PfApfLI6CxyM6wuiBUdWkyoot8MQXMG8dnHIonHP4zlp+bwAo8KPFMKnj5eqq/H7KCy5wp4W5mEFgfZt9jSOUO1xhwjHH+bvvvtvkov2/UvYEAFNsdtomO/DYbCyt9lMckLHE3iCgRQuPixyvnWorzIoqy+TCi8aJwDVSAO4BAOreCbwI/CmPr0DcnDlz+eGHGWbh8uKLRxt489xzz7F+/Qbuv/8BhgwZYtiA9rvuumtMmpPjjz+Biy4abXIAq0ycOIGHH36YiopyOnfubOrdvr2I6667zkDFaMSKZYxexo59wOSMrwsAExOTDFA88sghO5KuT5jwIQ88UAcAHjPMwMa6AFAKwCgALOSYnBTuadeoFgBafL69jOsXbzIhwAenullbE2BVZZgLmqRx3QENccqQSfe6spo7V2ziw80VjGyQxOn5WTsA4OCMJKYXV7A1aDG6WRpXtsw1ubP1GwsTMbB1aWUNF85by48VQTJdLhpJPRzNHEuVFaGgKkLDODsPdmhI/wbKBf7L0qPVfadfe+11pk793iw0/1lFefyHDRtqAFvdIkj31FNPs2DBwh0fy/ytUaNGJnd0t24HMn78+wbWp6dncPrpp9Gq1U4TUYWQv/jiSyYHZYcO7Rk5cgTLli1HRqXFxSU76jQLI3Z7LahuyqBBg2jdupVZvH/hhRfN+yvwd/bZZxojuiVLlpq2YeXKVdTU+BBnEpgWfGzXrq0xv2nWrOlvNqDc/f7/oQCwbZtGXHrlUXsFarpBdfnd6pWFnDDiAc6/aBBnndvfuMftXpQQ/pQTxpKWnsjYR87aZyhwfQGgzxfgstHP8+PcNdx42/EMHNxph3FJDDDqR6yHsmL5Zm741+sUF1Xw9IsX0ap17k8gZH0BoK6tuLiS009+mCULC+jbv71RA+4PAf6zmon/3ePsLffI7lf8S1Yef8m2/9fvrDr+WDLnPysPi465txL7LvYMtlQFeW9VMTM2RZ1HXTbomJlAm3QP87f5qA5EyEt00yDeRdvMeFplxO1i6PFnPJ/t5T6mLdnCtws3s35LOb6akEmk3yk/gwEHNqZds3QDyP4u75VUi1IBCtztqeg8E70u4tw7wd/u2/mDYSprgnutY/ft5YCc4HHt0g9KLSDXXx1PScCnfP21cby78oorTBLqWPmjAOAzzzzDO78IAEoB2GR/CPCf8aPaxzEMACyXArAWAGb0MbnywnJmrTUBqQzZGffiW7w76XNOOm4Yww/vQXZyHIUlFdzz3Ot8PX8pF595AlmeRJ569wO6d2rL6GOOonnDBkyeOpuxr0zi0E6tOHvEQJrnpjPhy5mMff1TevXpTptWObz0/ie0zMvmqhOPpkWTXDQdLPKHuOHxV1i0aDU3SgHYqwN2m3IS2nn2/clGNTh0UF9S4ly8M+EzWrXI56zhg2jVJI9w2GLZkiW89M5kaiJOxpx2HL07tRLW5OlJXzHurY8Z3r8Pl40cQrbHy2fT53LXq/+lWV4GV5w0isZ5DSkLVPPelKk8OX4y3Tu05fgBvRg/+bOoAnDMmXRs0RhsDkoqKnjh4+947aOvOH9Ef04fPgS3zSJoWUyfu4irxj1Gp7ateeraK/AITimObS/l5wGgdowqM+0RLyGnheWqwtHMR2Kv7TgCyXjalpHcKsCmtxPwNLGRcWgIl8/J9vk2KmcmUD3fS7jUaZR0dpPnUe3WruckR1vLHjIhs3LZldrPSdiECgvOeUMCbg7zvVPETc7N9ugU3mFih8NYtoiBhzpfy6bvdh5n5/K7lHPR/9qpAooakViWFIOWAX06plRAznD0PMP2iHR+2CNRFVHETAjkUKnvgrgjdoItNtD0wgSoCFL6rUVws4dwfJD4ZpDRK0LZRhcbX7CIK0kz9yGCy+wr8K18fgZS2kPmOtkFklrYIl7CUjvaFG6se6Sz+v0UgL8nAFTo7M0joF/bqBJQ3dTabfDAxzBtBYzsARcNgNlrdgJAwcKrh0LPFj99UTW9mrcW7v84CvoyEuGaYXBEpyiAC4ZhycZoXdNXRsOFrz8mCjOfmRIFgAc2hTGDoUf+T+vXOb74DTz79c8DQO2tMOGP50fh4rLNkJ4A5/aDfxwM4sRS/r3+PRzcEs7rC/l1vAh/TwAoaCQlmUJ+lYtX0EATeMG/Qw455DepoTSmlArwk08+MUo05Y77v1J2B4D6pTb32Li1bQ45LhcPr93KV0U1VO15+KTlDsY0Sad/Rgpr/FU8vLqU9f6gWeTRz25PAFBjW6miZBomYCJ4J4giEHjvvfcYKDd06JF06tSJ8ePHs2FDwQ4AaNqXcNgAQEHXE044iYsuusgoB1Xk5Pzwww9RXl5Gjx49zDPXs7nqqqs5+eRTEBjS8b/55hseemisSZdSFwCmpqYZAKh3I1b2BAC18PZxHQXg+U3TqAxZ3Lm8kCENkrmrXR5tEuIJWxYfby3husWb0VJE7zQPG2pCzC2r4fRGKfy7XVMS1OfY4MfySm5cUsCU7X5GZSfWAsA1hHBwZGYSc8oqWF1tcVbjJG5p0xiHzU4wEqE4EKQ8GGKDL8AdKwqZV+6na3Iiw3ITd2DbkNpey0GK02YMS5oneLHVOgL/mnf1hx9mGrhaVyH3a+r5Jfto8VwGnUlJuq6dRarN//zn/h3u3VLjHnzwQUbVp9DyQYMG8sorr/L999OMum/MmEtMbsdYkdJv7NhxzJ+/gG7dunLGGacbha+g4bZt203boL/Y/FH/LyWgzIK0rf7/wQfHmvG8jn3llVfQpEljAwVnzPgB5QBXTkvBP6kUdb7KCap9+/Tp/bubAf2hAFADpEFDupg8LHsqB7RtRNt2DU3uJwP2ThxHQqKHx58+n/g6iojd9129qpDjjr6Piy8byhlnH47LtedcLPUFgKo/GAwx7oGJxnlYKsBjhvega/d8MjKSECBcuqSATyf/yOSJczm09wHccc/JRrW3p8nrLwGAOnbBhiL+cdyDHNC2IY88ee5+APhLfun7t93jHVBDEoVGNgMX9KeVezO+NSFhZjhvBnrmI7OdvtdK/V5UtbUfB8IRguFa2X/t0aOq/r2rcVVvLKTE7bDhMpOn+rl5/xWPWPdOf7GEzb/XOewL8sWOsfs2sXOJnU/dc6n7nT4PRSw+XV9JTShC42QPHRskkOR27njOv9d11KcenZugmv5MLrLa+6l3zuTm+htYi81atZUPZqw2Ybv1KUd1a0qfdnkk7SVP6/TlhXwyd32dMOJda41zOTm+V0sOal3HuXy3A69duxYlvl69Zo1xGNfAU2EJV/zzn8adPVZ+KwBcs3atGRhv3bLFgEVNbqQArD8A/JHCoEKAMxjXcD8ArM/780duEwWAi/YAAAV5bESCfgJh+H/sfQecFdX9/Xn9ve29V1h6kaoCUkTsjaoSWxQ1sSZq1BQ1ifmZ5B+jxm5EjagoCihNKQIiTXqvS93e69t9+/r7f8533mxjd1lgRcS9ftZd3pu5c+fOnZnvPfd8z9mWmYW/T/8U2cVlGDXsQqQkxGHb7r3YuHs/rE47fjftJvSKjsGbs+cKe3fquDG4YtRFOJxbgH99+CVcHhtuvGIUrhlxMbZs34/XPl2E0cMGo3fXBHy8YCm6xMfi0ZtvRHpKIuBzoazOiWffmoEDZABOm4pLh/eTdwUBwBlffoMZ81fgynGXYPSFvbHwq5VY/v0WpHVNQ/8Bg+T4OzZtxu7MHFzQfwB+e9t1uKRvmry/5q36Hi98PAdRUZG477orMLpfL+TXWPHf+Yuxet0a9OzSBf0GDEFpSQHWfb8J2RV2XD5sCCaPHYZ5y1aiptKOpx+4A/27KROkKmslZny9BrMWrcJ9E8fhFzdeLWCZy+vDpu178NR/Xkfv7t3wzp+ekrREXQcAgE0TOn3w6OvgCatAYEgELBdXIGqYDWXfA1H9QlCrKUft+lDR7XPlG2B0np9uXWoU4dS5YXYFwmmpgf6iKqSN0EJv0sHhccn4Mer1sBZ4kf+tDTgcCZMjGF6tR5iDJ5ZWUIl23JBnogHY0QDgP25SUolVL6lKG/DMXGDxDmD8EIUFSMaeygDskwg8fSMwrFvLJ0r24AtfKQBgVJACMJJlqNbP1Nzn5wOfbwKIL//+ekWj74M1CgA4JB343TUKKNe8eL3Af79VwMKTMQDVfUutwP9WKynG5bWKDuKDlykAIOtiyPDrscCIbspnaulIAJCpoGTnLVy4UCbpU6ZMkbRfMnU6qlBrl6mA7XV476jjnkk9LQGA8XpgwfAM9A0IwH+PF+H5oyUodVJOhIsF/gVtgv5eIFzvxfsD0gQAXFJahj/tK8VRh0NSWhUAMBIPp8Ui3miExv9sZcxI1+UVK1aI5Nedd96JIUMGo6KiEs8884xo7jFGIphKreTTBQAnTpwoKcDUeGSqMOVPCAgReCQLlHUTKGwbAPQJi4spwJx/3XvvfZgwcYIAicvLa/BsZhHqPBo8lB4h75Q/789HlyATHu4SiRtiI2H1ePFRdglePVqOCJMON8YGocbjw0c55RgYasZjGXEYER6MGo8X8/Ir8OrxQpS6NJgUG4I706OEAej26TA1PgQFDgc+y6/GJeGB+GvPBHQNseB4rQ1z80qRV+dBjFEHq1eLT/LKcUlYEJ7rm4QuAQaUOFz4utCKbIcDXUw6/DI1XkDHM9EAJLDKtNaOBAAJqqWnpwluQ6Zuc3Yh3Zn5fXP3bALw1INkii8LU7U3bdok+o+jR4/ENddcc9oAINmj1113rYDRBKl5jFWrVmHv3n0y95k27W6MGTMab775dhMAkG2iq/ixY8cxYMAAXHXVlYiJiRZG4ZYtW+Qcr7nmKnTt2vWMFh9auvd/MADwmd9/im1bj7Zpif7wb6/FFVdfIDf23Nnf47NP1uGF/9yJlJS2U3vZmfPmbsIsbv/y7UhuZfvdu7Pxpydn4sNPH0EYFWxPUnghjh8rwZzP1mPl8t04drRY0nK1Og1iY8Nx4cVdMeXmEbjwogwYjK0zV/76zOdITIrEHXeNbqemoA+7d2bh05lr8exzN3UCgCe7UD+B7x11LuQcLUVeVjncTHmMCkRa9xhEMMo6C4UrBxzP6sqNRuODV6NDnRtwcrWdKxM6H8wG6gMpPzIZkV9qBM1Ve7+KvJ/kzn23HSvDrqwKuHxa0ZdqXFqGAP02Xz4fwoMNGJweju6xodCewwDgD3mJTgYCtvS9uqLUwEhWgqvG29b/racunSRqCUvlHMDZfsjuPKO6V+zKwfRl+1DYksq6v+bDhVXCDLz5km54YvwgAfeSo4KQEh0sBicsBRU2FFTUIjLYjI9XHcB7y/eh1u5GUmQQgqnU7i9BFgMevrY/riR1opXClT9OQL5ZvlwYAtQsCQoMxGOPPSbBhVrOFACkYPZLL72ErOxs0Rq87rrrOgHAMxpNP+7OR9zUANyL2bZcDDNFYl3kKFl2YQonp1heJ1NLNHBoDJi/diM+XbAE2YXlohFqNJtgNOlg1LsxbcJVGNO3P+Z+txqr1m9AengE7rltIhKT4vDBwhVYsWk94hPjce+kCSgvLMOsr5bh4gEXoFtyAr5cuR5JUVG489rLkJjA7Agvaux1+M/MOThyOA+/nnwjLhzcE16tRhhMC5etw/xvNmDUJQNww9jByMspxseLv8V3u/ahysFFAh2C9AzUzejXswem3XAJBvdMJmcMx/OK8fHSlVi1Zbs4B0+bcDXCYiKwPTMLsxctwvp9h1DpMSLY50KoxguvJRAjB/bDNRcNwJK1G2Cv9eLXt05ARlq8vPNqayoxb9UWLFq5EbdfNRLXjr0EPh+TpnzYte8wXvjwY2SkpeGv990Lg0FZ6W+ttJcB2BwA9Gkc0Pm4MGeCL8EJUw8b7FV2BAUHw1Zmg/2IERq7GRqfDtpmbrU/7ujruKMry5OAQ++EwW2CzqeHw2JFYEotglJ10Ia74fNo4SzVoDZTA3epDyZnIHw+E9xyTVoC+84PAPD5KQ0AoMsNfH8Y+M9S4FAh8ODlCluucQpwnyTgTzecCNCpYd7JAEC+Fv82H5i/FeCaF8HEOofC6lMBwMeubrl+AoWnCgByn925CoC5cq8C8l3cVSFm0iDk5osBahdS97Bx6SgAkMDNk08+KaAP0wfp8jt16lTR4fq5l5YAQKb+vtUvAZPiw5Frd+DR3TlYU2WHw62BlyxvmU74YPJ5cFN8KJ7pnox4ixF/PZCDGTlWlHnccrdyu98TAEyNQZzJpJAQ/Cm4ZEsSVDt27Kho/lEzsbKyUph5jJV+85vfiDEHFy5PFwD87W9/K2DfBx98IA7BBBTJNuRxGCeRIcb4mjEYj/Xaa6+LXlxjBiC/pwvwf/7zspiPEEC8eNjFGD16NIqTMvDswSLUeYHHu0Qi3mTAc5n5yLQ50DvIhMGhAajzAFsq6rDf5kKyRY9fp4QjzmzE85n5KHJ40DvEhP7BAbC5vdhpteOwzS7v9kmxYbgzPRIP7sgSAPA3aZGINmnw7IFcVHq0GBYRiC5mo1yf1eVWBOu0+FVKDDKCLXh2by5K3R6MigpBt0A9Cu0erCqxitPwfclheKxHEiwawxkBgAsXLpJrZbU21d07k/uJDs233XargGysnyn6jQtZfXTpJpDWvKh61/yc7FKm9DIFl3qN1157ZgDgr3/9K4waNVJYf2QSEwCcO/dLad+UKZMFIHz//Q+aAIB0l54581MZY8OHD5PnDVmB3J/jj+OKeoAEkju6/GAAIM08mDLbOicI0Bt09c6PNMXwuL1iptGelDCPxwu3y9Pm9jw+22FqZ53sXEVvwAuvxwu73Yk6u0u0nswBRtEjJNuwuS5h84vCY/IcDI2E3U924TgoS0utiI4KOaOb7WTH6fz+h+0BjrmyYiu+X34QO9ZlIS+rAm6XF+HRgejRPw5Dx3RB3yHM5T99TYX2nAEBQGGHNWL7EQCscPhQ7RI6FoL0GgSbNCAjjxxaUYri9vWIkVdW8ajV5HT7UG1zorDagQVbsrF8VxGczQHANtR/hWHo86FrrAl3jknHuD5JIk/+cyxnAgCqLLrWQGQ2DuUAACAASURBVEL256nq0/wcr4F6ztT3s9Y5haXYUvlkTSZeWbgDw3vG4amJQ3AovwIvLdiBcf2T8eur+iKReVMA/rt0j5iDTBnRDdcNScdHqw7gw2/344YL0zFtXB/E+60P+e4gIMg04tYKry2Buf998IGs+tVYraJRw+CTWiVqOVMAkKkLL7zwggCArPuG668/NQBwzy6FARhJBmByZwrwj3wjCQBYvc/PAIzAuqhRCvPWv/7icdbJgpBHq4cbHhSWlmHn/kMoq65DXGw00pLjERxgQIjFjCCNAXU6HSpsdTD6fAgN0MFE11oYUVZXBzc0iDCZoGNKkcMBi9kCg16PcqdHLCIiTXro9QZJv/T4PCixOeFxaRBpMcFs8S8c+XyotXtQbffAZPIh1OQVUKvU7sGurCxkHs+DyWBARnICYqJjEGQ0IMLogcnAuSHr1qMWGlQ43dB73Ygw+GDgYpbPjNKaGmzMysbBwjLEm83olxIPS3QELDoNwgwa1DjckpoaSUdKPdkqFKV3odLhg9XhRaRBg0CjTuTg+GRwOD0ocThh0OkRb7FAq/VBqz0TExAOFv+im3/c8Dg0BrFwUqzhtNgAl9EBr8EFvcuiWMnSeMNnEh09EdQ/LwvTFfTwaZ2Swq6Ti6CB0+CQHlOBV2bsGjxMf1ZUxJjGywlxy5kFp99X5woDkI68ZNqlRCkjx+5SdP746mIK7vjBQDeaemxpYABGBCksPWoBqoX7ju2tpAUTbFMZgEzxvXs0MCxDYQCSFM904oXbgaxSYFRPRcNvdw7w9goFAIwJAQakNq2fGCzTlC/sojAFT4UByDY63MCSXcB/Vyq6gDQh4VSKqcm/ulRxJG6+qNlRACAn4X/+85+Rl5cn6aJM72xsAnBe3m7tPKkTNQD5vNXiyigTXuyTiuQAPVYUVuO9/FJ8X2pDOXNJAUSZNBgbGYhfp8ViYEgw9lpr8OjefGypcoCKomrkJQzAVJqAEABscLuh7tqCBfPx9ddfid4aNdI4RyHLa8yYS3HLLbfI9Xr99deQm5uP559/XpyAuQ1TgP/ylz9j3rx5IMtv2rR76lmXy5Ytw9tvvyUagI899rikZ5Lpt2TJYll05buTJhDUgKOJBTUIH3zwQYSHR+Cdd95BaGiY/FvNymDcVlxcJMeihnJhYQHi4uNx7z33wHLJZfUA4JNdI3FlTBi+LCjHzNxSHOaN5vMi2WxClNmEPLsLZq0GD6RFYVxsOObkl+Lz3AocqmFWlxfRJj26B5nhoJZftR3Xx4bg5tQoPLk7WwDAR9OjMCYmBHMKyjAnvwKZNWT+e2HUapAeYMKNCeG4NSkKZo0W8woq8GlBBQ5U2+T1wsdnksWAq2LCcVdKBLry/ejPDmvnMDlhM4LpixcvQVJSMuLj45oYYrRUJ68xrycZt5zL0EQkIMAimthk5LIQfL300jEC1jJ1lmOEhSm63H/o0CG4+eabZIy0VajFp7Lvxo+/8YwBwAceuB+jR48SAJBlxYqV+Pzz2RJX0zjo+utPBAC57fTp70paO9N/Od4IcvM3TUBoMHMyzOl0r80PBgCeboPOpf0USS6CmH5m1A/cuJZS/H7gQ3ZW34E9wOtXVmTFV7O2YdXCfagqtyM6PhgGkx7FudXweT3oOSgB19wyEENHZ/ygIGBzAJDJvRTYLnf4UOXyC3trfTDpIC8Gsw4wMzWXdP1GACBdoQ4VVmNnViVyyh0orXbgcIkN+ZV8aamJvSfrxHqfMHSLNeKeUam4vG+Scl/9DMvpAoAMZnhdW1sJUuvtBAA7ZlDN/O4g/vXlNvRPjcTj4wfiUH4lXpi3HSlRwfj9pMGICjEjMtiCKpsDDpcbby3eIy7Cd4/rLSAg9/9iwxHcNCID913Ztx4EbE/rGJS88uqrcr15XX8xdaqAdI1TGloCABkAvfX22yKIzZXn66+7TgKuAwcOSGBKVgMZDhRJpuPdiy+9hI0bN8pEZ9TIkSJUvnjJEjAN+Z577hETktZKvAoAMgU4qRMAbM91/SG3aQ4Aro0ereTtEUyiK6WtVtys3Roa0+ig8z/n/fhgfdMIGGpJ/hb4RTFraAyrqKxvLuioRfGCJIClCImTOK7zf02VN/6bdTI9k/Jv/JumD1LqnSOVOpSoqyUhefEEbgSb+d8f0lalwdSh09FdUgM4tIBbo4CCdIf1kAXvPxcuPimgkZLSqB5N7Qs5jkgW8DtqyfnbJsQUMuep3WlpdbG6/QzAhhGhnJkWBp8NdXq9H9xyw6XzweAh2Eh9PuUM2H8tM91+yBF2tupW+oHXkaYjvG40JKFBh6JnSS1DKgUS+OMiJXuCwK9iJ9ryUk4bq5MnOa1zBQCkklJCeAP7jUBZcRUQEgCM7QXcMgzoFgfMawQAkrUXFwYENiKPkLROEw2m+u7LbwAAuUZF8I89xfRbmoxU28QIGv2TgasHKG7DX2xuMAEhOEdH3saKTQQP1frpanyqACAvR3G1Yvjx+Uag1qEYgVBr8Iq+TVN/1UvXUQAgGTeciBM4IPjTHjLK2borfuzjtAQAGr0aBBg0eCQ1EtPSoxCh12NXVS22VtsEyGKWT1KAFiPCQtE1yCQOtC8eycPnhTUop0V0ozlAfQqwiQ7dDexqxj9MvyUT7+jRYwLYcXEpISFeFkbJBisoKMSOHdtRU1OL4cOHC8inmnh8//16YXp17arowhFkYWGMs2vXLrhcTgwaNBipqanIy8sVfTcFAPQhISEBycnJKCsrFRZX//4XwGIxC8OPTsRM2eT3aiGRp6AgX9rKFG+TxYy+ffrgUEiUAIB2rwZPZkTjzuRoFNsd2FpZgyM2B6hQmmQ2IspoQKHDCWKnA0MC0TskUBaeNlVUI7PWKanD8SY9uliMYk513OZEWoARPYItWFNaLXk/g0IC0D0kABUuF7ZV1OBgrR01Xh8CtBpkWEwYEh6EWLNRbvQKtwvbK2twsMaBKrcWJp0XaWYDBocFISXABK3fQKwpU/3URqIKADLmZP+3JtnGOJVmLosWfSUpuQTwwsJCMXfuF/L59ddfL/vW1dll7kx3XfY33XP5m9twfMyZM1fAs/YAgFu3bsOMGR/KWOgIAPDGG2+QMcl2MoWX7tVMAWb6869+dS/GjBmDN954qwkDsEeP7hKbL1myTIBMpg9T94/6hbGxcRgxYrgAmjzfji6dAGBH92hnfT/bHrDVOLBm6T58/Mo6YacOvCQNg0Z0gdGsw6HdBdi44ghKC63I6BuDCXdfiKEjM4QF+0OUVhmAdoUBSNc/AbcF29aI2HmIUYsQA/X51EmYDzmVdZi94TiW7ChElV2ZLfm40i7MQgbf7QXxZFqIjBgL7h2Viiv6JvxM4b+mabstXfvW2H2khPNFQgCwsTahur36+4egiv8QY/RcrrMe/EuLxOM3Evyrwgvztgn498QEpgHbsP5AgaQFz1pzCF3iQjCyVwLeXb4PS7Zl4ZdjewkI+Mnqg/hy4xFMGX5qIOCiRYvw0ssv4+DBg8JAoP4fdYgaT0haAgA5Rrj6/I9//hNVVVX17AV17FDj5Jmnn5aUJgYbH338sTgOM/gicEyQmXoqdCf887PPivNhayV+926/C3BEJwB4DgxmAQCryADMwzBjBNbGjKoHAPls2LN/H45m5aKO+q16AimtLeA0ZG6oDo08PUXntf5/Tc5YlXsSQI0zC796BLf3UBjbDwC66TKr8Qk4yM/IMFegGeGI++mKgIEueKSeq6Ue61NAPO6nvnkUfVtlqVYrAKDSTqdOMZUgdESwUZLN/Dupi08CSLYAGok+Ls2VhEJJUwr1Pe2FyaRD16QU9MnoIfdNSwu37QMATxw0CsDphlNrEEMLLVOQCZgKgU3Rcmzw2Tx3NXQ74nYQN1+mbvtjFB3ZpDS/0GgUANAPKCtiF6quMUfs6YN9LbX7XAEAg8zAL0cqxhsE8Xh70ARk/jaA2nl0+73zkqYagHT/veWiBudgudM0ihNxUjiwLaupBuCUi4AD+cDaTOoJA8O7ARMGA4PTgYQwCPv2o7UNACAZh5OGAj0aEW3YNtYfHwa8993pAYBkIzHNmCxApiGP6aWwD1tTzugoALAjxu35WocAgBsOYVVFHRz+xRvKFXAOkGTS4rakCNyUGI6MAAt8Wh9q3WSDaxGgk6cpdlfVYlZOGWYXWFHgVlJ/G5enukbiofQYJKgMwGbfS0aT35yPcZBiIqo80JvHzI3jpNa+a+lz9TPVRLHxMVq7rs1B4sb1ytOILsCFlXg2sxAOrwZPdY3GL1NjpM00/qCtkpgu+d+DfOaxsO8IwElWos8DJ593Ps7V1NcYX7LKP5SFK2XhTRZPmD4t/eKlr7k8K/iUNKjvQ61/wU5c3L3webm8opHnCnNTWJ+uDYb7qYxxFQA0my0CYrXGZuN3v/jFVHEMXr58OaZNm4aIiHAB6Biv0nH3u+9WiwNv8+VBgrG3336bxK5M6aX+35kCgFwsf+QRmoD0qT9dpom//PIrAgAPHjzYbwKyu94EhOnhBO84JignwBibvwl83nnn7cJi5P6NTUAGDLhA0s+ZhkxGIhfrCR5zDk8zEJqRMH142LCLO5yN3AkAnspI7ty2swfa6AFrVR2Wzt2OxbN2ot9Fybjx9qFIY4QEH6or6vDtoj1Y/Nl2lOTVIKNfDG759XAMGtGCPVsH9HJrAGC5HQIAKlwKJRrky5lgXpDehygz2YD+lyp82HKsFNO/O45tWbWKnoesujeU9sJ/6h7dYiy4Z3QaxvVN/NkCgGpftMUEbP5dY5BPXdlULp+mic4qt+sEAM/sBlq7Px9PfLAOGXGheHz8IGTmVeDf88n8C8Lvxg9CSXUd/vXFVpiNevz9tmF4c/FurNqTi8dvHISx/ZPw3jd7sXRHNu4Y0wvXDU0TgPDLDUcweXhX3HtFXyTQ3vAkhalIW7dtk1XnAIsFg4cMQe9evZrsxRTejZs2oUePHrj4ooskWGChLgoFrQke2h2KuQmBirjYWNEQJLOB/1ZkJ0olmDmelSWaIxxPoSEhAgB27969zXTy+N17UOhy4uLAAEwJj5AV5hPLiZPxG0LDEG8wtuv+P+iowy6HDVaPEia3WVQU6mTb1X/fClBwwmm0BSicCFI1PXyzfVt9YLa2XTuPDaDE68TcunxscVU0AgA5SWCQ7xOWKnVbqQBh1OpkMsDFHBa+EQRG8U/sOKlTiHFehf3mz1ZtaL76l/JWUJaTfAIgSzot8wCFIa4RvT8V8CMAKE6wMiFRJkD8j5OdBka4f1LTqK/UdSaVGSgTK6/wv0QyRZnsKJMcvV+21iXAoCJvofF4JFfSQMBOZTZ6vcpEiQwy7izyF6pRlgpkcpFLSS3ls5Xf6vysQqPm3HEwb/eQ79zwjHqg/NlB9ftHPLet/u/WAKgf0gSEQ9ZqB15ZCszdrGj0PTdJAczInmN68KmagPzhBoX5R9Ye9+8epzDvxvVRmIAsjQHAjjYBUTuU+qAED+kITAMRpiwTAKQpSEulEwA8o2Hdrp1dXg8mbjyE5RU2OBqhd3z68pkfq9diVGQQhoUHoFegEWGUUIBGjCUO1jixrrwG6ypsqHCRoa3MI9RHvM7rEw3AX6VHi2QDtV/Ph1LtcmF3dQ0+y6vAF4VWxBj1+H1GLG5KilLeu/Wv96bvebLMG0sZCPgpeyhce3ldKf9sLiOrdFv9C7NpvUqfK8aQLPL+VIjT9UWZF6pLKmd+FVQAkK7JERERJwCAPDcaYLBNjz76W2zfvqNFAJAMvVmzPhd2ZWpqigBtauGcZ/LkScIAPRMAkDrYn346C2vWrJFsG7r0EqBTC12i33zzLQHraJp3222/EJM+1QWYcTV/GEszvmYZMmSIaP/17t1LUoNffLGpCzDr57acs9PcprKyQhitZCfu2LEDVqtVWIC33vqLJhJAZ35lgE4AsCN6sbOOzh4Qy3kv8rPKsXPjMfQZnIL0Rk6ffGDXVNfh24W7seiTHaildsMdA3HLfSN/kL5rDwAoLyD/JJATv0CdF5FmDQL0DQDgusxCvPtdFnbnU3+nvSm/J56SmtyVEUsGYCcAqLz8W5/ctwYAqj3b+Pvmf3cCgGd2S1ET8JsdOeiTEomdx0vwwpfbkBYTIuAfmX9MC956uBgXdovFC78cgde/3oU564+IAciTEwdhbL8kvE8m4PYsAQGvHZKGz9ZmYt7Go5g0PAP3Xt7npCCgmu7N3wTlyM5TAT717MgGVVcJVVao+h0DkAYncAUo5v5ML2hsXsCxw3r4o44jBjDcrvnxmveqAgAqejWWJmYzjce1GqnKiJcqFqRn4OLAYP+Kd+vXqs7nxUN5x7DEWglHI/ZW0z0aA3DNjusPZJXtT3G7evCptf38dba4XbPj+dNTm7Rb9mu7n2T75tu1tJ+/Yqbr2nxuuOAVAHBdzEiFFSBhvg8urxceaJFbUIJAoxGhXKnW6mB3Ktc/wGSAUYA7oM7ngcvngQlaWHRG2D0uOL3cGzDqDdAbDHA6HbIftf8MBqYU+WTl2hIQIKYVtfY6uDxuWAwmWLTU7APsHjecXpcAkKzHRmMStweBpgBx5HNwTHtc0BsNMJsVpjP7oH7M0lHc4xWgscamLEpZAgPhdDnhcrthNBhg0RkkAHd43dAbjQI+VlVXS5AdGxYp51JWUw2nw4HIwGBY9Ho4HHYYTGYYzBY4XW64PR4xfzMadaIt53B75RjkTQYHWMT8R69rMPc5sydO594/lR44lwBAtc8I9tE5l2AgXYIdLgU4Ox0AkC7AZPu9uVxhFtqdwGV9gAfGAf2SFeZhJwD4UxmtHdtOl8eLR3YdxszCWnGnbakQ8mOKaqrZgFC9AgCWuZzIqnOi3A1JbW2+J5d+TD4n/tUnCTcnRiCcz+zzBADMstnwzvEizMipQK3HjWuiQ/Fkt0RcIKakp0qf6NjrebZqUwFAZp8MGjRI3t0e/4IuU7l1Oi0+/ngmsrNz8Oijv2kDAByPzz77TLabOvUWJCcnyXteFua0OjH8OHToMGbO/ARdu3ZpkQFIp16yIqnfaDQaBOj75JNZojlIlh0dpb/++mssWbJUUovvuON2XH75uHqw8ZtvvsHs2XNEE5KmIePHj8fGjRsEAGTdV1xxBfr06S2p5Zs2bZbFeKaJ//KXd6JLl3Tp8uYAILdfufJbIW4MHDgAoaGhEtczbf399/+HzMxDYJrwfffdKzqVHVk6AcCO7M3Oun72PaBOolvSDuF3NdV2rF22H1mHSjHq6p7oNSDFn0KkTNI7qpwuAEgGoKUJAFiA6d9lY0++3d+0thgprbe+EwBs1jcSCHUMAChQgj89gn93AoBnfhfVOd1YtOW4gH+p0cEN4N8XWxEWaEKtw40gsx7P3HShAIAlVQQ7vCiqtOHeK/oICPi/FfuxdHsWbhvdE9cNTa8HAWkUQhAwLjzgzBv6I9YQv2sPit1MMFGLfzyfAFI1XWJe2a0HRgQEQX+S592nlWX4S1EODjvpdiejvFHM3AYw14QJ2L42Na3bfyz+ahOoO4U2SV2tAZTNngPNtmvopsbn3KiNJ/QNMMwULgCgMt1SfBZVAHD7nv0wmgyIS4iDw6PB/iPHUFdbgx7pKUiIjBBh7SMlBbB53egel4y44DAcystGYUUZDFod0pJTREfpWNZxCXCDAgKRlJgEi8mEvJwcBIeEIjg8FAeOHkZJeRmSouOQGhMPo06Pw9lZyMrLRWJcHDLS0hXgzuFASECwGPEcyc1GbnER0uPj0Sc9XQA9YRj62aXynHP74Ha6UF5ZIey90IhwFJeWoqikCOFhYUiOjUdpSTGKykqRnJICk96I4tpqaC1mRAcEI6ekEHuzj8GsN6BfahdEBAWgyloNM8ek0YLisnIUFhUjIiQY3ZISUWt3IKeoCKUlpZKEe9HAgTAZDTD8AK58P+Lt3HnodvTAmQCAE4cAj1yhpMe2VBZsA15ZBhwpUph3f5moEHn+sQDYlQNQo48A3+V9FZMOrh+WWIGXFitGHQFG4P8mA1V1p88AJABIbcB1mcCry4DtWUCQCbh1BHDbCCUN+HwBABkjqyyddlx6ic9Vho8CYnjaXMRtXCcXMLigxjq4aHKqx+WCnLpY15628njcpyPnFEwBXlpcjqf25+NQLd3R/SqkPoW7LW8nrQgxyOBUXmP8RpVe0CpM68aFbGqfDxeF6fH3PmkYEhoo75gGHfL2nO25u02h3YGFBeX4vrwGcRYDLo0MwYjIEAT4szXO3ZZ3XMtUAPD222/HhRdeCMrbENxiYabJJZeMwIwZH0nGym9/+8hJAUCy4x566AEBAgm0cSFSpUIyHqF+I12Am6cA2+0OzJs3H0ePKnqQUVGRon+9c+cuWSwnwEZjEWpjsz3Hjh0TfUe2Ly0tTbJl1qxZK20neMjtqTdJUFAFAFUXYG7LOsgO5OL9hAnjBUikm29TAPBRVFdbZX+a2zDrhn2i6hmybmYBqenGaWmpHXdh0MkA7NDO/LlUxhfRzG8P43ixtVX3TPaFXqdFaIARSVEBuKBLFJKiAmGzuzFn3VHkldU2oj+33nOBZgNiwywywbbWNZ5sNt3HZNAhIsiE1NggXJAehbhwyzl7OTxuD2w2JwKDzKiutGHv1hwEBBrRd2jqKTlHt3WCrQKADqDaqfBCWKivI6lPPh8CdECURSOaHcqc0os1h4rw7nfZ2JtvOyNlnVMBAFUwS9W5awlUbbJN85U0kSr0E+abaYS0VHfjIKlxeq3av/J9s7jlpDpDcnymwp0I6krb/N8LDOiX8lB5+S0xA5uz/NTzUJkxjQPKTgDw9G79pduzsWxHFqpsTjjdXmw8WIj+aVEC/hVV1goYSPCPGoBfbjiK48XV+OPkIQIAMrAl0Ldg01Gs3V+Aey7vjUv7JuGDlfuxbEe2GINcNTAVX205jviIQGEF8tnYuNTV1clKJHVMqD/Ce5ifUf+EY5DsKk46+J3cu16vpCnwN695aVkZysvLxSEtIjxcVkf5PccIzUEKi4okvZfC1pyEFBUVybHCIyLkcwZBBHYIAPFHPU5rvbmx1iYpnE1LY8Ct5T37WiwI1rbtAV7oduHe3GNYXlOFCL0Of4xOQF9zW4DpSRYmWgIlT2+YKHu1xPxrsb7moN2pHPT0Flt4hBCtHgONtP5kHQoISNKGG1ocy8mD2aBFWGgYiiuqkZVfJM/61IQYxIQGo6iwGLVaDQIiQhBjDkaQRofMvGwYCJSVlSMqPEJSeY4ePVqvGxkVGYngoGAU5ucjMCgIAcFBOJR9HHaXC8EBgYgODYNeo0VReRlKKioQEhCIlIQEeNxuOOscCA0Ogd3lRFF1FcpqrYgKDES3+ASYjXSE9DvT+5/rXo8XDodTQD8axEZER6OotAR5hQWICA9DRlIKykpLUVVbIy56TpsdJVWVMJrMCDOYUVJVjjKPXYSRUsIiEGA0oLy6AkEhYdAaTCgsKYNWp0dEaAhCLCaUVlUhu7BQ9IvKi4swtH9/AQ/1utadvE/lKndu+9PpgTMBAGmkcUkPoCUFiK6xQE4ZMGNt6wAgU3wJzhEcZFhBjb7sUkWvr6BSYeoRYKRz7hvLFQYg3X/H9QXSlIzDJqVngsLw+++3wOajQFQQoAKANifwwWrg43VAUTWQEauwAK/s19QE5FRSgKkTyPOPb+RIrDYoJVLR94tW/BlwNlKA165dK+/U9ha+RwkIUEIjPz9fgAZVK+5kddC9tGvXruJiSsmNmpqak+1S/z2Bw6FDh8r7mqBEW5kj6k7UDR44cKAACY0Z/+0+aAsbun1u1Lp8+KKwDMtLrChyuOU6+W0yZQ9qs8rrUTQj/O/JE2LnhsppbEPTietjgzA6JgKhBnrIdxwR4kzOtyP2pftuicOBWo8HYQYjwk16Wfg8n87xZP307bersHnzZowbd5ncA++99z6+/36DAOI0xbj22qvx8cefnBIA+OCDD4jMzdKly1BeXgamFzO9Vp2/DRt2Ea6++uomMSxldaZPf09SiJk+zO1p+sMYm6Yhd999lzgPM/ZdsGCh1E0d7fDwMAQFBct2qtswgUJqEtIs6KuvvqoHAFUXYILvmzZtEnZhdna2xNxkE5IB+frrbzTRAOTxyCqkEQn3Y/zOuJ2pvzyeyWQUp+uxYy/tcCOQTgbgyUbvj/G9zw2f16k4IWk5STy3xJ4dbg9u+OtSbDpYLKyXtgpTZdJignDl4BTce1VPuNxe3Pvqauw6TiruyTs3JToIabHBOJBbieLKujZ3sBh16J4YhimXdMFvx/c7eeU/8hYupxs7Nh7D2/+3DJHRIZhy3zAMuDgdBuOZ61+05ALsFRdgoMoPAMrUkC9svyYTmX+RZi0CdQpZhQpLqw+V4N3vjmNfPtOtTv/FfCoAIAENPnj5wOYDmg9rPkApsKqmJRLcINiRn5eH2lqbTER1WkW/ye1xy0oLJ3+qSDsfpAzY2C98yEpsQr2z0FAJ6Ej35vF4XE70CLoQHOFn3J6TTk5WZSXWr6kWHRMtwRUt3hkIch8CKFz9KS8tk+Cre48e9Wls6nCrsdbg8KFDArjQwYx1Evjhv8PCw5Hi17dQ+4ETbf6dnp4u9TMQ5EtFXY1WHKOC5WXUqQF4+jf1F98fwfxNR1FR65BnU0p0MH55aU8UVDSAfwQDL+4Rhz9/uhEH8yrqAUDeREz/DTYbJEV47b58PDVxMC7qHosnZqwT4JD/jgm1yOp2kMVwwio3r3FWdrZ8zvHL1UwGAhzbvA84ThqP52qrFcH+a0/NNQYoCfHxAvaVV1QgMiJC7hnWwxTIpMRECSg4+eA44vYEcjjO1ZRhZeXxqNxnFC5uq7jFJfXUnwmKZH/b5d8lhfhPaQEKXE48HhOPhyJiRTew9dKOl8npD42f3J7sXwJuDQCgsuZAt9Qqq1VSfQVc0+lwPCcXdpsdiXExCA4KEMLGlKeWJQAAIABJREFU8fw8ODwuJMXEIdgSiMoaK/QmA5x2ByxmC8xmZUwWFhTKWCVYTJaerdYm6cEEpIvLSlFaUY6wyAhEhIXLNT9y7BgyjxxGUkIienbrRj9X+PwANq9gXnERisvKEBsVicTYWAHZ1DRgmWBSEN3DBTQbSsvL5VgxcbGoqKyUcc/xHB0RCXudDS6PR94dXqb0ugl9ahGgN6KyphpZBblyHilxCWLERa1MI98hegN4X+Xm5osLX2JSgiRQs8+ycnIQaDGje5eu0renM/Z/cgOps8FNeuBUAcCbXlPAOQJq1NAjiKdvIby7tBcQEQQs3glklQLp0cCT1yoMwNeWAXvzlL+DzYoRBwtDb+r18TO65F4/UEnfXbkPeH+1Ag7yWHTqNbaAVRNM7BKt6AfuzAbCAoAnrm1gGO7PA95aCWw4rBxvZA9g2mhgTy4wYw1QWKW4Az94OUAgsHlh+whoEkSssiltoFtwS753F3ZRGIYEN9Vzm7le2b+yFhjRHbjvUqBvUssD8nQ0AJm+R5fO9hTGZvyh7hc1vcgc4g9BBL6fWyt8p/P9ynf3ZZddJoyhP/zhDxI3EgxsDzjHGOCtt97C/fffL7Emj8mf1gqBA8aj//rXv3DPPfcIoNARxUvDCB/g8AGHa2tR5lBYgCd/m7d+dHINEkxGJFoMsOjFrqkjmnru1OHP9FHoAB2b5XXunGTbLeF7OS8vXxx9GScQ/Pv889kyP5o4cbyw3l5//c1TAgDJACToN3PmTGzZshV03yVzTr2faB5C84zG96bVWoNt27aJwzCdvnmf0NGZabW8N5l+y3uShXMsAngbNmxCVtZxmWMypqHzNNl41ORLSkqS+5pA4VdffS3zUYKI/I7H5T4LFy6UZwyPTfBv8uSJ+PzzOVi/fr0cixqDNCwh+5Gaf9QWJOOPzxrWwWMQzKSDMs+nPc+LUxkXnQDgqfTW2djW64DHfhie2u3Q6IKgDx4KjSHhjB6yjZvt9lJ4u+ETPQW6TzYba3bepdSv++tS7Msub5MB2Hg3MvSeu22ogHnPfLQJmXlV7erNAV0iBdjJzK+E1dY6A7BxZakxwdj71pR21f9jbuSwu7Bt/RG8/69VKC+oQ3qfSNxy/3BccNGZg4AqAKgImysMP49Gi+YmIG0BgJwJEgCcvjoL+/JqzhoAyOCFK7NLly4FV2lpXED9CK6+quw2nh/BOeo17Nm1W1ZI4+LjBCgrLimRiR9t47k9wTU+zAmEcILI1VEyoAgI8iF78803y8tgxYoVWLlypdDUR4wYAQq+8kVBkI5/H9x/QFxRCbZZa6yIT0ioXwFie2+99VZpI18yC+cvkL8ffuQRCcBUJiDbt3/fPrzx+hvSjttuu03a8O233+L777/HqNGjMHHSJNmH/UCgj5R5/s2AlcAMV5y4D0EcApd88fDlN3bs2E4A8Axu6GqbE1a7S7Q8WfjM2nSoSAC98EATfjd+IC7qHief//7D9ScAgE9NHISeieHILavBhoOF6Jsaie4JYbj3jZXynPzD5MHolRTRZgs5zhhUcIxxtZ/AntlkkoCf45ABAEEQTgTIQuC9HRUdDZPRKOA2QWJ+xzHPgIEBF0FtjhOuvjKw4bhn8MVjEATk2Of9wIkG74/DR44Ig5DAOMfo2S676mx4MC8LG2w1IFvwlYQUDA8IPmnK8Nlu5/lyvNYY1zK1awPgbcxEaU3ygsxYahOqhBA+JzkW+ewi689sMNYD4Serj+3hc5BjlXXwN8ewOka5fz1bsI2L0/x8m2/a2vd8dren/vNlXHSex4k9cKoA4KLtCvhHV9u2CtOCCeQR/KuuA0ICFFCNt9/244oRRkuFoBpTgwkYJoQrIOPRYoUFyHraKhlxQGQQcKQYKK1WgEUCiHQO5pTA5VFSgMkkpIcOgcSBaUCdU3EKrnUAUcHABalArJ+51/h4nGawHdyWuoRtlcQIoF+SAoKyeH3AwQKAIKTdpZwbNQjZ3pbK6QCAn3/+ucR17SmMzRij8Z1IJ0+mCfIdSwbT6NGjW62Ci8GMKRkTMo7ltq+88opM7O+8805ZgD5ZYczHeJSxJ58/l19+ucR6rYEBL730krznH374Yfzxj3+UhenO0tkDP1YPMPV2/vz5skBHjT2rtVpYgCaTGaNGjURoaAjmz1+I4uJivwnI9lZMQBQNQBqGXHPN1TK/+uab5cKopVsvgfnNm7fIAveQIYNbzGBhvEuAraSkVGJfpvJGR8cgMTFB4t/GhfNFbst2M+NAr9eJdiC35X3LxXgWNRZn/E3SibIYqgDZRUXFyMvLBfuA9fP73NwcFBeXyFyO+n+MuRnL8Djsg6qqakVb2c8GTEpKlHipo8E/tq8TAPyx7ooTjsvleSfctRvhKv0fPLWrAJ0FxuiHYAibCo3+9Fdx+CI+WuVEdo0b1U4lFUgtJp0GUWYdeoYbQem3raUOWVlsq5iddkz713LklFjrWXzRoWZEBJtFHNvt8aLc6kBFDetqONh1F6ZgaLcY/O+bg5I+zMJAIyEyEMFkxLSQLjmwSxT2Zpdjf04lHIxIADAtODzICCNFZn0+lFXbJT1YPRJfktY5d50zV7athtRU1WHFfBqDbEdpQS269o7E1AcvQf8L086ICdgAAJKpoLg7NgcA2S4lBVjR66D5R2MG4I8FALJdZIUsWbJEHvhXX3MNJk+eLA9AdaKp6qEwiFu2ZKkAbVyZ4SQtJzdHAESCYtbqaixYuFDo1aRR09Kd9XBVdsOGDQLwTZ06VSaSq1atwjvvvIPJkyZh9JgxovVAII5B35LFSzDr008loOrWvTuOZx0X4I2rVx9++KG8hBjYkQ1Davq//vn/5AUz7Z57cOWVVyiumICAMV8v+grvvvsuevfpg5defFHSR7dv24Z///vfuOSSS/DQIw/XP+z5QiAQSvCGK0hcOfpwxgy88O9/y7EYYFIngkwvUt7ZLyrD8SdxA5zDjWRK8POzNwt7rzH4xya3BgD2To6A1+uD3eWBQa+V5+G011acFgDIgICrhAT/OA4IdDBo4L2t6ghxDJLdxDHKMc3fHPv8nGOCwQgDGbK1OOng5/w3Awpuz+CD2/OeILjCIIUMQI57pnJ272DR4ZNdbnr9PpGXjRkVpaj1evHPhCTcGRaFiJ+RZs7J+uiH+r4t/drTPaaSgEyZA0XqgM911dhGGMyNnuntOYYKAKpgn2pq05FsvPb0g3r89rS5c5vzpwdOFQBkmq7EMychKDP0ZZzGcFmVBKHOH4ukWbayP/dT91V7mXWo9bTV8y0dU62vtbrUNjVvZ2scgva2hedOIkLj9YbG+7Z0no3P7XQAQMZOZNrwHcsF47ZMr958803885//lPemCgDyXfrUU0/hd7/7XavdnJmZiX/84x8SIzYGABmrEhTh+/pkhc8avqNVKZDHH39cwD0VgGi+P9lMPG4nAHiynu38/mz0AJlwL7/8sgDmDz30oMQCBAAJjnEOw/uO45tkjcceexTbt7cNAO7atVtiW8bFjJG5GPj444/iggsuwLvvvicOutOm3YUePXqccHq26gLU1ZbA61FM79S4wWDkQrcGpsAYVFudCA4JabKwyG097jq4nZQu88BhK4fH7ZAHlsEYBEtQLPTGIPmupuI4XA6rZHAaTCGwBMVAbwiQbZ11FaipyofHrWjqqwuKGo0OwRHpMJpDZA5rsxagpiIbXrcd5qBoBEcQD2gwjvF6nLBWZMFWTRKAFkFhqQgIiYNW11aWzIlX+7wHAOsDT7HR9lsQydtKscKWC3AuUHO9dXBbV8NV/CbctlWApgbQ6qELHAtTzJ+gCxx+WqnADByO17gwfV8VVufXocbVFN1jH6QGGXBr9xD0izTi4TUlsDXbpvmwuTHci9c+XI+KRkuMt4zuitF9E8A0XIfLK4y9GcszQbagWgZnRGFQ1ygs2pSNggqbfEw2DVODB3SJAtmIzQvBvv/M340NB4rqwcT+aZG4emgyEiMD4XZ7sXJnPlbvLQAZPGqpmXv32Xi2dcgxaAyyYv4uLPx4G8oKbUjvFYlbHzozEFAFCHxMVZKR44XHnwLcWAOQzAz+CACo0yDSoqlPAf4xAUBGvMuWLsOc2bNx1TVXY8LEiSewUQh8zPl8NpYuWYKH/AAgReUJcPC+Z1C3dvUazJo1C2MvuwxTfzG1SR1MhySwwvRiAoBrvlstwNykyZNwxRVXos5eJys91Gz8+quv8Oknn+DpZ55B3/79BNxjGhof1h9//LGIvb722mtSD9N7P/rwI2FW8aX2p6f/hBDW4/Hg6JGjQlsvLiqS71586SVpE1ds33//fRzMPCiBJtlerJsgJAG+u+++W/69/JtvMP2d6fjdE0+IxoslwCLnwJcrg0qWTgCwQ25LrN6bj6+2HBMDDzr+8lmlll3HS2XRoVdSOB59f428T8gAJADYuHDe9qZfI3DixRnyzGqrcPVSFfDm6iNBOpX6z2CHY4CMP1Ukm/cAfzgx4XjmmFNZUfybYCHBPD4PCD4T4GPwxPtDnQDxezJKlRVRJYDgmGS9HZU+1N4rssxajSfyc7CnzoYrQkLxj/gk9LcEnG+JQe3tjrO2XeNguD1MPDbsZNvVfy/Inz8Z2edVAA6OMa1WWeho9to/GbjGe0D9UcX1T6ejWgL62jqn9gCDp9OOzn1+Oj1wqgDgT+fMftotPR0AcMqUKeICyiyMhx56SIT+Wys/NgBIsJHt4/ucgCV/Wlv0YNzA9/0jjzzSyQD8aQ/r86L1KgCYm6sAgNTUI5GBLLzGhQvc1AlcvnxFiwxAuvQyRTYrK1u1nPHvrsEVV1yO2NgYvPLKq1CP07dvnxP6L2vfIjgd1TBZwsU5WC1GUwjsdeWARo9dByqRmNIdvXr1bJJqn3d4BbQ6Ewi+1VbngfvoDGZ4XHVw2qsRnTwUlsBoZO1bCL0xQI7hdtoEDOR3IVFdUZq7HZWlB2VfvaGBcajRGhAZ3x/mwEgU52xCddkRGE2hso3TUSWAZUzKxQgMTZTj5R35VsBIc0CknEJdTTECQuIRlTgIRvPJWcXqeZ+XAKCgtR6vaMBYa+2osdlRVVOH2jq7AiJpNEL9DA2yINBiQoDZhACTAQY9V6Q10Iq+y1m897xOeGo2w1n8KtzWpYDGqsj+UQLQ1AXGqD9CH3oTNNq2J48ttZin+49tZZhzhCmcymphkEEBhWrppudn6KUEG/Bg3zD8eVMp7K1YvLN+9s81Rhven7sVVTV031Emi288MAKTRnRBoEkRGyFb79LfLxKtP7UM7BqFhIgAfH+gSBiCLMEBBrw4bRiG94o9gQHIa1Bd68QT72/Emr0F9augt4zKwJOTL0D3RGWgf7giEy9+uQtHCqrrj/VTAgDZaGtVHVYu2I2FH29HWWEN0ntF4bZHRqLfkNTTYgLWO42JDpQCADbXAOTnjQHAQAKAZg0C9Kph5Y+TAqxeRDL75goAeA3GT5xwQsBDQG32559j3twvccsvpqJXn97CdOKKEFd/AgMCMfOjj7Bu7Vo8/sQTGDRkcD2wQTCE2xLkIFAYEx0jKbjvTp8ubMMbbrihPm3N5XQJADiLAOCzBAD7109+CaJ89JHi9kQAkEAMWYVsO4GWL774Ao/85hGMuOQSoaZv3boV27ZslWMTqCQAyEksgUumO7/66qugW9aECRPkPLg9gZzrrrtOgMh9e/cKQMhzJ51+8NAhQoXn9VbTSToBwI55dtfaXaixu4QB2Bj8Y+3UMuWCEo2O7np1easAILctr+EiiEb0AckKbKuoaYbchmOT15krpBwj/DeL6ibYGKxQv+c2/J7sANWpUGU2cIzo9HoY9HpFS83tFiBFrV89tppmzG1+iLSD1s6/yuPBA7nZWFBVAYNWi9cSkzE+NByBfvZsx1zVzlrOag8Ic8mP/jU/sKzAntXWdB6sswfOqAc6AcAz6r4fbOfTAQDHjRsnsi/33nuvMPmYZdFa+TEBQIk3XC4899xz2LJly0n7kHEkY81OAPCkXdW5wVnoARUAPHz4CK666krExcWK8y3HdOPCmJVzGIKDZPnRUZdafjNmfAidTi9uvNyGrN3mhUxCFmrxcd708MMPoSUA8MCm92EOjEJkfD/o9A06mlqdQYDBnINLUVBuQkG5HiNHjkJqaqrMGWurcpG9/ysB2OpqSuCwVyAy/gKYAiLgdtlQXXJImIUR8f1QcOQ72S40KgMuZy0qi/fDUVeFxIxLUV60D/baUtnXHNCILKDRwmQJEyAxa998BIYmCSCoM1jgqKtAVUkmQqO7IzgsBUXZm1BdegjhcX2ENUhghICko7ZMjm8ObMVmvoVrfV4BgEy9okB0cVkV9h3Owd7D2TiSXYySSisqrDZY6xxwCwqmhSnAgvDQYBG9jg4PRnx0GNLiItE1IRLpcREItpig1yl25D8sGOiF134EzsLX4CqfBfjKAALTfgBQo4uEIfw+GCJ+Ba0x+ZRvV4J8132ViwqHwvxLDNRjVEKA0O23lNhRUCsKPQg2aDEhPQjT91fB4QcA+0aYJC208fmbdFpYcvPx0Ve76xl3TMWd+eRYjO2fUD9RrnW4cfmfvsLu4+X1YMllAxJR53Bj57Ey1NqVyazZqMM1Q5IRF36i1hTrJcj33rID2Hq4YbXgoev74KHr+oqrMC/nGwv34vVFe5BbWit1clJe+fkvT7mvOnoHp9MNm9Uhk2yT2YCAIMXRsLVCJuDKBbsw/8OtqCiyIbVnJO74zSj0PQ0QkA9XYb+K/h/nWecpAPjZ5/h05kyMu+IKpHftInoMPHcCZrx3p//3HdFS++PTT6NHT8WQg6wqpjkyUCKAN2rUKAwaOAhbNm8WBqAAgDfeUJ+P4nQ4TwAAeQ1VFhUBwB07duD1119XAMDMQ1i7Zo3oElK8OSo6Ck88+aQw9SgI271bdyxbuhSVVVWgXovKgqEeDUFEvuD+7//+Txhby5cvl9ReMgI52G21tSI+PWfOHBzPykKXrl1w5ZVXij4M0zlZOgHAjr6T267vzle+aRMAPLut+eke7YOyMjxXmI8slxN3RkTi6bh4pNOo4qd7Sp0tb8YUbNIh/uyLzk7q7IGfSg90AoDn5pU6EwDwjjvuwG9+8xvRz22tvPfeeyLxQoBCTQEmI5/7kT3YWjl8+DD+85//SBZK4xRgpit+8sknoiHdnkLGH4GN9hTqBR44cKAzBbg9ndW5zQ/eAyoAuGPHzvrU3bYOSrarCuKRLThjxkeixce/DW0YwXGezVRizsEeeeThVgHAkMguiEm5qAkDT5nPeZF3eCXKS45jxwEbktL6iq5gUJAFx3Z/CZ3OiLguI4XF53bWIDZtuKT3spDlt3/jdETE9UVlSaaAfeGxCgPRWVeJ/ZveRVK3cbDVFAuDLzaV+54I1JXl70Rp3jYkdB2N4Igu9d3ktFdBy4xQgwWZWz9EYEiC1GEwKaKonIsyvZjMw8bA5sku7nkBABL4c7ndOJ5bjG/WbMeKdTuReTwXVpsTHlll1ioaXDotfKR96nTw6fTw6XTigscfrV4Po9mEiJBAdEuOwaCMJFzcIxk9kyIR4gcDKeTf0ZMRn7sazqK34Sp+Cz53dhPwj3Q9jS4E+rDbYIx8GFpjt5NdzybfExzLqXFh0pICuPxMvyuSA3F/n1AYdRqszLPhQIUTgQYtQgwaMPP308NWOP0A4DtjYpEWTJ++hmLWa/DPWdswfcm+ehCP+n0L/3wVyPAjQ5CFbLyb/rkcB3Mr63eeNCIdmblVyMyvqtfza+uEYsMsmDAsDd/tKcT+nIr6TX91dS9MHJ4uzBy7y423v96PBRuP17cnNjwAR9695ZT6qrWNySSttdpRSyDP44XJYkBIWACMfqZjS/u53R6UFVtx9EAxsjKL4XS4EREdhO79E5CYGoFAqj23Umw1DiyftxPzZqggYATufHQ0+g5OgaElK7dW6qkHANVUd59PGIBlDh9aSwH+qTAAVeYTH/hkAFJT795f/QoDBg6QFwDTaZkuQb2p9959D3v27MGTTz2FQYMH1dvEE/hj6u7mTZvxzDPPCDjIdOEGAPDGenZKawAgu57HaxEAXLtWnKloJ0/TDrIAuXpF4HHUyJHSLgJ8KgOQDxa+9JYtW4YPPvhAgjcaMezes0cYgWpxu1wyDguLirBkyWKs+u47YRIyiKV2oWhS+F2OO+QG6KzkpD0wa02msJPH9k9CLK0UO8sp90CJ2427srKwwlqNBKMBryclY2xwMEx+BvMpV9i5wznRA/UagC20htHUeeb5+CP3uT/VmiGYLPppFBa7/K3kXStulB0dxf7Ip30WD98JAJ7Fzj6FQ50JAEgQLiUl5QQTgMaHp+EWDdmYWULd571794LgHvejtm5rhbIaXNhlvEkNZ7p5ctGXWSf9+vWrl9xo61Qpz0Hdv7///e/t6pHNmzeLnMejjz6KJ598UiREOktnD/xYPUADDRrh8P5pnLXSdns0GDt2DCyWACE88P5pb6EEzqWXjhFpp+aFDMDWAEBuS7bdsd1foLRai4PHHBgxcgyigh0oyd2MuPQRCIvujrxDTL9tCgB6vS7sWv2yMPCqS480AQC9bid2rXkJid0uh91W1iYAWFWaidzMZYhLGylgoqZRmrJ6Lkd3zZa5bULGGNEePJPykwcA6+wO7D+UjflL1mPh8g3Izi+VNCe9yQCtTi9gH3+EZUMHRXaoXgcvP/eDgQQAuQ07m6CgGxq4oUVQgBm9U2Mxtl8ahvdIRkZsuIBOZJh1SAjldcJVMguO/P8Hn3O/ooLrZ/4pv6mMGwh90CQYox6DztL3lK41g70jVS5M/aYBAAwxaNEr3IhIiw7hJi1iLHr0izCie5gR/29bORbn2OrTgm/OCBYGYL27Bl1jos2YPmsjlmzKEqF7FrL3Fj93NTLiQ+oZbmv3FuL+N9bgWJFi9sFy+9hu2HiwGEcLrWIUwkKWlmL+caLKcY/EMAzKiALralxPUlQQIoJMAjZShyu/vBY2h8IoZLm0f4IAkmdSCCoTjMs6XIIDO3Jx7ABpv07EJoah34Up6NYvAeGRJ+pwuJweZB0uxjdf7sKqRftgt7pAgU+tzofkbpG45paBuGhMN4S1oQXG435DEPCDzagstiO1ZzjuevxS9B6Y3G4QsCkAyImWogFYZm8/AOirdwE+jn35tUq+8GkWmYAAyIi14N5RaRjXN/Gk91DzFGD10KoDJIOouXPmYOlivwbgkMGS1sjghyw6/iz/Zjm+mDtXjD6m3DRFng0sVZVVmPXpJ9jw/Qb89W9/Q0pqClZTA1BNAW4HA5D1tAgAHjok7EK6AtMQhGm9bCtXk/gTEhyM6dPfRVVlZRMAkC9HBpUv/OsFYR+PHDVSTEv69e8vbVadovg3BaF5fjQPmT59Otwut2gIanTaswoAOj1ebC+pxpKsEnQJDcDN3eNh1GrF2ORYdR0WZ5Ug11qHAAONhoJwfXoMLPoG7Y3mw4n7zD5UgBCjHr/okSC/z/VS5dcepfwB3w2d5dR7oM7nw+cV5XivtBRXhoRiWmQk4jqB7FPvyHN0j3qDrnO0fedHs3wyMfDRstXnlYVvMAYWpqWSbq28h0//PX5+9NPpn0UnAHj6ffdD7nk6ACBdeNetW9fuZjF7hO67zLbgfqtXr243oEE5GEq2EDx8/vnnJUZtb6HZATNC2jIbaV4X9+Fx6BisuqS393id23X2QEf2AOc1dLZ1Oh1CcsjJyQFZgScrqvNtbW0NXK6G+X1r+6WkJEsWFHWsg4NDROateSEAGByZjpjkC09gACrZeRph4BVkbcLeIy6YA2MRE5CD1K4XiAYfGXe5mcv9AOAwYQB6XA7R7SvL3yFaf6V5W5HQVWEA0ihEvsvbgeSeV6G6/BhsVXkIj+0Fo6UhBVinNypgns+H/CMrJZ04KCwFEbF9JWW5MRBoLT+GouyNwlgMj+mB0KgeMJgaDEJO1q+Nv/9JA4AVVVYsWLwOn3yxArsPHhfgSm8k8NcA6J0qAKghQCDAoRZe6i5BC71Rj+SoMIzokYTL+qRgUGoMIoPoeHsmkz0fPNUb4Mj+Czw13wJaTzPwzw8AagOhD5yoAICB/U7l2sq2VU4vfrmiADm1nnpgr3klIUYdnhwQhnnHa7GtxC4OYq2Vu3uG4IvPvsfOQ8Vw+UG8C9IjMev345Ac1aBROHvNUTz90WbklTXQ1mn2sWJHPo4VVtfDfQTzEiIDYGxBG6tPSgRq6pxYsTMPhRXte2GGBprw2IR+eHyCApqcTiH4V1lWi/XfHMCCmVtRlFMNo8Eg4KbL4UZIlBHjJvbHlZMGIDo+tD5FmswsAoYz31iNLd9lISjYjNjEEOhMWlSW2FCWXwNLqBHXTr0AV00ZiLDIoFbTywkC0hjki/c3y76pPSMw7YnL0GtgMvQn0RHjOasAoLBf5bF2ZgDg3vxaaM4iAMiXBgHA2Z99hiuvvhoTJ0+SS0kRZGrsMY2XKRVfzp3bAAAOHaI4KNlsstokGmhuD95/7z0Rc73//vuRmp4miwFk31HTb9OGTfjL355DckqyAIDT6QI8eTJuHD8eZPyyHQTavv7qa9n+T08/jf4DLqgfVkzrbawByBQROrAxOGSASa0/puvy56abbsJdd92FosIiOQ6Ze5ICzOeVf05GYJLGJzNmzMCkSZPw6/t/DaPJJMfjOZPNSEfj66+/XoC+ivIKATipmzH93enCdD5bDEC3z4c9pVYsPFaMQIMOU7rFIznILPc2Qb8Fx4qRV2PH6KQIHKm04WBlLZ4c1AWJQa0zYO0eL9bnV+Cr48UYnRiBq9NiYGjBHOh07uvOfTp7oLMHOnvg/OmBpoGaz+2Go7gQjtxsuGut0AUFwZSUAkNUDLR6Izpo2fr86T6eSYtYaOsAaWsA4ONDPoTXnznz4tY7TtCzPr867dw6G8brjw/+UBpkGsejAAAgAElEQVSl1Wnw4pY76hvYngnuuXU2na3p7IHztwc4L5s3bz5ycnI7/CQnTBiPwYMHiaFda4UAoMtplRTaxo65TJ2NShgoYBsdejO3fgS7OwhrN2chPUGLS8ZORlgUJQI0AgCWFexEQFCMAIJer0cMOajRx3oPbfsYelMgAkMSRV7N47IjNKo7IuL7ovD4elQW7RMzDzoEq0VvDEREXB8xDqHDcGXpIdhrSuB21cJoCUd4TC8x+WAaMIG/moosWCuOw1FXCZ/XjcDQZITF9BQDkLZkxpr3S3uejxpfC7zN1l6EHX5VW6kwO68Y7344H3MWrEZ5VQ20eiWVl6w+smAURp/ym5/JJLsdDMAGAJAgohYaSRXWSvqkVm9AbHgwRnaPx/iB6RiUEo1A04koc3v6wGvLhDPn33BXzIUPlS2AfyoAGAxD0C0wRv8GWkvP9lTdZBuanqwrtOO9/ZUosXuFmUPczuUDqp3Kv1noAFzp8CKv1i0AoEWvQahR518xbqjy9q6BeHn6d8jMqah35b1yUDJev38E4iOU9Dce8++fb8c7i/ejwm8UQrbeA9f2wfwNx5FdUlNf4R9uGoj7ruqF6NCWQYE/ztiED1ceQqW/nuYdQNCedZv0OgQHGHHN0BQ8eF0f9PAbhJxyhxE0rbCJFt/nb2+A2wUkpIQgsVukEDKPHSxFcXY19AYdRlydgSn3DEdMQpgAedbqOiyZvR2fvLoekTHBGH1DD1w3dQjMAUbs2ngc82ZsRubOIpgD9Ljypv64/tYhbYOAtQ6smLcLc9/bhKpSO9J6ReKBZ65At74nUpubn2djExDRsVRdgO0+VDn5WFKC3LZMQH4sBiBBvBqrVVyAv1q0CAMHDcKoMaOlvQTuuILEtI2+fftiwbx5WL9uvQB2vfv0hsfrFR1AAnNMsUhPS8fmTZsktZaCrkMvulDYeATf6PpbWV6OXz3wAAKDAvHtypWYM2cuKA49/sYbERKmOPdS62Xx14uxfNky3DXtblx08cWSLkK2IfUFZ8+eLaCcmm7B9BAaitx8882IiorC/v37RQOG/2abD+zfj09mfiLA4u9//3tExUSLEQMLz33Prt2g6PSEiRNE30+d5hEA3LRpE77++msBB4MCA8X5lcLQUZFRuPmWW2RCczYAQI/Ph8yKWsw/WiTtm5wRh4xQ5f4vsjnxdVYxDlXahPE3JCYUy7JLseBYER7sn4r+kcFtvqQqHC4szSrFluIq3NI9HoNjQjs5K6fzIOvcp7MHOnvgvOsBJRznG9z/ZpCFOS9sxw6jbNEc2Ldvg9deA5hMMA+8GJHXT0RAeoaScK3hfucSA1BlJLacBXLWL56wQFpf2G9t3vOXK2ejqlhhtfx58WSExZ26Yd9ZP9fz5ICVhbX469Vz5GxCYwLwl6VT6s+sPRPc86QbOk+jswfO+R7g3Gzlym9F06+jy2WXXYbevXu1mVZPAJDs+KCINNH0UwvdfMOiewiA5nLU4ND2mfBoo/HtukykxrkxetwtCIumSZACAFaWHBCGntHMrEet6PkFhafC7arDgY3TBURk5l9YbG+Ex/ZGcHgq9IYA5GQuQ111AcLj+sIcEF5/fI2WDMCoev0+vuPttSWoLj8qpiHUESQIyPpU92C6EddU5goYSAdjAoFkKQaFJUub2lPa83w8pwBAmSAfzMK/X52JNWu3gSloKvDn86f5nikAqIB+DQAgU4aVz5SUYoKEsaGBuLZvMsZfkIpu0aEwG1pPa2t6IXzwOvLhyn0DrpIP4fMWAlpfywAgU4JdodAbb4Ux8WHoQk9dAzDb6kKdf2Wyzu0TB+ByhxeHK514Y08FbOKKAqQF6VFs98i2jC8vTQzAfb1DYWmW0marseHm55fheFF1vSvvlEu64HcTL0BEsIK8l9c48Mjb67DtSKm4ZbIwTXjq6AzMXXe0CQD4zC2DMGF4Oqgj2LzQMfPxdzdg0aases1A9nNYkKmeMUijEB63R1IoCESO6htf34723AAtbbNlzRG89uzXsNd4ccHwJEy5dxgy+iRImuWR/YWY8+4G7FqfKxnkw67KwNT7RyI6LhS2WgfWLN2HJZ/twPBx3TDhl8PqHXypJXg8sxgzXvoOe7fkw2TR4YopfXHjHRchLCKgVUCEda6cvxufvb0BdVYXBo1KxiN/uw5BIa2zqHhOjQFAYQBqvPBCh3IHWaHtAwA5qfjuUDGmr846qynABN0KCwqxY/t2YfLpDXqYLYplOkEzplMMGDBAALjdO3dJGm5QcDAolOzxeoRmzhRZ6q1YzATqXGIdv337NtjtDoSEhgibjhOh3r16IaNbBsrKy8XIg+BiXGwcBg4ciNS0VGEcsg27du5CeVkZ0tLTJCU3Ojpa0jjI9iMrj/3ds2dP0Z2gzh81Y/hv/rCdrLdbt25Km3fvltRgpvkOGDAQ3Xt0l1UrWbnxAeXlZdi9ew/69euLcL+xh3pNqSfD/dku+czpFNr7qFGjFQ2bswAActHgeLXC8KtyuDCxaxz6RgXLtLLM7sI32aXYXlKFy5KjcFlypDwnthZXYe6RQqQHW3BtegySgy2tTkP5RCJzcO7hQhAMnNYnWZiFnaWzBzp7oLMHfu49oACAXgEAFZNlLTx1NhTN/gD25Yugs9YoIB+FwfUGBE++FRHXTIA+NBwan6/FrANWydiadXPhnLIsLcKEJ2QQN2zV8FULKSRiSNZIf1A28Z+B36jML1b4o11eaf9pAoBv3LcUhzcrk9qpfx2BC2/I+NHO4+d24E0LDuPTPyupvBlD4/DgO1fWd0F7Jrg/t/7qPN/OHvixeoDzFmq0U9OPpAeSMTin45yNqer8sVqtMj+jsy+fxyRrtGdbGiVyDtgWA+5kGoB8BxUcXYOqsmPYe9QFrSEMsUF5SEnrjZjUi2A0hTRKAW4wAVH7kxp/R3bMEsafzVqI4PAURCUNhsGomHUQAGzLBOTE6+KDw1YhacnVZUdER5Aaho2L1+sWl+L8I6tgCYxCbNoIYRK2p7Tn+XjOAIAEUXbuPYyXX/8Ea9btgMvjqQf/iMa0CAD6df5OhQHYGgDI1GCVIeglq1Cvw4CkSNw8KA2XdYtDZAAn8W13u89ZBlfhh3AVTofXcRjQtZD6W+8C7APqomEIeADG5PugDW6fY5TaAhp/3LmiCPsqFNvsPpEmvDIiBpT1y6114cE1JahyKDp+1AXMrHT9f/a+AzyqKn/7nd6STJJJ7z0QCL0jXRAQVKywUkTAsgLquq5/dXV1P9dd6+5a1op117ULoqDSe+8lQHqvk2R6n/me37lzk0lImYRgcM15nhAyc9o9c+fcc97z/t4XxOyhdH2SCvPTgyBthWtWVemx+PnNqG5ojuEPDpAiRMVp8lHpqnozzHZnE0BI9c0Zlcg0Aj/fVcA0+/gUoVYgQCFh7LrWaUBiKE4ValFUY2xiKl49JBZP3T4CQ1I0/tzf3crz+p83YtOXZ9BvaDRW/ukaxKWENdVDw1NeVIf//GsXDm8tglAkxJgZKVh43yRoIgNhtzlQXdGAqNhQ5vzrm+j+Lc6twZoXt+HckSrI5EJMvzUbNy4ZDXWIql1pHjIhYczC1/ZBGSDBisemYOLMjvUg2wIAXV4AUG9vVlzsiAHIAMALNXjXCwDyrMHuDGp3NAC7005HZWhzQ5sc+qGHBJlydIUu3RP9obYJ4KS2mS5pGy6ZzL3Z+z1s3T8qzyf+/1QXn59+X04GILv/TRZ8V1iLcpMN1yVHYHhEENPy1Nmd2F6mxd7KBoyJCsHspHCQazgli9ONg9WN+KmkFlFKGWYlhjPNQCrXVqJ5KKfeiM9yKxGtlGFhv9hfhB5gT9wjfXX0jUBPjADNBfTMcbmc7ICCdHRoAW6z2yGTSpksglgsglhM8hZ0tsnNST/3nNgT1/prqoNCgJoZgGT0IYCzQYuad1+B9cBOCF1OCD1CIvvB6XFDNmUmNLcsYuHAtCjjZ1x6fvD3hNlkRm1dLXOZVwcHs0M2OlAiPSW6R3zvCXZfecvSARQdarE+eZ+pErEEEqkEYpG4KRSWgWseDvDzeFmITFKEe4P9eFiQcgf6M5f5Q74UAHDnJzn45oWDrIcx6SH4/adzmYRIX7q8I+Bxe/Di/PWoyOVMAuc9PAoTf9O/qVF/NriXt4d9tfeNQN8I+I4AkTF27NjBnjHjxo1lhInDh49iyJDBGDx4EHbs2Inz588zzUyJRIzt23dCownF2LFjWcTV4cNH2sybmtoSGGtr1DsDAAm0Kzn7HRqtAThXYMKo0WMREeJBbcleRCWNY2G2bZmA8G3xAGBMyiTG0a8tO8hCi4kFSCHHnQGAxOJjsl2tGHwUYnx23xuITpkETexQCJk5SMvnS23pYTRUn0E0OQiHJPl10/kzP14xAGBuQRn+8dp/8eOmvbBY7U2hvoyK5ScAyPJ1YAJCAN9FACBzChYD9J5YwrEAmZMwgY4iRKhVuGlQPG7NjkVCsKpd/Q+P0wBn7XrYy/8Ft/koILQ1M/+aQD9vBAIzAfFAYEiGVPNHSBJug0DWNYdJAgBv3FiBUlOzgGakUgyFSIBaixMmL/uPmhoTpcCBGmtTWG97d884kRnfrDsKg4kDFf1JxO579d7xOFGgxcdbc1Gnt/pTjLkKV2hNqNFZmsDEWyek4P9uGYqMSwjx7azxlfPWQK+1Ys6iwbh1xVUXZacFcEVJPf7z2i4c3FrINk1jp6dg4aqJCItqNkJpqx3SCSwpqMM7f9uMHAIBFSJMv2kAbl42FkHBbYOA1F5thR5/fXAtygrqMXFuJlb9aXaHl9FTAODO3FqOAVhubAob7mz82nq/KwAgD4DxoBa/KeWBO9qM8GAetdV6c9LWa3weviyV5+vl26P3+Hy+qgdtgXCMKeHN7wvW8a9TH9oC8WgDTqdd5FTlC9z59rm9/vDXz49v63x8e5cLAKT6ayx2bCyqxfkGE2Ylh2N8dAhEAgGMDhcD/raVahkb8IaUSKYL6JtsLjeO1+nxfWENA/MIIMwMCWDl20qUf39VI77Jr8LUeA1mJfbpAXbnu9dX5tczAgTG0AED/bY7HCAHczpht9pssNsdTYcf6qBABu7wcxgPBNKcJBIRA0zYBwheobdNMwDIeacRjuZsbET1+6/BsXc7hA47A+NoA0LBH7KrZyPsxt9AHhPX5ArsdLpQWlKCQwcPYMf27cg5exa1NdWMeUHPppjYOAwfMRKTpkxB9qBshIaEcs8reGA0GJkO78H9+1j5spJS2B12di8RG33AwEEYM248Bg8ZgvCIMLaJo446XYDF4YLD7WaHxXKxEDJaS3MPP+5CCAzspXQpAKCxwYq/zP0aVpOD9f6auwZj5r1DeulKfj3N/vDGcfz49gl2wXKVBI+vvxEBIc3RAv5scH89o9V3pX0j0PsjcOLECbz//geIj4/H/Pm3MUBv3bpvMXv2LFxzzQy8//6HzETx4YcfglQqY3nj4mKxYMF8HDlylGkIzp49k8kjffDBh9i1azd+//uHMGrUyE4vriMAkMC34pzvmIb8sRwDomLTMXLkCAQEKFGS8z08HheikidAW37iIhdgvuEmADB1MoLD+6GqaA8MDcXMQZhAubLcze0yAN0uB2pK9rNQYpU6rgUIaDZUIv/45yxMWaYMhTosjf1uTh5WN4ULE/ioDOpcJozK+jM/XhEAYEOjAe999C3e+2AtyPyDN/ogXb8uA4Ck6efjEOzrAtwVAJAAQQIDCQRUKmSYlRGJpcMSkBkeeJFBiMdtg6thB+zFL8Ol3w0ILIAv6NcGAOhxCSE0joEs/klI4qcxDcOuJDJFeXR/HbZWWEBCua2XVmzxDw+SAiWYkxSAt840wu4NF26vnfEuHb7aeBJGr/Nle/moZuouheyuvj4bd8/KwlP/OYwvdxfAaOUWSZ2l0RkRKK41osqHbUj6fivnDEScj+FIZ/V09f0lU1+FRCjDgtVjMO26ts1ECAypLG3Av1/diYObCyASExMwFYtWT2L6fx2xKJhZSH4t1jy/BWcPVUGukODqm/vj5uXjEaTmwjhbJzIlefPZTTi8rRAjp6XikReu6/CyLgIAeQ1AG2k/+h8C3BMAoFdtkJ1YpEXKO3UBprHlnXxp00HhsQRqEXBGIBhtUOj6KA+NM9HDaTNLr9EGhspTGXqNdwWmPPRDrBd6jSZ5ykMsB/o/Tzmn9mgDTUAdtUWU9NYAI22oqW0qSxtlKk/9ox96jxehpf5SojxUD/2m1+rr6xEbG8vqNxqNTRttPh9dB71OZfjr4q+V6uNd3eg1HvSja+PbvVwAoNZq94b36jE5VoOrEzSQCIVMhuFILQfsJQUpmB5gcDvaqLT5O6M1Mj1AcguelxrJQMD2kt7uxI8lddhdUY/F/WIxNJxjG/alvhHoGwE0gX1OAv0cziawz2a1MQCQ5rLWieYzHgBsawxpHuLmS2IHiiHyMrno9T6GYO/fdc0AIMegI0ad22ZDzfovYdq4FuL6Wm4N4QEcigCo5y9B6LRZEKs4XTqSwTh+/AQ+eH8NdmzdBpPBwNhqtKame4Ox5Cm6RiBEdEwM5t5wA2699TYkpyRDq63Hhu++w+ef/hfnz59jz0nf+ZgYWVSOdG2nTJ2K+bcvZHIaVHeJtgHbLhQiv0GPcJUCE9MSMCg2GkxpmliBv2AAkMZ1y/un8d0rR9gY0yNqxorBuObuwX1MwMvwlaH77Me3TuCnd040kQPmrB6OaUtbRsb4s8G9DN3rq7JvBPpGoJ0R6G0AUKWORljMMJDuH59Ir49MNaqL96OiXo7qegHGjR/PdOPpmWgxVKHo7HpoogfBYqqDx+VAZFL7IcAxqZOZC7DTbkZZ7iamzxeVfBXqKo7DbtEhPG44MxxpTvT8laDswiY47QZoYoYiMDQZQoEIJn0FakoPMCdgtSadGZDIlaEIix0GuSqcOQ3r6i6gpvQQ658mZshFDsft3Yz+zI+9DgDSyfUPm/fj2efWoKSkkmmUcKAdgX9+AIDecF1IJIzF55FImJ6fx+uQyj+xqU4Bub2K6X0fDcB2GICMEeh1HCZAUSSVYmJiKFYMS8DQGHVT+JvHbYVLux324pfg0u8FBFaO+dcRACgGPPUyiLEQsn4PQRSe2eUJhQA/Yvq9dkqH/VUW1HnDffmKAsRCjI9W4L6BauystOCj8wY4miMML2pPJgRS6quxfX8+zNaWttz8npx+ByikiAxWYHhaOOaNTUJ2cigDAu95bRd2nKqA3asL2NkFkbswuQj7MgYfuCEbt09Ov2Sdv47aXnnTu6ivMGPKDVm448EpTTp+rcswELCkAR+/ugMHNhcxPHjM1am446GpCAlrW4uAAbHeMJySAi3e/usm5BwhTUAJYwLedtd4BAS1BAEZ47C4Hi88vB6VxTrMvj0bS+6f2uHw+QKAlFHYKQDogVIkgEYhhIpMaWljATd2EQNwB2kAdp0BKBYKECATsvBuo80Fhwt+AYC0aSWdCDL8ICt4Arzod3l5OQPeSEuPjDlIR4LeI1CP3HcJiKPXKE9cXBwDxOg1EpwlPQnKR/UQSEeafKQXQZp9VC+1RaYhtOElMJDK0EYoKYlzDeYTfRbk7EvvU1l6j/5PoCTVTaYcRG2n8S8rK2sKOaYHCeldEPhHbVNb1E/SF6TXqS3qV2pqKnudtP7ohIxARromHqAkYDAiIoLVT/0mkxEqR9eZnEwuVZfHBISAuG1lWuypaMDoqGDMSY5omt+qzDZ8mcvp9d2TnYBwRbO4bls3KW8gsquiAclBCsbuo/opTJiYgQGtmIMVJiu+yK1CjdnG6if9wL7UNwK/5hEg4IXWRRarFVaLlf2mecCXudze+HQGALYu1wwIihmbizcsot994cI/513IHeFyn7E3lJfCahlxzgNrTQW0P62H9eBeCAw6eJQBkI8aj9AZcyGPiWe6gcT827J5M9547TWcOnkCHpeH6euGR0QgOiaaPRPpWVhZUcGesVarBZrwCNy5fAUmT56M9evW4rNP/4uG+noIKUypnbMY/j4cM3YsfrtyFUaNGYezNXV498AJHKjUIjlEjSUjBmBWZgpbBrMIgXbPdZqPrvkAZhZO7GULcsBh0xOaGyOmgugdrxav8OPmRek4nNT7L9VDYchddwFmNbg9WPPgVpzZ2exwSeHAkxZmIW1EFEJj2j/o+jnvol9yW/UVRuQdrsKOf59tCvul6xkwMQ7L/j71IrDVnw3uL3k8+vreNwK/tBHoTQCw+Ox62K16yJQhzFGXT+TCa2osg0imwZEztUhMysDAgQPYnpFPVYW7YbcbmIwG5SewrbXWnt2qYyAegXO8Vp/FWIOqwl1Qh2fCbmmAvr6QmY3wZh5Uv0AoZvURy7C27AgzESHTEHoWuVy0rnOzUGKlOhYN1WeZHiA9f4Vi6p+HuRDLlBpoYgb7rf9H7fozP/Y6AFhaXoMnnv4XNm/exxxqOfYfD/61AQAS4sDAPCkEcgVRZiBQKGlnzLEFSWPL7YKHTsdJ+NhNv10QsNNLAQRSGUDlSJjfy/JrKwS4BQAoFsMpkkAmlWB6ShiWDo7BoIhASAUOuOq2wl74d7gMPPjnNf1oK+yXXqMu0rKkIhKyyCcg7b8YAnnXFw9VZidMDo75lxjQrMfSdEfTQlLAYZHMU86rO9behGKxOxkgxxt7+OaLDFZCrZIysKc53JITfebBQXIH7qwN3zpbh2PSddBpM3O1vYwkoPde3IJvPzyGyPgg3PH7SRg1MZ0x/NpLxAT8+JUdOLCpEEKxAKOvTsay309DsKYlCOiwO1FV0QCz0Ya0/jHsOkoL6/Dmsz8h5xC5AwsxZV4WfnPvRKgC5VxUjMcDfaMFm74+jo//vgdhMUH43d9mYsCwxA7nfR4AJH0gztfOA5dAhHoroGf3BLc8Zotouge8zs8aec8AgFR3rFqM8WlqJle+J7cR1XoH0iIVnTIAeQCQwLKQkBAG3hHQRw5SBHQRSEabEwIJCSCjsCMC4GijSu6/JBpLeSgRIEev8QAg/SYWHpl00NhSWTIRobKZmRzITiK0BMzR/Uf1+D4E2Oeh17My5ERMeej/tHEiII/KUp9pg05t8OF4CQkJ7H3aXBEwSG7A1A+6JjIUoUT6FikpKawvBBISAEjt0esE7tG18kLtfD2DBg1ibZJmxrBhw1h/LgcDMK/RhPfOchubB4cmtwD5CvVmfJNfzfRDKfQ3TCFFsLRjcICMRKwuNyxOF+qtDhY+bHK4ERcgw4TYUIT4MAiJybyvqgFvnirBon6xmJnIjVdfukJH4PPzwLZiwOxzSDQ5Abg2BYjoWMaCvjcrVqzARx991ObF0f1NQHtWVhZmzpyJefPmoX///gyUysvLwyOPPIKvv/6alaV8L7/8MpYtW8b+3rJlC5566ikWXkKJQPhnnnkG113XMZu6vVE+cuQI/vSnP+H7779nWej7R393t76ufJp5eflQKJSw2qxsriFgx99na1cBQOoXr5lKDGm7nQ4cLEhK4k7H+9LPMQJ0IkfrJzdcHhvsLgsD9CRCBURCKYSg8FwhrAYdGkqKYG5ogIqenXGJkAVRRAK970bu+Qt47q/PYuuWLQz5omfY3OtvwIyZM5GUksyes3qdDnm5efhx4wbs2rUTo0aPxm0LFuDYkSNY887b7OCJ7gN/Ej2Lpk2fjvtW3Q+7WoM1B0/hYFUdEoPVuGNEf8zMSGaa1O0m5nDM2YtwsCe/cuHChdlBZStzEV5jkNXJyvPJx2mYaQ5y61NOhtDNtBRp0cXckttJ7bkA89ltZic+fnRHCxDQn3Hqy9P9ESDwb9FfJ0GmbN7Q87X5s8Htfst9JftGoG8EujoCvQkAGhtLYTFUwuVqGYXIgXECSJRRqK41IjIygpFKiHjBR48RyGbSl7NnKQGABP6JxJzxKZ/ImZcYe3KlBhJZYNPrZNJBIB85EJPOILkF+yYCIwkglCmCYdBrYdGXwmHRsme2QhWOwNAUSOVUH/c8sxiqGWOR3IGFYhlz/qWw4db96eyz8Wd+7FUAkDa8n6/div/3zJuo1zZyYQrM2KM1AEgQB4FnIgjJCYYcz4JDICBnTMb2o/WSm2JmQGIkHqeDhcy4ScDY5eQAQJcbIrebgVhCAgtVARAEBgFyuZfp11IDsDUA6BZL4BKKEaiQ4sbMSCzqr0aicQdcZaT5dwAQmL3Mv3Zcf72sQIEYcDeS/t9UKLKegjhxPBdT0MW0ZGsVzjXYmebf93NioeoAxPKn6u8OleB3b+9Fg/Fi/b9X770K141OhFJ28UPYn7r9yaMzkc4MWBviVu7E/pT3N8+5E+X45x+/R2WRHgkZGix/ZAoGDk9ghh9tJdp4VZU1snDgvT/mMcbgqGlJDAQkcw8qZ7c7ce5EGd569keQzufv/jYH6QNi2alxWZEWb/7lJ5w5WAGpXISrZmcwJmBQiBL6Bgu2fXcaX717EAKIMGFOKu57YlYLVlpbfaJNIdOIaw0A+oQA+wMAUgjwuzuKmAtwV0xAJEI3pmVpsHRiEoq1JryzrQh5NTa/AUCaeAnkI7YdgXTEtiOwjNhxBMoR24XAPWLHEUBHr9FmlEBBAuiIJUiJQEQCAKkOCqflXaeoLIFz1A4f9puRkcGYddQmgWoUKkz5qW1eK4vKUJ2Uh8J4eQCQNjoEOFA5YuVRvbRRos+B6icAj9qnvhG4RwAggZkEElJ+xvKsqGhi8REASQAgJWID0kaNQE6aDwkg5OshIISARAIJCdCgRO30dCLtv28LqnGhwYjZSRGMBagQc5tAYu9tLq0DMfoiFFLG6psYG4poJQdit5foMKfYYGEafwU6MyKUUlSb7SyEeEocZ/JDZxJ1Vju+L6rB8Vo97hwQj0Ga5gdrT19nX309MAKXEQD07R0t0BYuXIhVq1Yx8P7XBACSZg5p3tCBhsFoYnMAMQKbmBelE6sAACAASURBVN8dfIxdAQB5LUBeZkEmk2Lz5s1sHpoxY0anz6EeuJv6qvACX7R50JnLUVi7F9X683C5bVDLo5ESMQHhQRkw2oFtuUXYXlCCOqMVYSoFJqclYGJKPDQqBQx6Pd575x38++OPUFNdg4zMTCy7627Mmj0bwcHq5nGmdQME7FlWVVkJpUrFDsRee+Wf2Ltndwf8uIs/KrpPgoNDsPzuezB67jx8eCwHByu7AgBy8B+ZmdhcHji9Jlh0eEoSElLaCxCY5wEo2J0ddtL5vxfgY6YjtOz3QojE72Mhy951EVXHHVN42OtixvbvHgOQv3pa02398Aw2rznZpAnYdxP3/AiQ5t/VywZh6pIB7YZZ+7PB7fmeceuWbmzZ2u2Kl6vR0a15OS6jr86+EejxEehNAJD2jZysiYjt7+hvMkojuROKGKM1FJmm0bqH/iaiBe3t+HUQDQbtQbn35WwdRFERvGQU7b3ox1cWij8kpb0jRwhxgdZRVAd3eEsmWpxBJTuA0+vZe9RPep1+81FofBnK6yuNxbfb1Q/Ln/mxVwFAs8WKlQ8+jx9+3MVWAixMl0IPfAFAOsWjcBS1GsLIaAjDwjnmHx8u4eLYfgT0eRxOOG0OiOBGsFKKIJkEEpGAgYMOsqM2mqHTGWCzEMglgCgwAKLwCAgC1YwN6GsC0gwAiuEWcz8UWuwSiRAdpMJdWYG41vIJAivehUdWDgEHMgOijgFAWtC4i+WQhj8M2aCVEAZ0j/Eyb2MFCg0OBEmF2NgDAOA7P+TgqU+OgIC41und+yfiutFJlxUAvFCugyZQjtBATrz8ciWb1YEju/Lx9rNb0Ki1ICE9FMv+MAXZIykctP12q8oa8J/XdmL3hjyIJSIMHB2N+feMR1R8KM4cKcHHr+xCeYEeCWlqrPx/M9EvO45dAoUFlxfX462//oTTeyvYPRKokSE2IQQ1ZY2or7FAIhUic1g0Hnz2Wmgigjq99NYAIPPfIwagDdB5NQA7AgC5L48bOy/U4t2dXQMAqa24YCEWXpWEa4fFY8fpMry9tQgljS6/AECaEGnipc0sTYA06RFIRkAeTdjEpqPNCW166T2aDAkgo7wECFKYLB+6S0AfAYnEyuMnVbp3qCz9pnp45h6VocmdylMYL5UloI/ARd4xmIA9YvxRW9QmJcpD9REASH2mvlI91Bd6eND1EEhJdVJ7BFKmpaWxayFQk9qnBwP9TaHCVJbAQLK1p0me+sH3ia6V8lOdlIcPN6Z+8f25HAAgXSeF+n5bUIM8nQlzkiIwKioYci8oTiBgbqMZh6obkaszISNYhWuTIhCrahsEpHuv2lvfhUYjY/YRIEhg4JDwINyYGsXGlurdWqbFltI6xi4kYPDXoAFI7py6uhK46s8iInMaBOJfUNjzzwQA0v1B7Nknn3wSd9xxBwvF/7UwAN944y2Eh4dh3rwbmhazRpOZGTRQODDNQzSntMUK7AwApPe5uVLE5i9+ocnPdQ899BCuv/4GzJlzbbsAIHu20Nx9GZ/TnT4E/4cyEJBldxpwsvgbFGr3wOY2Q+ilv0UEDkC/6Lk4VCrAJ8fPo8RA2rNCEMuaTN/uGzsMUzOSkX8uBy8+/xx2bt/O0Il777sPS5cthybUV0y8Ccby/kcAo9HEQMP33n0HNdXVXV57OZwuzJo1G3OWLsemOhP2V9QiyU8GIEWN1JrNOFlRg7NV9dDbbHDDA6lIjISgAAyLj0K0OgDljUacq6lnQFCKRo2h0XSoJoDV5UJBfSPOVNZBLBIhTh2IQTHhkAlFcLidKGo04GRFLVuWx6lVGBoXA2kH7MbOGIC+txwZgxzdWIhT20pQV2ZAYxWnCdyXuj8CwVEqhMUFIntKAobNSm5h+NFWrf5scLvfm4tLOp0emIxueFyAMkAIifTSopUI+HPYPTCbaB0MKJQCiCWXVmdPXm9fXX0j0NUR6E0AkPaCSqUKCoWc7dt4QoXFYvVGWLm8ax8Jy0NkD1pHEeakUnE67rT/k8sVCAhQsX0Zr0PP69XT/qu6uoZhBUQ84SOyaI/GyTVZ2IEb5dPp9AwspP0h7fsov9lsAvWH2qM6qQynw0x7Xa5/9DqVobppD0l10R6Xl2fx9zPxZ37sVQDw6Ok8LFvxJCrLq7mwA2aRTBQ9OuYTQ0Bsv/AIiGLiINCEA1IZC5PgmH4ODvhzOuF2OCERAnHBKgxPicLYzHhkxoYhJFABiUjInSC63dCbzCit1CK/pAo5eWU4X1iOikYTTKoguEPCIJQrIZR4tf+aNABbAoAEAjpFIgyPDsYDGQ4ML/8nhNovgQA9BDJvvCVz+fX54cOBKfxXCwiNEyAb+AQkyZO5sOVupJt+qEC+3gHSYttwbQwiFJfGzntv03k88fGhNgHAZ5eMwtLpmSDH38uRahotqNVbERuqRHBAS9rt5WiPQMBDO3Lx9l+3Qqe1IyFDjeWPTMWgEUntizp7gNoqPf796g7s/D4XZPYhFHkYGGi3uVhoSWR8IJY9MhmjJmW06Dbdf9XljfjwlW04tLmAPfQZEigAVGopJlyTgdvuGYfQcP/YT20BgO7OQoBFAoTJheAjKagHey5U4+2dRThVaWIi3e2Z9HGwKBdOoxA7MWOgBosmpCFWE4ANR8vwztYCVBvdfmkA0saR+k8TJk12FF5Lide4og0pTdy8CQadmvATH3ei42KTI39aQvVQ4k1AqCzVT5Mm5aHNMgFqVC+1TX/T/3kzEKqL17vigTqagygkl/LTawQA0v95d1+qj6ePc2Fz9iYDEqqf6uTNTug39YU38eBPpnjWDZ+P6iDwjw+/4s1MfMeIr+tyfCeoziqTDesKqpGnM+P6lAiMjAxu0gKk9+1uD/ZU1OOzC5UYoAnE8gFxTUxB3z6RXuCPxbXM5ZfAvhS1ktVbarDgnuxEZiZC4cEHqhsZ6DgyUo1b06PbdQy+XNfbG/XS51peUYlzx7Yg0bETiRnDoRiwDBA165H0Rr/8brOHAcCMoFgkB0RC4tVsKTJWI99QCYuLO4hasGABHn/8cfb9+bUAgC+//A+28Fu9emUTU5jGgg6TaA6kgwYCBPkTZprz+NQeAMgtLOmHMxTiT6n5clTH2rVr8fLLf8cf/vCHDgHAGrsN+WYThgUFQ9ZF8zK/77NLyOgk1r7NiiCxBIG0jruEun6OogQA1unzcaz4v6gzFwACtzds1QOpIBhJ4bOxNkeMnUX1bA7mDkg9bP07r38ybh82AMd27cCr//g7cs6ewcBBA/GHRx/HpMlTGFOJcpORjN1GTtGuFvSl2upqvPGv1/HNV1+y52RXEz0fyRl46vyFKAyOwqHKOgYALhneHzMz2w8BJkmJgrpGfHbsLLbkl8JCcj1NgLIH9KklB6swNysdMqEYaw6chM7hxOSUGPzf1eOgFElQqdfjo8On8PWZAibPMzJGgwcmjka8OhB1Fis+PZaD/x49C7VchhsHpmLhyMGQM9fitlNXAMCujlNf/p4fAX82uD3VKk2xp49aseU7AwwGNybOUGHEOCVUAbRnbdkKfcUcDjcHHkg4w8S2ks3mwd6tJhzcZYJILMC0awOQNVgBmbxrMxatC4l5xJtC8SZPPXXtl1oP1z8ne34Ro8pXd/tS6+4rf2WNAMkVffPNOkRHR2LWrFnYt29/t12A16//jjkDL126hEVVdZaqqqoRFBTImHZEoAgKUjMgr7yc5JqcLOyX9nW8yWN9fQO7F/l7kvaiBCLSPo/ANwIDCdCLjo5q2qfSvo/IH7QnpCgx2rNR4swmbQw0DAvTsD0fR+4wITAwACaTmRE66H3KGxUV2dRPHmSkOunQm98T099kzEVrvhivhm9nY+D7vj/zY68CgG+v3Ym//N/zsBk5tg8hsQLS5gsJgSA6DuLYeAhCQinurQn4Y9p+tFDxhvkK3S6khAVhYr84TB6QgH6x4QhWySEVCyF02+BxmAAWE+6BWyiFSyCHwyOCwWxDeZUWF4oqcLKgAifqLCh2imGECEKiZUolXj3CVgCgmGMByqUS3D0wErcH50Kd+ze4bTsgUDkAcRsMQF77z0baf2GQRq2CNHs5hEEcy6g76f49NdhRbmGb5ufGhuHquI71lzprY8OhEtzz+i7UGy4OAb5xXDKev3M0okIurY22+uBwubH9VAWSIgKREhUEUQcsvM6uoSvvMxBwZx7eemYT9FoH4tPVWPHoVAwendJuNb6afev/fQyNNWYWoiKSCJE5JBKLVk9G1lAutLOtZLc5cf5UOQ7vyofZaEdcUgiGjktGQkpEl+j/bQKA4BiA7WoAXgQAerA/r5qZgBwvN7Putg8A0hZFCI9QiH4RIiydkIjJWbEMWP/qUBnWbCtAo9U/AJAfF5690prt2R6rpa3x9M3rW0/rulvXSXn9LUvttpXXtw36f2tNy47uxdb9YeHc7dThm/dyA4DUZwIBvymoQn6jGTelRWFYRLPhEW/w8cmFChaudffABCglYoTJOX1QSkaHEzvLG7CppBYTYzWYEBuCH4prcaRGjwUZ0QxUJN2/01oDvsitRIRSxsw/eLZhV77Dv7S8DPwrr8DBI0dhqc3BUPEmxAZZoMhcCHnWnb8IJmDx52Wo2l4Dl7nZgTZycgRiZ0dBHtHx4U1bGoCPZ8/HvZmzESzlDgLeurAR/8hZi1JTHft79OjRTMuPGLy/FgDwxRdfxtmzZzFlymTMn39bm7qftOEzmowwECvQYmUbLH4DyLsA82w/Av4kEinkclnTYUfr7w4xlx988HdMbuDRRx/tEABcV1OJJ86fxYaR4xArV1xxAFud3Y5XivMwWROO8cGaKxKkbDn+HlRoz+JE6edosBdyqs1eIwyxIBBxmulYe1aOvSU6xqTmpO84APCa9HgsGjYAP335Kda89Tbqaqpx7dw5WHX/A+ifleVtRoAzZ85gy6afUFVZAZHQK6kDAduknDh+jGnXdifygtYAtBGiEGBTxmAcrdEhMSSoUw3ABosV687k4qMj50D+ddGBUqRpQlgkUGGDDmUGM1vzj4mLxKz+qfjixHkcq2rA4IgQPDJtFFJCgpFTU4c39hzF4aoGSIQCpIUGYdVVQzEsNgrF9Tq8vOMQDpTXICkkECvHDcH45IQOWat9AOAv64nqzwa3J66I7vFTh6347ksdGrQU0gcG7E2/LhBjJqoYCMgnAgpPHLIg75wNFrMHo65SIiVDwqJ8fIFChwPY/oMB+7aZoNdxz9LgUDFm3RiI7GEKSKW+5jftXwWtCRsadNi2bTe2btnDDrgXLroZEyaM7tb3uSfGq3UdWm0DNmzYgvKyCixafCtiY7kIkL70vzcCxLwrKChg4BZFPG3atAlr136L2bNn4ZprZuD99z9kOs0PP/wQpFIZ3n//A8TFxWLBgvkM7Fu3bh0DDikvHYISCNevXz8GnnWWKD+RL3ggjw466W/qE8+sI2Cvrk6LiIhwBu4RIEjfy8ZGnRegM7QAAOn7RCAf1UnkDJ5ZSGCfWh3EIsPouUmhvRRuTOAisfso0XqMAD9iFBKIp9GEsvUaAXsEEhJQT/VRvfRD4CIxGKk8vUdAI/Wb6iQ5GF4Lv7Nx4N/3Z37sNQDQ6QEeWXcYn/7tFbjpQsnMIyIKgrgEFupL+nxiOq2jzTGF9xLo5w33JQDQRawbkQCTM2Nx3bA0DEmKQFigElKPFe6qM3BWHIdbewFucy3gtnKEK5kSAnKIUcdCEJwKjzoFTkUMdGagRGvEiWo99hRrcbJKhwa7iwGBInIVFkuaQoApHJl+7AIhrooOwv8NCkJ241o4iv4OjzgPAiJytMEAJPFiT5UIIs9MyAb+HuL4MRC0Epn094OlfP+5oMcLxxvY4ntqnBIvjAvvQN6485rzKvS4/s8/oKTOyB5wvilCrcAnj0zFiLTwHtXnozCW9QdKEKSUYHhaGIKUPa9v1tGVWy12HNyRizef2QRzI4GAGiz/vykYPJpzXG0vuZxuNGiNTPfPanEgOj4EKf2iIFdQ+HLHY82NrS/g03XK/0UAIGkMEAPQTmGVviYgHKpHwB65APsyAElk/HAR5wJ8uNgIeDi7mHaTwAONQoCbRkXj5tFJCFXIYHMDn+0rxvvbCmF0AumRciyfmISrB8ZecZvCzr8BPZujLSDTt4XWwF5b79GDxZfd83MAgNQPCgf+Kq8KhToLbkmPYmG7YjK1MVpZGG+1xY5rk8JRYbSiymxnuoGkDUgg4GmtkQF7xPKblxqF3RX12FyqZeYe9EN3J2kCfplXxViADwxJQqj85/3e9+wn7X9tdVotduzcg4rKSgSiDiNkmxAtzIMwKBnKwasgS7vV/8p6KefrXwFrdwAG7syApesnAotnAbGdqFm0BQA+PeR2rO53HYKl3Enq6+fW4/kzX6HEVMv+HjJkCJ599lmm+/lrAgCPHj3KxKrvvfdeZGRwmqdtJZoTaDHKsQJNbAMoVSgQqFCwRWRbbL/W9dAc88EHH+Ddd9ewg4jOAMDPKsvwQM5J7B87GQkKcrO7slKp1YKFJw5hcUwCFsTEQ+mnqUWvXYUHaDSX4VjxJ6gynmXi4AKPEG6BC0qxBukRc/HTBQl+yK2CnjSFaKL1eCDxuHH7kP64MTsdn7zzFt5f8y5MRiMW37EEy++6G7GxnAwJLX5/2LgBL734As6ePs0AQKaT512s8Bq43bl+ul9iYmIxas4NMGcOxbE6PRKDAzsEAGmVUdFowIYzudheUIZglQLXD0jHuJR40IHw/uJyvHfwJEr0FgyJDsX8of1xqLgcn5/IZezCFaMHYkJqPPYUluFfe4+hysyJvoerpFg0tD/mDEjHifJqPLt5L+rtLoyMDsfvp45GTFBAt12AuzM2fWUu7wj4s8HtiR6cOGTFhq90qK/jwD8+UQjwtGsDMXYyBwLSe4f3WKBvdGHoaAUFsWHbRiPSs2RI7y+DlCLEKJLC5sG2jQYc2GWGQeduOmCm72FwqAiz5gVh4DB5U/6OriEvrxAvvvgGNm7Yytbv8Qmx+MMf7sO1105njO8rIZ07l4eXX34TxUWlePTR+zF5yrgroVt9ffgZRuDkyVM4efIkBgwYgKys/vjvfz/D4cOHsWLFcsaS+/LLL5kc0ty5c1FbW4MTJyhvFjN/8zVo9KerdJhFzyMqRwei9EMAGr1GwBoX0gsWOaFWB8PhsHvfp9dsTRryVJ4AOZKq4jXk+RBgDqTjAD4+moyXmyJwkdZS/GEs5aO26Det0egAlsrTj6+UE8+I5SLO3Ox7y4cNU1n+YJfWcl1hz/ozP/YaAKh3uLFiexH2HD0Hj0EPITH/aDHJQjYEELjJtIOYfpyRRxMASOCfw4GYQDnmj0rHzOxkxIfIIXPo4CrcD8fp9XCWnoDHUgt4TIDAAQhdzH2XuQeT869EDoE0AIKAYAhDkyGMHAZEjIZFlQytQ44LWit2F9bhYGkDys122AQiBgCSLiDEBAiK4RCIEKGS4snh0ZgdUgecfwFO/dcQyPUARRlw9qxcu0LArRNA0NgP0uT7IM28GcKAsA4FiTu74SvNLty+qQL1NjcCxEI8Ny4M4yJJk6t7y3G7040lL23DT8fKYHM0szuoH6T1c/NVKfjL4pGIDu0ZFqDd6cIXuwvgcHowdXAM4sJUvaIpZDHZcGB7Lt57fht0WhsSMkKx7OHJGDK2fSYg+2w8YDo89KUlPYDujntnn3Nb7zcBgF4XZgrOdfswAN0+9wABz0KPByqxABqZEIomWz4XcmsN+GBnIbadrYfNTRLa3IWRSHjzXcTp9AXKgImZwbhtbCLSI4OIJwuzw4NP9hbggx2FsLjFSI9QYMWkxD4AsBVrsK3P0B8AkH0aPivOnwsApHYrTTZ8lV+FIr0ZN6dFMwOQjUW1IFfguSmR7P31hdWMeZEYpGQhvClBCuTUG3Gh0YSrE8JwRmvAuoIaDAsPwvzMGDYdUrm1BdUMBFw1JAlJgb8g/bvufFnZSSAXll5TW4v1329ki4QggZYBgFE4B4EkALKU66Aa9TQgkkBwBYcD/9wA4LRp0/D0008jMjLyIgDwhRdewNKlS9mnsm3bNvz5z3/Gnj172N+8C/C1117bJMRMr9M8zQs/89+v1uYaBJyRlo2vC/DQoUPxxBNPsIUqz6y7XHM+MQDJhZgWfGPGjMaddy71y/zH7nTifF0dcnUNmBSXgFA6VPVjPUCGRvfccy87cabUBwB284ve7WIeuDx25FZuw/nKzTDZq9kTXSiUIyVsLDKiZiC3ToAPD5/C8SoKAxZA7HFjSFQolo8ZiuzocPzrn//A+2vWQG/Q4ze3/wZ33XsvEhOTvD0SYMvmzXjt1VdwLieHHeK6PW7YbZxI+aUkeiZFx3AMQHPGUByrJQZgxwAgtUdsciuxWO0UlgwEyqTwCNyoNpiwp6AM35zNR6XRiuzwECwfOxhVeiNe3nEQMqkM16cn4/pB6diaV4IPDp+Gg1x+IYBcLMSstCQsHpmNzRcK8ca+45DLpJiXlYIVY4ZBLGI7i3Yvt48BeCl3ws9f1p8N7qX0ipZexw5Y8dO3OmhrncxwpnWicN2r5wRi1FUBOHucNKY9GDRCjtAwTtpJ1+DC7i1GJKfLkNZPxgAIAgUP7jYxoLA12YLeD9GIMON6NbKHyTsMByYg4fnnX8e/P/4SY8aMwLLlv8HAgf1YyKFUennkmroznjk5uXjppTdQXFSGRx+7H1Onju9ONf+TZWw2B5wuD+QyMq+4MgDbyznQp06dZsy+IUMGM3Dt3LnzjF2Xnp7WFPra3fbpWcQTJnjgj/7mNd6pXnre+a7f+PB0yuMLrnFgnKtJkonWiL6GHb59pDZ822ndRuvrad0mleVwBA6spPLttdWVsfFnfuw1ALDM5MBdu8twqsbAzDsEHnLqdUHgZfoJnQ6IyMGXd/L1av1R2ENWlBp3js/ExPQYhAjM8BQdhP3oN3Dm74PLWE5eLhAw0M/TBMARECcgQxD2w9uJCb2AoArCoHCIwgdBED0G7tBhMMgSka8X41CFHnvKG3Gh0YpGIiGSNqGEDEFooybEH4ZGYVGyAqrqdbCXvASP5wwg8QkDJt0/C+CpCYckbBFk2csg0qR3W/uPvwGcbuCTXD3+fqKBgY2Zagn+NjYcSYHdn/i/O1iM+9/aixqd9SKBcWLnLZuRifuvz0ZY0KXpVVU1mPHRllz2MJwzKgFpMWqm1dgbiTEozHYc2knGIJthbHQwEHDp7ydi6NjU3uhSp222CQAKhGiwedDoEMAlEDE2lphW1kI3hHBCLRJC7euw7HHD5HJj2+lybDxWhkoj4HBzExAlggPpqyIVeqBWijAgIQjTsmPQPyqI4dt00+ltTny4uxAf7SmBXSBBRrgMKyYmYPrA2Etio3Y6AL+ADO0xANt6va2QYD5MmR4OvuHFl8sEpK0hrTDZ8GVuJQP0whRSZtoxOykcZoeLmXdMitMgKySAsfko9HdpVhzS1Uo43B6cbTCysqFyCe7NTmRagY02BwMR91Y14I7+cRge4eNO+Qv4TLvTRQrVpPDK2jotEx7+cdMWVk0LAFAkhTh6PAJG/hG2su1ME/BKBQF7GgC8J2M2FiRPQqCEA4I/K9qJD/O3oMrSwIC63/72tyBjCgqh8GUA0qLx7rvvZuEilI4dO4aPPvoIp0+fZn/zAOCoUaOQk5PDQi0okRAznS5HRESwv+lUmN6nEEhK9P2i9+k02RcAJGOfJUuWYNy4cWxRSKEjFJZBmi2kLdOVk9nO7iMeAOT7e889dyM7u2MNHAJUSJfvxYLz+O78OTyTPQw3JadC3YlrOC1s//WvN/Dpp582detyAYC0f7a4nHB5AIlAADkdyHpbZcYi3iPR9iAaOnBjbLV2BpCDgQQotZix6ORhxgC8LTqOyaQ4mGkJIBeKGJu5vWR3u2GjBTmZUQjIiVbYdDDJ9ZFro60a+Pf5o7TOPufm96mkG3aXFbW6PNQ05sDusiA4IAGxIQOgkmrgdAuQr63H/qJyVOoMiAsOwqjEWCSFBjEd6PfeWYN33nwTlVWVmDZtKh546PcYMnRoUxN0n9fV1sJmtTKpnerqKnz04YfYunUL3CSr081Ez6eU1FRMuOk21MZk4HB1g18AIDVnd3lQaTDhbHUtTldUo1CrR6XOiEabDXYI4RJ4MCAsFKuuGsb0w17cfgAlBiPGxEVj3sAM/HShCNvzSxAdpESgUoacCi1GxEbijjGD8e3pC9hwrhBxgUqsmjAcE1MSuc+sg8++DwDs5k3QS8X82eB2t2sc+GfB5u8MqKvmQOq2ErH65t0eDIeNNu7AgCFyhIQRmMDlpnoatC4c2GlGfDLJSgmw+Ts9SgvtbQKKVIbKhoaJGbA4cJgCckXb89Xp0+fw56dfYjphf3hkJaZOvapNuYjujkFPlesDANsfydKyRuw7VIzwMCWGZsdBre4+iaenPq++ev43RsCf+bHXAMA8vR337inDOa2JaZkIXE4G/jEAkKibLmcLANBld0DkdmF0YjgWjk7DuJQwqCzFcB5aB/uRDXBVn4PHaQRELqbDJxC5vaw/noUn8AKAzay8ZoYe5RdAQJsQChEOToUoYjjcYSNgCRqCIlswTtXZcKTaiNP1FpRbXTB6hJCJxXhsRDQWpIVCqT8Oe/6zcJl/AsTWZvafC3BXKyASXQ1Z9kqIE8ZBILl0Fh3TfrC78dqpRqwtNLJF6tAwGVZlByNbI+tWWI7BbMcT/z6M/+7Ig8l68ckwAX9zRyVg5dyBSI0O6nI4sNHiwObj5fhmXxFSo4Iwb1wSMmLVkEm6Z4TSU19TGkuL2Y7DO/OwhpiAdVYkZmqw5MGJGDb+ygMBeVtyZprD1rQcA1BrB3T0sXmEUIoAlcgNkdANAdwgSRG6X5s3qtwmx+4Rot5kQ22jBUaLnYmFM0BKKIBUKkaISgaNWoEgmZjVwcxC9njGKwAAIABJREFUyKkbQJ3Jho925uGL/WVwCsTIiJBg6cQkTBsYD6E3T099Rr+kejoK//UXAOSvt7cYgHz75SYrPj1fgZwGE+alREIqEjJNv0FhQUzTj4B7YvN9nlvJ2IDLB8SzEOK1+TUwOhx4cGgKNHLuUOJ8g8nrBKzGjIT/fcdfOskrK6/AqdNn2OlmaEgIdu7mGGrBYj1GqXYhzHaImV9JwodCNfppGHY+AHnmAiiylgOiy2+I1NXvVU8DgDKhBDI6TPNuzG0uB+xuBwRCIbKyspj+H7Hu8vPzWwCAnfWbBwAJrCNm4MGDB1mRMWPGMEbhjBkzuHvy/HkG9H322Wfsb9KaofykPegLALZuj3RhBg8ejFtuuYX1Lz4+vsc2X74AIIGgFAZNIKBS2TZblkwvck0GPJt/Af8pLwa09QhxA8+MHIMFqRkIlrV/H50/fwGrV69mGjZ8uhwAYIPDjkKLGRdIt9DpQJhUhn6qQCTIFVCKxQwYvGAyIU6uQCgZOLUacKPTyQDOGHpfIrnIMIjeL7CYECNTwORyYvHJw7gxMhbjgkNQZrWg3ulkoGOyQol0VSDCpNIWQCCxyKptNpw3GlBms8LpcSNSKkOaMoCFOVMYsdZuQ6XNCo1UhkiZvEUfWVirzYJGhwMDAoI6uz1bvM8BnxRNwD3LWWJoogDE4KfnN5fHG1bCawASIEqagAB++vEn/PPlF3Hq1ElERkXh0cf/iOtvuKGlcyD7jnFgQnlZCf7+0ktY+/XXTSFGXeq0NzM5mo8fPx6zFi/DEZeMuQA3awAmsUNEWjM0L0g5AxOLw4kDJRX4z5EzOFtTz0J/g6QSxAQHMH3tkkYzGq12DIwgAHA4QhRSfHDoFH64UIz0sGBMSo3H9rwSlBlMmJwYi+jgQLx/4BRiQ5TMOGRrXjHOa3UYERmOR2eMQTQTa+84UqMPAOzOHdB7ZfzZ4Ha3d+dO2fD9lzpUV7QP/lHdw8eqMGSUHJVlTmQNliMimtbYLVsl5mC91oVDe8wIjxRD10iAoAn1xCpsR3WHls+Ud/bNavQfKGMmIa3T5s078dzfXkVqahIeePBu9OuX1iKL7+ExPV/psIf0YjmXUVkTu4kvxLOP7LTXFokYi7Czgy0qw5tR0bOqrQNqfwFAri7OtI+Tr7hYGoby8Gyp1uPBvUcAasuxotc4hlbvkEw6ugfPnq/G6+/sg9PuxPgxSZg+NQOREYEXXUN37+O+cr/eEfBnfuw1ADBXxwGA5+tNLLyXsf+8IKAvAEiAoNPhYO9PSonAotGpGJ4YjkCJGY6iN2H9/mO4ckrhIddAxvgjhVZ/AUBiA3JlGF7Bu/VKpBDIAiFURkEU2h/uqCmwh01CHaJRanShUG9DudmBIKkY0xPU6BeqhNBSAnvRq3Bq/w0Parm6BIC7RgSheTCkA1ZBmj4HAkVIh6eQXbldaWIrNzvxWZ4BX+QZ2Ml6mlqCWQlKzE4MgEYm6lSTzrc9ehblVejw5L8PY9PRMlhbhQJTXrVKigHxIbhmRBxmDk9AWnRQhwAeLezyK/XYm1ON7ScrUG+0YdLAaMb8S41WM7OWKyHRWFrMNhzckYd3/roZFp0bCZkhWPTAeAwf374GU2/0nXfM5W5a2gRwGoAGB8C0+SnkVwIESASMHcCW3GxzwYXA8S6CtLHgk5vq4kE7yuv9adIFFNJmhHgK9B7HSqs12LDucBG2nq4B+fbFa2S4fmQ8xqZFdMiy6I0x+7na7Aj8Y/u6NlZ87YUDt/X6z8kA5MfM5HRBZ3MgX2fGd4U1SAhUMLafUswB93ZikpZpmdPv6KgQVJpt0FrszNwjVd182EEhXyanG2qpmN2X/8vJ4TX8OHLkGPRGA1KTk5mm7eEjxxh7bEBGAgZoauE+80+4dPkQhQ6AasyfYdh6FwSSQCj6L4Yii9yBew8ErG0EzJzJdlPa8KMd+w/RRqL5tTEjJZg8UQxNaPNcrpABwQGAbyRSWxqA7d0DxK4jIGrFihUICQlBXl7eFQUA8v0mYHf+/Pl4+OGHmU5hZxsmf+55XwCQPXPVatxxx2IGXrZOxPw7ZdThjxfOYkNNFTe/1GkBqw1BEin+NGI0lmb0Q4jsYtY+fR5/+9vfsHHjDy2q7WkAkMC/98uK8XlVOZPNUJC+jtMBjUSG3yYk45rwSOicTtx67ACWxCZgfnQcc/D1TVu1tXjo3Cksj0vC7THxCJa0fH+LtgbP5J3HQ8lpyAoIwtJTRxAgEjMw0ORysTaJ3edwuzEjLAKLYxORrlJBLBCycNSTBh3eKS3CIV0DAwpFAiEMLgeSFSrcGZeIKZpwnNDr8HJRLoYEBuOuhGQGEPJJ67DjxYJcFJhN+GzoKH8+5ovzsGdDO1Sji3LzfEl6Q4DcC7l48fnnsXXLJthsVlw9fTp+u3I1Bg8Zwmlps4cPtyalZ3dJMQGAL+Lbtd94GYCcFnEHKsBt9lcgFGH+b27HzEVL8fn5EhyorEVisBp3eF2ARV7GJMMAvQYmNN5nq+rwwcFT2FdaDbVShinJsZiemYLooADk19bj3f0ncK5ej0FRYXhg4kjEBirwfU4B1hw6xQ6eY9UqlDboIZNIsWTYAEQGBuAvm/bCARfSNMEoajQww5Q5mUm4a8xQKCS0Fm4GQNv6gPoAwO7dtr1Vyp8Nbnf7tulbA3ZuMsJibv/7SKDc/DtDYDV7EBImRHK6FDJ52/sZYhDW17kYq1AdIoRBxwGC2pr2QUCRSIBZNwZh9EQlFMrmesn04/Dh48xYY/OmnYiPj8HUqRMQHhGK9PQUDBzYn4Fnn3+2DqVlFZgwYQwqKqrw4w/bUF5RxYC9GdMn4aab5yAmJooBbmfPXsBPP+3AsWOnUK9tYGuUfv3TMXPmFIwcOYRFL/gms8mMY8dOY+PGLawsAYtkiDB8xCDMmjUVAwZkNj0LOwMAyYzh+PHT7HrOn8tjzqkBgQEYlN0fM66ZjBEjhjDwjl7fsWMf9u49hDvvXMCATz5VVlbjo4++YG2uXr2MyWdQomfckcMn8NVX32P5itvRr9+VtZfLuVCDf7y+G4WFDYiJDsDKu8dhyKBYiK+QfXF3vz995Xp/BPyZH3sNACyhEOBdpThdZ/Iy/lxAawDQ4WDgoFTgwdTUCNw+IgWDYkOgkkoggBWOxm9g2f8XOHflw1NP0L/351IAQC8IyIULiwCJDAIZGYekQBA+Dp6wiXCoMmEXhUIsliFAKoZMJITHUQ9HxQewl78Oj7OI0/2rFUBg7Adpv3sh7XcjhAGRzSBLD94flWYnDlZbsb7IiONaG8LkYiQFijE8Qo5BGhlSgyTQyJvDbfimbW4PKk1O6OxuBEqEiFKKIRMCZ0sa8NbGHHy9txB6s/2inpJTLzkCk25fUmQgYwPGalQICZBCKhLBbHei0WhHmdaEwio9+91gsKFffDBuGJuEcf2jEKGWd5lB2IND1mZVtP42m6w4sisf77+0DY01dmQMjcDvnr0WkbEhl7t5v+snAJA73eOcxdjCViCAi4TDvSt9kcDjA8J5XW8FnJ5jsy4Uzz3wgoMtekA1MTly9ib5BjIo0UNLei+47XbBZHfCQsgzAHpmqSSkxUMbjt5ldfo9mD2c8X8RAKTvRZ7OhM9yK9lct2JAAoJl3k2ld/zqrQ5sLavDjvJ6xKrkuD4lEv1CSXT915doQV1aVo4jR4+hqrqGafKkp6UyIeD8gkJkZqQhLSECMmshVO5qWE+/AY9ABOXwx2A+8ixcugKIAhMgy1wI5YDeYwI+/haw5VDLz++3rvOY5y5BIDjhfUrrhPH4WJiKMkEz2DsqC7hnHpDl46fUFgDY2oCAP+Enht3KlStx3333IS4urk0AsHVZX8Ocy8IA9DKu6Zo5Lycu6JPvK4UoE3B5qak1AEhsiMzMTDz44P0X6eTU22xYfPoIvq+p4pr1AQDpzwCxBH8fPR5L+2W1YHzQOJM49+rV97NNkm/qSQCQRuiNkgK8VpSPZfFJuDU6lgF/5VYLXizMxUFdPV4fMBQj1SG469RRuODB/0vPQqKi+V6iOp7MPYt3SgoxITQMf80YgDQVZxrDfxZP5ebglEGHJ9P6QyOVMhOQk3odlsUlYWl8IpIUShba+31tFd4oLsA0TQTuSUhmLsbEEPzjhTMg9+AV8UmsDZlQhHMmPV4vLkCtzYYHktMwPkSDt0oK8UNdNZbEJGBeVCxzGCZg8fOqMvy7vIS9dnd8xyZi7d4fXQIAm2uh8bFZbfj800/x9ptvorSkmIF+Q4cNx4LbF2L8VRMQFhbGWDW0digtLcH6dWvx1RdfoKystEkTkxhCnT2/fPvucruRmdkPqx78HeKGjMSagydxsKoOScHkAjwAMzNTwFYLPE2RrSU8TGOaQnff3n8CJDMxIiESq8YPR0awmun5ETPwjd3HkK8zIjtKgwcnjURaSBAOlVbijb3HkNtoZIxJutfp9YenjIJcIsVz2/bidE0jpKTT7XYz0HDF6GxMTUtiEQkcybhPA/BS56crpbw/G9zu9jU3x4Zv/tOI2qr2AToK/122WoPSIicysqSIjCUdt/bvLwIB62qcOH3UCmWAEEadG0f2mdhrbTEBwyMluPaWIPTPbskAPH7sNN5440Ps2XMQ9fUNjM0XEhLMgD0KA1565wKEhobg2b/8A9u370VERBjsDifLFx4WypiAQ4YMxC23zkV0dCR+/HE7PvjgM5SUlCMkRA1NaAhzK62pqUOoJgQLF96EG26YjYAAbk5uaGjEunU/Mu1BvcHA6g8MCIC2voGBhwRCLllyKwPvCJDrCACsrdFi7dqN+O9/v2GhzHTYp1YHQqfTo76+kYGbt9wyFwt+cyN7Tn355Xd45+2Pce9vl2LRoptZf0irbf/+o7jvvkcRFRWOV18l0zBuDq6r1eK1197D1q278cqrf2HX3dXUPCd23bDRty2+Hl+WIgGA/3x9NwoK66EOkuGBlRMwcng8pJ1ExVEdJC9jd7iYtqlEImIyCby+Ha8rx+nfcb1wOjmtOQIXOYmh5jrob5mU08Gj/FQXze/0t9tFvwVNDEpO05qLFKMosT6wsqt31M+T35/5sdcAQHLZXb6zFAerDAzkE5IOSSsAUGC3g+QPpqSG4/ZhSRgcGwKFlExCuGWf21kEe9krsO39DK5j9fCYvAxAYvT5EwJMkzWBhr4MQF8AkLECeVBRDKEsGMKAJAhDh0IUOhoi9UAIFXGARA2PrRr2infhrP4IHkc53A0A9ImQpa6AdODtEKrjLwv4x99KZqcbhXoHzjXYcUJrR77eAaPDBZVEBLVEALVMhECJgIXpKcVCBEjJFVaM+AAxIhQiKEQCBEhJH4fb3ORX6PDTsXIWDnymuAFk2tFWos+DXHwDFBLIaQIRCJioKS3yDBY7084YkqrBzGHxGNMvEhlxaqhagQc/z9fBv1aaQMDd+fj8rT1IzYrGXY9Ohyrg0nQP/Wvdv1xNIcBeUXu2rG2lbdORs19b73UmFt/Z+/71nGPA8T/8w8rfsr+EfJ1toNrS++Ovq733fF/vDQYgzQdnydyjwYTxMSHMEKStxPgrFJbmNQ76JXxel6OPtbV12HfgIEpKyxhQT4vxfpkZ0OsNEItFiI6KQmXBEUTb9iI+JQsQyWEr/gGypLmw5X8BR+VeEqyFSJ0C5fBHIUuafTm62WmdPwcASCG3BJrRQpUSafXV19czVgLp65ED8OLFi1FSUtKCAUj56X1iHVAymUysnMVLTexpAFAokkMsD4dIwgFPHrcDDmstXHYd+5vYeRQyPHPmzE7HtbMMrQFAyk8g44IFt2HKlClNcz2NUXFjAyafOIgyu42rthUAKBEIsTw+GU+PGI3QkOZxpnF64oknm0xTfPvUkwCgxeXC+P07cG14FB5KTm/B3CPW3C3HDmBscCgeTE7HT3XVeLkwF69nDcEIdUhTmC+F1d52/CAqbFbG4Ht74FAGxpG2HyViGC48cZiVuSc+GU54GABIobtPpvVDurIZLKT56fWSAmyorcbDyemYqgnHx+Ul+KSyDHfFJWFuZHQL9vopox6PnT+NccEa3JuQApPbhadzc2Bzu/BAUhoGBwXjpL4Rf80/jyi5Ag8mpTGwsVupmwAg31ZNTS1eeO45FtZrt1nZ5i0gMAixcbFISUmBOliN2tpa5OXmMiF20gOkRAY3gwYPBjlPk/kN2wR2cgG0OSRjntsXLsJvFi1BmdXJAMBDVXUIVsgwOEqDtNDgi44B6RKlIgHqLRbsLKpEhdGGjNBALB4xEGMSYlChN2LtmQvYcKEYVpcTWZpQrL5qOIbERKC4vhHvHTqJjbmlEIpETGp7VFwY/jh9PGxON94/dBrrcvIgpLlTKMCgyGD8buJI1g8PAwA7vqo+BmC37tpeK+TPBre7nbNZPTh9zIJN6w3tsvSIAbjwrlDoG90IjxIhMZUYgB3fY7QfIlDx7AkrlCohjHo3Du+9GAQMixRj4vQADBqhQEBgS1ZhY6MO58/nM/bdurU/MMBtztzpDIgjQC8lJRE2mx1P/ekFfP31Bgwa1B/zbpzNmHQBASoGmKlUSkREhOP48VN47dX3QAy6666/BuPHj2LvkUHQkSMn8eWX61lY7+r7lzNwkcr++MN2/OMfbzFW4K233YCBAzNZHgINd2zfi3XrfkD//hl48Hd3MyZgewAgMf9+/HEbnn/udQZezp9/A4aPGAyFXM7YfgcPHsUXX6xnLqqrVi9jzMLt2/fh4d8/jXHjRuCll59moCatq774fD0ef+xZxMRG4bHHH8DNN89h+4zc3AKsWvkYZHIZPvzwFQaU+pMI5GrUWVBcUg+9wQaXy8P0G0PUCsTHBSNYTbJeQgaqVVQ2IkwTAKXy4nUx1aOjekoboNNb4XR6mAu7UilCYkIoqmoM+NfbB1BYXA+1WoYHfnsVRo1I6BAApDm0qlqPk6cqUVLegKAAGcLCVDAYbMhMj0BKigZnzlSgQWdlbMLQEBW75CPHSmEyWzF4YCzUaiUqq3Q4eboCJWU6UHR0arIGg7Jj2bXV1Bpw/GQFAgNk0DYYkdUvConxodDWm5BzrhpFxY3weNyIigpkbUSSMeT/eFSPP/fNlZTHn/mx1wBAu9uD3+2vwLcF9XC3AQDC4YDc48I1aRH4zZAEZMcEQ9kE/nmH2WOHy3IAtsKXYN+/Da4cC0Dr4O4AgHz4b1sAIAMBCb8jsFAMgTQQAnkkhAHJHCCoiIHbVQ+Xfifcxhy4tWbAGAtp8lJIBy6EKCQFELZkzFyuG8Xi9KDa4oTW6kajnUL33CzsjthbChEYEEihoTIC/MRChCvECJKS0PXFPao3WHGmpAEHL9Riz9kqHC/QQqu3wkWxFR2kYJWUGXsMStZgRHo4shJCkB4dhEClpFecfrs61jTBWi121NcaIFdIERoWAAc51uksCA0P7Gp1PZ6/KQTYWzNvGNEaUGu94KUHIg/+tbUY7miB3Nni2d+LpD7QCSSBmKQZwlP1/S1/JefrqvYft19v/i71NgDYuv2L7p9L8i1vea09dT915X7oSD+mK/V0lJfaKCgswqYt25qYVeHhYRgxbChz3qR5+MKFPDSWn8AQyWbEhQDy9FsgCkqBx2WFrWA9bIXrWBMCiQqy1JsRMP65nupel+r5OQDAp556CqtWrWLmHJReffVVkLtvaWkp+3vRokV47LHHGHvJ1wSEgL+XX34Zy5YtY/m2bNkCqmv37t3s754GAFVhwxE79E8ISZjL6rcZilB+7M+ozX2f/U39J5fgBx54oEtj3FbmtgBA2mwkJSUxQ5TgYDUDSGnDVWk2Yea5EyhztA8A3hmbiJWJqQgP0yAsTMOeATROjz/+xzZdYHsSACy1WHDTsf14sV82BgUGMYY6LR/oIFIlEuORc6dQ47Dj2YwBbChuOLKPAZYU5hvEmOQAhf8+fP4U7oxLwntlRez3wph4qL1hwpvqakAMwIdT0jE7Iopp+REAeEt0HDMC4evhx3pXgxbP5OVgRXwy5kXG4LmCC8g1GXFfYgoDEX0TsQZ/d+4kFEIRVielMc1CHqgkpuCC6HisKStiIcT3J6bh6jDOXKZb6RIAQP4pcv7cBXz4wfv4fv061NdrIRJyoa8E2BErjv5P4DkdTBDQN3zESKy4+26MGj0G+/buxbvvvIVjR4+ysGAelPe9FprfCARg4N/ixVi4aAk0YWE4XlaNdw+exOFqLTMQY86IzDaVs01h8xkDzoFwpQwjYslMyo39JdUQ0jpUKUdckBL1ZhOKG81wCyk0G0hVB+Ku0dmYlJoIo82O73Ly8MruI3CLxAgUizG3fyJWjh8Bs8OBHy8UMYagyUUSKGLMzUzA3eOHQS6iHhGIQov49j+ZPgCwW3dtrxXyZ4N7KZ2j8N+zx23YukGP2mrnRUYghCePnqBC9nAFyoodyB4uZ7p9nRmvEwhI2oK5Z+0gFuH/Z+88wKK60jf+DmWGYYbeexWQIliw9957T9VETTT/ZLObNUbTE9Ozm2KS1SSaaNTEEnvvCCKgqPTee68zwADzf75vGARFQQVjEs4+LoE599xzzy1z7u+83/eSG/C1UBmKChqgbFTC3FILQ0ZL4dNPB3r6bYNrur9Ihfff/2zkEN1Vq5bA3sGG72n6R+q9d97+jMN6Vzz3JJ5+egFMTIxaQfCqKhk2bdyKXbsPYsaMiVi6ZBHMLUyb65ACb9u23di5Yx+mTRvPEJDCj0lRFxoSjiVLFjJY1NdXvRNRnzIzsrFx0zYOTV6x4kksfWYR4uKS2nQBjotLxGeffoeIiBg888xizJ03lRdL6RlFbdEx7N1zGBs3bmPg9977a1BUVIw33/iUlYf//e+78PR0Q3p6Fj75eAPOnQviYySI+eFH63j+deZMIF5d/R5mzJyId99d3W6KDnq+lZXJERGVi4joXKSmlaCqmnKjq1RwBgZiODsYoW9vG1hZ6iM5uRg3ovIwY6oXnB1Vcxgq1E5FZQ0io3JxIyoXSSnUTi0a6ht4gUIs1oK9vSEr9y6HZqK4RMYA8KXnh2IAAUDhnSOoSstkOHA4iuGdWEcbEok2ysprkJVTiXmzemHsyB7Ytfca0jLL8MSifnB1Vp3TTVuCUVBYgScW+UOqK8KBI1FISS2CrkSb+1VZVY9hg50xYqgzA8mft1+FSKQJfQMhJo/3hKW5FMdOxiIhsQgiFvEoUVouZwA4eYInLB6Bd+MHud//att25Pn4hwFAmrB8GVWIL27kgRIJa7ZQADby7wrMdDPHE3726GmhB7G2WvnX+jQpGytRX3kCtalfoz78Khrj6qCsu10BKCDCpXYAboZ9LRSAHQGATSCQaRkpFrRE0NAWAWQeIlBAWVeJxpI6oNYeQqfHIey5CJrGLoDG/TvzPuhFqWgEahtI+su+Drz6SpPvjhZ6kJVU1iKtoApZRVXIKKxCTrGMc/mxwq+B8icKoCfWhpFUxKHBFA5sZawLaxNdWBtLoKPd/uprR/vzMOupgVlxQSX2/xKCpMh8zH7aH/4j3NrsxsNKNksvfy0T/PLkumnW0RKstPxv9bG07Pi9QJh7qXunc6QGMGrbdJqo0It9y1JeVIX9G8+j31hPuPnZQ/sRVoveepztqf/aGpc7bXMnMHjreN3tflC30ZFzR3WrZTI01NdDU0uLwwsMDe4tmX179yblxSNoQau9UolqVfJhFpoQFpWUwNrSsst2S/uIjo1DYFBwM9y1trLEiGFDIZPJEBkdw8pA3YZ89BOdgqVGMrSMPSD2eAqa5v6ojd8OefQmVf8EWtA27wODKfu7VD1+p8F4FAAgmXGsX78eDg4OjzQApGfZunXr2EDkQUtbAJDaJCXEjBnTMWHCeFZI0EJKcb2iQwBwpZ0TL74ZmxhDoivGv/+9GpGRkW12tTMBIAG0RFkVK8FCykoRW10JWUMDm3mMMTHD9pxM5NXW4BN3bzYAWRF1jR173+3Rk8OAaZ74RkIMA7b33TzxdXoy6huVWOfizmHApOh7OykW0VUVHP7rq2eAzBo5A0CCf4us7djAo2UJLithFR/l9pttaY2PUhI4dx9B0j76rRUiFJK6Ji4K2hoarACkPtExfZmWhHMlRbAQiZBTI8dUM0sGk9Jbvs/u5Vrg7+gO5wC86ZpM+1ADQPpupbDAM6dO4uCBA4iKjERFeQUaG1UhW/RdQAtvtvZ2mDBhIqZOnw43N3dWyNDCYmxMLA7s34ezp08jJzsHCkVd83OMgCDlo+zn3x+z5szBoMGDYGRsxPuOyMzHT6ERCM8vUaUmUbmYNPdLZf2hSnFoIhFhuqczrA0NsONqNBJLytHQKICGQAkriS762FpyLr/zCSkwkUgw26sHZvt5QqglwJXMAnx8JhiFMjms9MV4vI8Xpnj2gKKhAVey8vBNYBiyy2tgKdHFsoG+GOdBoYBq7+ZuAHgv1+OjXrcjL7gPegw1skZEXavB2WNVbboBGxppYth4KefoozWYnr46MDLWaE6nfaf9EwTMy65HclwttIUCVJRTfkAZQ6ZBIyTw9RdDqn9305pDh04yQOvf3w8vvvgs7OxtmndXWFjMCsDwa5FYu/YlTJ06/jYwmZaWiY8/3oCY6HgsWbKIIZu6kvp+DQ29hs0/7oCjkx1ee+1F5OUVMmyjZ8hzzz8JR0f7VkydTAQJ/m3evBOTJo/B22+/guTktNsAID2LyMTktTXr4e7ugo8+foPDfVsWqhMZGYv173+B/PxCvPPuv+Ht7YFtW/dg+/a9rDBctGgWKxXXvPo+XF2dWJWXnZ2LzVu+5IWKb7/9CQcPHMf6D9ZyPsP25ssZmaU4cz4JoVcykZldwWxCNRdryvgBAUMxFydjmJroIjOrHGUVtXh99Rj4eFo0v4cVFlXifEAyAi6lISWtBHUKytWuziepev/W1NJg0FdbWw9SCpIDcEcAYPj1TPy4NQz2dvp8uKwaAAAgAElEQVQYNcyJRSpnLyTjQlA6FszqhckTemLr9itISSvF8qUD4OZqxv368tuLyMsvx7IlA1FaKsP3P4XAxlrKMJPCfE+cSYaBvgRLn/RHcXE1Nv4UAjdnEwwf6oye7haIS8jH5m1h8OhhypBQJNTA4RNxSEwuxvPPDlHlLnwEjVYe9BnwZ92+I8/HPwwA0qBeLqjGyoAM5FfVsOOvsr4BSoUCUg1giosxlvjZoYeJFKK7JsRUQtlYjvqKk1BkbkRdZCgaE+VAFbsVNDsBdx4AbAKJ6gXFJnCorAOUFdoQaHhC6LwIwh4zoWHo8IfCvz/rhfuo9TszpQhfv3UESZHFcPY0xbwVAzHgFghYWS7HhWNRyM8qxfxlw6Bn0LZj46N2bI9Sf8qLq7DzsxPIjsuBQFsbc/5vDHr2d4RQ9McB9EdpfDrSF5r00KSlvqEeiiaVJRkVtAcBCVyFXg3nMEoKy6SXyKmTJrS7XUf6pK5TUFiIK+HXYG5mxoq4h1loMpmTm4etO37Fa6+83GW7Lq+oQPi1G+z8S0Wiqwsfby84Otgj7Go40jMyWXWlLyhWAUDEQaChzSYgYu8VEAj1UR3yJhuDsFpXag/DyXuhIbXtsj7fqeE3Nipx9pYcgM8rEzBTmQlpixyAB2GLXwROyBbchLr+nsDyWYJ2cwC2pwD09vZmowrKgXc/CkAC5gTlQkJC+DApVJf2qXYBTkhIaOUCbG5uzi7B/v7+rVyA21MAEgAkBSC1/aDlTgCQrgdSXq1c+Rz09FRw/l4AINUnQBQdFYkNGzbcsZudCQDpvrtRWYHV8VHIrZHDV9+AzTkIBBL4I1TUQ1eCr738GK5tz87Af9OTscHTl/MCkoEHKQiHGJpgpYMzThYW4NuMFHzs7oUhxqYoratjx1+qSzn9LEU6XQ4AaeDS5NVYlxCDPXnZrFZ81dkN7pIHiw64VwB4pxOoWohUclh8enoakpOSOL9Wfb0COiIdWNvYwN3DHZaWltCmhfUWkiUCqgSW8/ML2FgkOysLNXI5K2dMzczQw80NdvZ2vICjzj9M+6uuq0VelQxVdQ23gQYVTFAjBZUxmamuDgzEOsivrEZCXhFKZDJIRUK4mJrC1kgf1dSHikoGIuRibaGny7muKL90dmU1/9TR1oKVVAKpjpARn7y2ATmVlewwTKYvVgZ60CMXIoGSQ4Dpf3cr3QrAB31yPdztO/KC2xk9qpErEXFFjoCTVawEpHBQdaF7wNJGG70HiCGVaoIyJXn4iGBkrNkuBKT7JidTgeS4Opiaa6GoQAGJVANuXjqQsvLv7r3vCACMjknA2tde5Hx8t5YbN6IZAIZfjeSceZT/T31k6l2XlVUgKSkNPr08sGbNi8jMzMH69/+LmtpaNtSgxdyW3aTtCwuKeJtp08Zh/frXkJ6RfRsApDnqvt+PYt26DzBjxiR8/MnrbSqOs7Pz8O03W3D8+Fl2Ol60aCYbgby25n0MHTYAb731Ck6dDMAXX27Cyy+vYIXiT1t2cniwsbEhXv7Hm3zYm7d8wSHSd73/S6rx694InD6XiMoqUtQLIBQKIJWK2KxSXlOPqmpyhW5UObQ3jZZUKsQ7a8fDx8uSn6XlFXIcPRGL46cSkVdYycpRbUq7JdHm0N7augZUyerQUK9uQZVfXV+fAOCQdhWA+w9F4eCxaMye7skgTldXhIDAZGzZfhVTxvfE5PE98dP2K6xeXL50IANAKl99F9gMAJNSirFzzzU4OxjCzsaI9UxpGeXQ0tTE/Nm+KCmVYdNPoZg7wxsjhrpALNbGoeMx2LMvAovm+WDYYCfoiLRw6Fgsft0bhWee8MfwIU4Qdb+rdcYjp1Pa6Mjz8Q8FgGW19VgdnIUjaaWor1NAo6EeNmItTHEywryelnA3kUC7g0RZ2VCOhuozqMv6HoqEQDSmyqAspsyXKj8ClakH/Wvh9tsyB2CHFYAt2mmaTyjlNAMSQ0PSD0LXRdB2mggNPZuHFvbbKVdLdyN3HAFZVS0un4nHjm8CUVogh4O7KaY90QfDJ3rxKg7Bv9P7InBwWzhEYk08+9oI9Bvi3j2i9zACpQWV+PXzE5AlJsMhPQjFZu4oMHDEtOfHwXOgE4Q63RBQ/QLPSkp6jHHC3tazRIJcEZFRSE5NBcGovr39MHrEcF6xbVmoDXWiYGqDXvqCQ8JQVFIMe1tblJaVYcLYMc3t31pflSz49hlqy3o0gaIVWXW9/IIChIRdhYW5OQb49+XuqOrTvwYINDTaPKab9VRJjNWh7nfbvzrEjdQo9BJJ22Xn5OCHn7bi7XWv3cOVeW9V6RgvBYewCQgptjzce8DDzQ2VVVU4duJUc8hlSwBIeyDnX5HLTOj2/jfqMk9BHvkNm4FoiM0hHfoZhPbj760jnVBb+c11KENzW7UkmOMGwSh7QHJTuas8nwXlsRSgQHazrpcJNOa6Ac43FVVtmYAQ1Fu+fDkri6h8//33DKeys7P596FDh+K9995jI5D7AYBkfkC5+U6fPs3t9enTBy+//DKGDx/Ov6ekpHAo8aFDh/h3Nzc3hnj0k7Y7cuQI/11i4gerXq/C0FaV46+2KgM5EZ+gOHk7/07g8PXXX+dw5gctdwKA1C6lTBgyZAimTJnMUOZeAWBlZSX+8/lnyMnJuWM3OxMAEsCjsF5S4X3s7o0eEinn7iMV3Yb0ZHyakgA/fUNs9O7NAJDMQWaGX8bTNg543MYOV8rKOPyX1H9jTcyRXVODJyLC2Cn4cWt7hJaX4o2EaKxz9cAkM0t28O1qBSANHLkLv5cUhy3ZGXjB3hkvOro0hyTf7/lXAUCVcq4zCrfUeDPnLrfJJmD0Q5Xn76YxRot9kr8Gh2qrnrfqQi+pvCjRFEHS/PRnd196KSarsLaKuqYqJJjqNcfiEpyj74Cmv7BJGdciOxj6b6rbMohYlaSavwFpgZ+3U42a6v+blJFsO0zHp/4b5/C5a27DbgDYGVfdw2ujIy+4ndWbGnkjrofKEXi6GgUUDnwLBLSy1UKfARLo6GpwtJWblwhGJmSqcPceUN1LZ2WgnH/mlpqQ6GlwWHBHSocAYHQ8Xlv7Eia0AQCvXycA+DWSElPRp28vNv9o+/YVwMvLDWPGDENY6HV88MGXnMt4wIC+DADbKrTw1s/fFxMnjm5TAUgA8Pe9R7B27QeYM2cKPvr49TbDc8m9+Ltvf8ahQyew6oWlWLbscXYKfvPNT1BVXc3qRspJSO7F3373MVJTM7Bu7YeYN28q3N1dsfrV9zBl8lgOH6a56J0KhfgePhqFXfuiUFhczc8UawsJfH0t4eRgCh0dLQZ70TH5iIkrRGVlHT+DlEoChNp4d90EeHta8Fz2XEASft17A1lZFWhEI0yNddHLyxI9XEwhkQhRLatDXGI+oqILUFpWowotVwL6rABsHwASXNx7MBLjx7hi3OgekIhFOHUuATt338D0yV6YNN4De/dHIDIqD0893g/enpZQKBrw1XcXUVRShRVLB3OI72+/34B/b1u497Dg67S6WgEdHU308rJCcmoxNm0JxeL5vTFkkCODy+Nn4vHbnuuYNtkNY0e6QiTUxu8Ho3HoaDyWPd1fVU/4cFKddeT++LvX6cjz8Q8FgA1KJc5lV2JTVD7n/XCSamO0rQFG2hnC0VAMYQfhn/pEKxsr0FAVDEXeFigyTqExqwzKfEBZpZoksMPFgwJANUikZ3QDVMYj9UbQNBsFoet8aNkMhYauOaDx93RB/SvedDRBraqoQcj5RPzyVQDKimphYauPnr2tYONghLSEIkRdyUZ1ZS36DbfH8tfGPxK5Av9M5+LQD4FIPX0ZdrGnoJ+XgHqJAdKdR6DR2x8z/jERVo53X73r6LHSF31ZdQ2qa+tgoKsDfbGIAdGDllpFPbdLoUh6YhG33ZmFrsGamhp2WisqLmZXQ8rnRTlTKAEzvTiR+o9cZxMSk1BcUsK5WdxcXWFtbQVtrZtKD6pHk6fCoiJ2dKPJGuVUo+3IHKB/3z6Q1ch5W1KEELgpLS1FfkEhh4lRDjJzUzNI9aTcrrpQ+Ed1VTVI6VdaVg5dXTGsLCy4HwQgbwWAVJ+ARG5uHidyJqMDGxsr6OvpNa8G03Hz/svKeP80BvS5paVFq3rUB3V7Obm5oJVrUqlYWVnCyNCAj/FhAEBS+J09f4EnguT8S+G/KndN4PTZc81jdSsApDQRQqshkAx8F3U5FyHQ0oE84hs0yosh9l4O3d7/6szLqWNtfXMNuAUAYq47QABQ2mLify4TOJIMFLYEgKZABwAgnRf6p4a5pI6kf2rwsGLFCqxZs4b/dj8AcNCgQZxD8IcffuBjVqcdoJ8MC5RKbpvuCSpTpkxhJR/1qSUAZHigoc3gpGlDKBupn6oQIQKKpBwcOfJ2pUXHBvtmrbsBQBonckpctuxZVnDdCwCkYzx37iz27N59V7fXzgSAZ4oLsSIyHNv8/Fmlp9Vi0aCmoQHzr4cylPnK07c55PfZyKvsrPtOD09szkrn8N9PPLzhIdFjxEPt0aivcXbDtpwMxFRV4i1XD/TSU0HkTgeA8VEgMxV1CDC9rx0uyMXXaUlIk8vgrCvFCw7OmGRqAa323vjvcjGoAGDT5XWvF01T/ba+yW4G4qobvb1W29+Arbe8mcmvZedaQDc1fGuz7025AJVNgI/BnDo0VwABLWoxs6O9NELJzsGMKPnlWPV3+pNqOwFXbuofd0H1u+pHEyQUKNEoULLKlP/WnQPwPq+qR3OzjrzgdmbPKRz4WqgcQWerUZB3OwS0thPCr78YOjoa0NASwNVD2C4EzM+tR0JUHRxctGFjr00p5jtc7gYAi4pKOAQ4KirujgCQYBkpAOnnihVPYOBAWpRt49kgEEAiEUNPT4qLF0M4BJj++/9efBaOjnZt9pcNiKS6bDpy0wQkk/tCZiK0QHv8+DnOz9enjw8+/uQNWFrenj81JiYB77/3X0RHx2HVqqVYvuIJVjP//NMu/PrrPkyYMAqRUXFwcrLHp5++ycfyxhsfsyu6j09PHD16Bu+vX8Mg8m6FcuN99kUAImPy0NAIWJqLMXWCOwYPcoS5Oc0fKVS3jlV1x08mIOhyOiqqKexPBQDVCkDK+/fFtxcRdiULdXX1MDLUwcRxPTB8iDNsbYxYcU3zjcwsCjVOwJmAVJSW1nI7+h3MAZiYVIDvfw7l5+DA/nYM4i6HZCAiKg+L5vlxCPD1G9nYeyAKvXys0LePLYqKKrH/UDSEIg2sWj6U+/bTjitwcTTBQH8HNihJTCpCD1dT9Pa1QVx8ATZuCcHieTcBYEJSITZtCYFIRwMD+9nxXCogMJXh4rKnB8Kth9ldIWuHL+zuip0yAh15Pv6hAJCOslLRiPhSOcpqFDAWacJOTwdGOlocJnBfpVGGBnk06kuPoj7vKBoK4tBYUA2UKqGUa3AOEoaAHMJLQLDJBbg9BSCpCMkEhLZpFECpAFCnAw1dD2g5TIe2/XhoGntwCFe72u/7OrDujf7IEVBDwKuBydi3JRTp8cWsShPrCiGvVvC10XekA+Y/OxgOrubNq+R/ZJ//TPuO2X0aWV98Ca3UWJgOG4TKGxGorteC7uxF8H3pKejZqGTsD1ryy6qw8XgYztxIxhOj/LB4hC90O0G2HptZyO2mF5Ri1iBPPDm6c0NcCeydDwhEaloa9A30OWdHVXUVerq7YdiQwTA0MEBScgrOXwxEWXk5jAwNGebV1SnQt09vDOzfD7piMYOO+IREBARdgkwuh6mxMYdz5BcWoaqqEn4+PgzNCouKMXvGNAaEgZeCcSMikgGdWFcMcqETamtjxLAh6O3bi2EJQa7EpGScvXARVVVVDCcpT1ltXS0GDxjA+y8pLW1WAPbt7YvE5GQcO3maYYS5qSlKyyq4f+PHjkJPD3eeipaXVyAwOBiXQ68weJRKpCgtK2XANmbkcA4lVu8/ISkZBw4f5TAGK0sLhqW0z5HDh2L4kMHIy8/vUgUg9T0uIRFhYVfh4uIEUxNTZOdkQ1tbyDAyKPhy8+V7GwAUaEDLxAfSQe+j6tI66LgtVEHA6B+gqecIvbGbH/TSv/ftHwIAvFunnJycOPx37ty5rNS7HwA4depU7Ny5E++//z7i4uLuOgYU+k6wcOXKlYiOjm4NAO+yJbkYkznHP//5T1Z9Pmi5GwCktgmm9+3bF3PnzkGZsrHDOQDLy8vwwfr17LR8t9KZAPDHzDR8l5GC3/sOYgONWwuFBmfIZQz47HVUY7czNxOfpSZivZsXPklJwEgTM3b3NReK+PPtORn4X2YqXnF045yAQ4yMGc5R+C+V3NoaLL4ehsXWdvxPcksOwKDSYlbvPWPn0GQCkohkWRVW2bugr0HrHIAEIlfHR0KkoYmVTTkAU+UyvJkQw7mUZ1hYY1duFhuavOLcAz3E7adbaPf6UMnZ/jSFkRwrs9VdVuM69e8t8gESAOR6TUCPqzRJDpne3faJShHYDA6b6qsHiNXwTeCvVYhv0yA2KcbVu+k2AfnTXFbtdrQjL7jtNnKPFSgcOPyyDJfOEQRUoFG1bsSFrmuCgBQOTKBFS0sAFw9tGJlotakEJPiXllgHsUQDzj2ErP5rL+y3ZXcfVAFI+Zg3/m8r9u07iukzJuKpp+bfBuFoYZZTlujr8TyL8gZ+9eUPuHr1Bp5d9hhmzpwMPb2bqT9oDlRZWc0OsWrH3fj4JDYriYlNxOrVqzB16jh+XpD5xwfrv+Q2ycRk9pwpDAzVhUxIyATkiy82MYBTA0CaawYEXMbqf7/LC8X02QsvPIPFj81GYWER/ve/rdiy5VfYWFvBwFAfW7Z8ATMzk7ue6cDgZPz4cziyc8t5cX36ZFfMnu4Dc3M9CARkpKSOVgESEvPxvx8vIy6pmM8/A8B14+HjaYmExEL855uLSE2jRXpg2BAnLJrnC3s7YzZkUhWV6jk9o4hz+V2LLEBdXQMMOAS4fRMQeY0CAYFJCA7NgExex069dTX1iI4rwPw5vpgyoSeozsGjMUhLK4aZmR4rGLNzKhhIzp/txz8vBKYw6KMoNgKApPIbNdwVPt5WSEsvwb5D0Zgwxg29vK3YrIRA35kLCbxfyltIz12prg4G97dn52I9vc4VPdzjrdld/ZYR6Mjz8Q8HgNRnUgKqTSo4xOBBT6WyHkpFPhqqr6C+9ATqiy6jsTgVyrIqKCuVKqfgBgoLU68akmlIExRs6QLMakGCfqoJBneykcihBBoiO2iaDoK2/WRoWvRvUv11hyk+6Kl7pLdXAjJZLZJj8nA1MAUxV3Mgr66FqZUU/sNd0WugA6ztjdp1mnqkj/EP6lzW5q1I/+y/MJkwDlaLF6AqMgoZX30HvX594fL6qxA72ndKzzIKy/HqTyfwa0AE1s0fiVfnDoeeWPjAbYcmZOG1n08iJrMAq6YMwOsL7p5w+F52WFJahhOnTvMEbMyoETA2MuIJBCn4Ll0OhYmJMQO04NAw2NrYYNiQQRAJhbzKmpSSgqDgENjaWHMoMEHC8Os34OLsxOHBaqfH8vJyXAi8BLm8BhYWZgwAx40eyWYWufn5nA/Qqsk8g6Di9YgIXL12HQP7+8PXx5vVgxcvBcPD3Q2D+vtzX8l5kqAgwUb3Hj3g5uqMsKvXYGFuxmHAp8+dh3sPVwwZNJDvGVIXXrsRiZCwK1gwdzZPBi9dDkFUdCweWzAP5uaqZMa0/7iEBJw+ex4jhw1Fb79ebKyxc89eDB88iPtE7dHENT4xCfsOHsaUCeN5EtiVIcBkopKckgoaSzNTUyQlpaC4tATOTo48qaTxUpfbACB91Rh5QDpoPSrPLoeGxBoit0UQaImhyDgJ6YivIdCW3stl8+B1/0AAaGVlhdWrV+PJJ59kh92kpKT7AoDTp09HRUUFhxZ/+eWXze7Ctw4Owb/nn38eq1at4jx74eHhHQKAFLq8ZMkShn8Uptxers2OnJT2ACC1oaenxw7IUhurDgHA5VZ2OHzoEI4dO9puFzoTAO4vyMG6+Ghs9/WHj54Bh/+qi6KxEUsjw9nN9Q1XD1g1ATwKA54RHgwXXSlCy0qx0dsPo0zMWIVHJatGjvnXQhgIxsuq8Im7DyaYmkPYpL4jk5H510PQV9+oCQyqwKHq1Qs4kJ/DeQT/z8EFU8ws8XV6CoLLihnwkbNvy/lnUV0d/hF7gw1KXnJ0hbG2EP9JS8SZogL+faq5FX7Pz8a36SmYZm6F5XZOt5mOtDvgf4UKat52N3Z5R7B5a+axmwNyM7T31reCNnbYVh/uAaZ2hwD/uS7EjrzgdsUR1dY04mpwDS6drVJBQLW3Q9POSMk3fLwe6hVKBn8uHiIYGrcOBy7IrUdqogJiXQGc3YSc8+9ey4MCQNpfcPAVbPh6MzvuTpw0GkOG+PM8iRZY8/LyERkRCx2xDqv2SO1HKrhjx87imw2bIRaLGNr5+XnDQF+fF5LJkTcuNhGWVmaYMmUcKwXz8grw/aZfsGfPITYGoZx/ZPhB87vffz/CbdEcduHCGfDy9oBEoovKiioO6z148AS7CBsY6DUDQOo3hQGvW/chg0Bvb3ds2PAhPL3cef567NgZvPDCWoh1dLBg4UysX7/mrt/L9Fq/c3c49h+JQVlpDcS6WvjX/6lAnCqn3c1nD0fi1Crw3Q/BuHAxBbKaeqhzAFLo7Mkz8dj26zXkFVRwjrxnn+qP0cNdOI9gc/RAEwAkkLlj93UcOZHILr4qANh+CDAdf7WsFimpJcjNq4CenojfS3fsusEhwQQAaX/0WXJqEWprG9ixmM6plpYGHOyMoKsrRHV1LSsac/IqeHwc7I1gb2vEJicVlbUgQxRrS30YGek2R0nRflNTS5DN24Dr03bkRtxdHq0R6Mjz8ZEAgF0zbGQOIoeyNg0N1TfQUBGGhtLraCxLgLKyEMqaekAhUIXxNlJIQVMvmiIFmhWCTTcrrwJoGUGg6wJNI19omQ2EplkfaOi7QKD98B0tu2bMulvtHoE/ZgSqExJRFhQMw8EDoevshIbqahSdOAOhuSkM/PtCU9o58OPPCADPXwzisIchgwbA0qJ1mARBrjqFAmfOX0BDfQMmjR/LecKaX3iVSgZ+Kalp8Ovlg8zsbMhrajBx3FjOt6cuBN8IJhYWF7FJBwFAN1cXRERFY6B/Pw5nbVlq6+pwOTSMgdfkCeMRGR3N4b/TpkxqlcyZVoTJ+ZbA39DBAxkIkpKPVEwE9p5+fFErJ2g6TgKZOjo6DCmPnzyJSRPGw8nBodX+KSyY+hZ0OQRPPbYY0TGxiI6NxbIlT7Wa7FHIMO07IioK06dOxo9dmAOQJp+kOKSwZhoXCgemyay7Ww9WQ8bE3lSgtQkADVyh678WstD30FCVBU1Dd+i4L4amnh20zXpDoNM5YfAdvsO7AABSSO+2bdva7ALBaMqlR3n/Hn/8cc51R4CNJqfJyckcCrxv3z7elkLWP/30U4ZgVM6ePcshuEFBQfy7j48Pm39MmzaNYTmdk8uXL2PXrl04f/48srKy+O82Nja8v3nz5vH+SM1H8Pjq1at3BID0OUFJMhRZuHAhxo0bx8Y5apje4fG9Q8WOAEAC7J6enpi6eBEmJ0YiiywoqdDbTFExUKP6naDZEht7zBVK8MnHH7E6t73SUQAYMGA47MS6d1ywpXDfYkUdxoUGYrSJGf7t7AYzoZDDORuhxNniQrwUc4Ph3ywLa1bRUaH3aXID3p2bhV76Bvjeuw/cJTef/7RgvDL6GnblZbOpyFc9fZvDf3kIALyXFMuQbo2LOysIaRzofBfU1bJ5R52ykY07yDWYFIHvJMVisKEJnrVzhIWQXtYEIEC5IzcTP2el4xlbR3YUPldSiM9TEzHK2AzPOzjDUEubjUpIqXilvAQvOrpigqlFe0Pc/fkjOAKdBQDpxZ6eTfSsKioqegSPtPO7RN/nvr6+ePPNN/nZ+zBKR15wu6oftTVKXAmSIfg85QS8qQQkKGJqro3xM/Tg7CZCUmwtP48I8hEEpM/JSCQ1geCfBlzctVn5dz+FQNynn36LAf17c348W1ur5mZIPffO258hOjoer655AePGjWhzFzRnOXM6ADt/3Y+szBxYWpmzco6elZmZ2SA3YQoNfnrJAvTs6cZtECw8cvgUfv/9KEhFSGCQIj5kMhkyMrJRLZNj6pSxWPrMYjYWoXx/588H4fPPvkNOTj47+c6YMQHzF8xgYLht624OB6aIFXLyJdVeRXklR59QXsLaOgWrBF988Rk8vWQh96G4uBQ///Qbvvzye4weM5QBIM212HTqRjRWLP83p695//01beY/bDkY9JW55ZdQHDkRi4pKBQz0RXjtnyPg52MNDU06Z60XHxT1CmzbeQ3HTsShrLK2FQD8be8N/H4oik00dHW18dJzQzC4vwN0CJA1taNKb0Kip0YcOBKN3ftiUFgs4/12FADeejIpLPjzDRcxcqgzA8BuNd793FF/rW068nz8CwPAppNJiYwbq1gR2ChPRaMsCY2VMWisTERjdTaUNQVAXRWU9QqyTlPNPnlKqwlo6ADaptAQWkFDzw0aBl7Q1O8BDT1naEhsOHE7NO4hacNf4PoiVRH9oxeQ7vLXHIFvj4RAR6gN/x42iM7Ix420PCjqG+FsaYRJfd3gZKFSoJXLarH9/A124XO3NcX+4Fi4WBlh6bi+DJcoJ96J8EREpuejuqYOhhIxejtbYaSPE6vuWn6xFlfIcOzidcQUVkLRqISLlTEGOZgiKreM0wOM7uUMVytjJOUW40qSKoF9TzszxGcVITqjgHPgDXS3wxBPe5RUynEhKhUJOcUQamlisIc9BnrYwVCig5YA8J8zh2Csrwsi0vNQVCGDiZ4uhvR0QB8XK0h0VKrAhOwiXI7PhFBbC31drNHD2oSPPTarEBei0mBlpIfBPe2Rll/apgKQcgMm5hTjXGQqMgrKoDuKTE8AACAASURBVKWpATcbEwzzdISr9d3DEtRX1/5DR/h+mzhuTJv3HeXcI9UcQQhS391uDJKL8OsRPOkgOEjhwbe68N4KACnfnq01hQJkYOa0qTy5urWowR6p+Cgvob2dLYcE31oys7IQGnYVZMhAxiQ6OiLU1NQiNi4evXy8WlUnsEfhzmIdMXx7eXPY88rlz7RpYpKemYn9hw5jzKiRSElJg1gsxvgxrZWXDQ0qFeTu3/fhsQXz8fP2HV1mAkIvfrRqTmAyPT2DcxLSOSEjkJycXKSmpfOx0vkxk9RjoNF1SIsOq6ANfePoOUDs9w/UJu6EIi+Uc85pGLpD7P0sdJymAVrdC01/zSdu66PqCACkLSgkf+KC+fgHau4KAJ8wt4ZJUAguXgzo0PBRGLTaZKStDSjkdVXMDUw0tYCU8jfeodVF1rYYYGDM+fL+FRcJHz19NurQ19LG9Yoy/JabhfFmFnivh2ez+k/d1M6cTKxLjMET1nZ4wcEFZk3hv82f52bircRYLLC0wQuOrgztWpac2hr8Oy4SUZXlGG9qwSCxor4e+/KyUaKo4/yCBOpINUhAcVNmKjZmpLLqcIypGSQamggpL8W54kLMtLDGKgdn9pB7PSEGCqUSrzj1aAUdKQ8hQUQCnBs8/To0zt2VHq0R6CwAOHnyZBw7duzROriH1BuaXwQGBqJfv35dvseOvOB2ZSdqa5UIuyhD8IVqFOap8vwam2ph8CgJ+g7WhVRPAxQyHBVew+zH1lGbHYTTkxXQlWjAxUPIde63UH6/3bsPwc3NBZMnj24OuaX2COzt2PE7u/aSyQblw7tToblYZGQszpy5iNiYBJSXq9y3TUyNeTtS/3l4uLaae1JocFjYdZw7G4SkpFTIZHLOb2dlbYn+/f0wfPhgODjYNM9FCUieOxuI4yfOseCGXInnzZvGXcrNzceZ0xdx6VIY8vILOb0NOfj69fbG0CH9GSpeCAjG3LnTMHRof96GoCIpBAkeDhnaHwsXzmw+vPz8QvyybQ87Ar/8zxUwMbmDuUnTFs0KwMPRrMTTFWvj3y8Nh39fu9tc0gnaEZDctDkU5y4ko1peD4k6B6CnFbv/7thzHYWFVRCJtLBi6QCMHOoEieSmAlANAOvrG7Dr9+s4eDQBJWXyJgDYfghwW+eRTDs2/hiEwQOcMHaUGysAu8vfewQ68nz86wPA5muAwnfrVKpARQmUdYWqn7VFUCoqgAYZlA21ZH0GCISAhggCTT0IhCYQaBtDoGMOgcgUAi0JBJpCshX+211d9OCSy6oRGxuHvg/hC/5vN8CPyAG7LvsPtLU00dPWjIFbVnEFh3OaGUjQ380Wr84Zjl6OlkgrKMXY17cwzDM3lCIsIQsvThuENxeNRl5pJT7aE4CAqDRkl1QwQNTR1oKdmT7G9+6Bl6YPhrkB5UsCcksq8d8Dl3DyWhIyi8p4kmSqr4teTpZIyStFpbwWHz01HlP83XH0Sjw2HA5BuawGlkZSZBVVILu4ggEgQUMClJlF5QiKTUd+aZUKuFmb4sXpgzDV3x3FlfLmEGA/Zys2AUnOK+F9SHVEDBUpN+DMgT1hINHBodA4fPp7IEPOlZMHYGp/d57o7bkUhde3nWYo+Nq8EZDXKW4DgNTm+chUfH/iCiLT8lBSJWcwamEoRT9XGzw52g9j/VzaDRskAEgr7BPGjm4TAJK5RtjVcA477d+v723tUe47Cj8lQEU5ykyMTUA5+FqWtgCgtaUlh9bOnD4FkjZym0VFxyDkylVW55HLraODHXzbWP0nR9zQK1c5dJnqkWkJKfMoF6FnT4/brnrKL0h5CGmh4WJQMAPAW9VVvEKdlYW9Bw5xfj/qJ+WpGTOy9Uo3KRCTU9Lw6549DAC37fy1ywBgQUEhnwdS/pEykwqFO1M+w7j4BAabBP9IAdnb2w2OeiVoSPgRiuzzDAE1JFYQey1HfeFV1KYe5u0JAmoa94RurxchdJr6iDwhurvRlSPwww8/4jwbybR2Yb11n3RP6NvZYv+IAchVNiWjukUBSMt0E5SaqNj+G9//dyukbCTlLbkgDxky+I6pLMh5d3NWGjv53q08ZeOAwUbGEAo0EF5Rhq/TkxBWVoZaZSMDv8es7bDA0haGtziUU5t5NTXYmJWK6ebW8JbqQfsWcw3K80f5BSeaWbCLcEtzEXWfShV12Jadgf0FuewuLNLQwCBDEyyzc2TloDqkmOoTBLxQWsRqv/DyMlYIOutK8Ji1PSabWcJYWxuBpUU4X1KMEcamGGJozN856kII/0xxAULKSrDO5fZnWldeL91td84IdAYAPHHiBCZOVDmF/13LqFGjWJHd1aUjL7hd3Ye6OiVCAmSIuV7DIb8+fcXoM0jcCuyRWjDiSg1DNZmsAQZGmnB1F0FX+mDJruj7gUAczQ3JcO3WhV9S59ECKJlxdESwQVCtpLiU1XUamgJOuWJoqH/XlEYEDynvHpmu0cKuubkpz8PaSoVBwIv6S4u8lB9QJLqZekd9LATvqJ6pqTGHItN3Uo28BhWVVQzyWs4Dqb/V1dX8nUX7Vhdqi/pFc1p1HsL2roMLF5Ox+ZcrHDarqSHA3Fne7KhraiJtcSxK/k5OTSvCd9+HICauAIpWOQCtEBmdg683BiE9o4zbGT3SBQvn9IKNNUUWqJgBzV0JJObklWHz1isIC89BTW19h3MA1terRDjkakz/Te9m5OAbGZUFaytDWFtRhI0mhELNVqYcNDWgPH61dfXQ1tJgx161ASKNOX2dU4iw+m9kFEKF2qLzSSHEtD3lK6S26V9npDxpeW6yMzORkprC+ckpZyKFlqudpmlBvaqyiq8fyj/o5OwMe3sHTrmTnJiIyqpKFjhQvm0qdP3TnIdypgu1hRz9QO8dNP7uHh4cxZGelob8/Hw0UDJHJfj9yLVHD1hYWnDItqKuDmlpqRwxQpFWVCi9krOzM2xsbaHZwrWnRi5HQnw8CvLz+R6gtD/UN2NTE7i5e0By1yg2JfLz8pGdncXBpxQxlJeXC6FIB55eXnBwdLxNBNHeNd2R5+PfCAC2NVwEBcnJTwGQm18jXfAEALVU/9j1j/77/ldp2jtJf5bP6aYhZ6Wjhw/C0NAIo8eN+7N0vbuf9zgCmtPf4AcsOdmSqs7DzgwFZdU4fjURsro6zBnshf+tnIGckgq4P/cFw0IXSyPMHeLNkK2PqzXW/nwKm06EwViqi1mDPWFlJGVQtycoGuTEu3rOMCyb0A9SsQgf7Q7A14eDUV5dgxHeTnC1Nub9BcVmMBykL7jNL83GvKHevP17v55DRmEZbEz0MczLkQ2DzkakMKi0NJTChOChoyXDP1LpkfLu6bF9ON8fQUh1DkAdoRa87M3h56QKnbiSlM2qQYJza+YOw+R+7tgZEIG1W08xKFw7fwQWDPPhL8KfzoTjuW8PYkhPe3y2dBL3sWUOwDVzR7By8PVtpxCWmM2qyQHudqhTNCAsMYv7SurD9U+O4z7crZw6ew7V1TI23SD1XsvCUF4ux+lzF3iy1JZKkJR6CUlJcHV2BkGqBmUjxo8e1WpidysALCoqhpOjA2Li4jFi6GDY27V2eyPAFRh8mXP0jR01io0F6AuaQpBbTgpYLRmfwOHCpDokRaGeVMqJmzOysrBw7pw2JxG0XXJqKk6cOoN5s2e1GfocGRWD3fv3Y9G8uSgrLWOl39NPPNaqPcpZQ/Dx6MmTePapJ7sMANJEIzYugY0+WoIWCqchyEl9oMkvwT+vnj1hLBVARxYLI6k2ahN3oS77PDTEZtBxfwyNteWoid1y8zSTQ7DNcOiP29b9XXSPz7I/Y3VSb9y4cQNHjhxl8xOa7N+pKLS1cWVQb6Sr3RhvAYAaDQ1wvxAMg/TMO7ZB9yu9RI0ePRqPP/4Y7O3tuyyPLYXV0tEQ0HtYsyoKBasnwE4qW8oxfZdM+wTy6gm8Avy9Qg6y3eXvMQKdAQDfe+89DoP9OxeJRNKhVAMPOkYdecF90H10ZHsCf5TTj1azTc01IRTd/sxQKJQozKtnuGJs2nadjuyru07XjACZf3z65QXExhXy962DnQFmTfdC/772MDAQ83mjOW9efgVOnk7A6XOpKCuXkx95KxdgCv397zcBuHY9l2GZmZkuZkzxwLDBzjAxlkJTU8DvP0XF1TgXkIhjJxI5/JeKPuUAXNmkANS+s8AoOjYPmdllDOtk1QrUKhpgZCRGDycTFBZVIyengt8zLMwl8PaygqGBmEFhYnIh0jNKUVomh0ioBRsbffR0s+D9JqUUsWrR3c0CxkYqmHw5LA11tQ3o5WMNqUSE6NgcpGeUo7KKwp5FoJyHtraGDBM7q5BR2dkzZ7B161aQsOGZpc9g1KiR0NWVoLGxAYUFhTh79gxOnzmNCRMnYeHCRYiMiMAPP34POxtbTJ8+A45OTsjNycHGjRuRlJSIF196CYMGDUZRYQGOHD7MKWAWLX4M02fMQHlZGX7c/CMunL8AG2trPPb44xgxciSkeiqITQKC4qIi7Nr1Gw4eOsRQcOGCBaDc0kbGxs3zpNSUFBw6cICvkaHDhnFqGdq+sCAfAQEBrBqdOn0aPDzaVuJGRUXhwrlznEd6wIABDDkzMjJw+vQpZOfkYN78+Rg/fsI9DXNHno9/cwB4T+P5t61MMKiutg5nj5/CxYBzeOypp+DV6/ZQv7/tAP3FDpwAoEhbC5P6ueGVWUNga2rAYbV7L0Xjw90XGIYdfPMJmOnrMgAkJQTBMVL1kRowNb8Mo9f+iMKKajbEmNbfg8Nriytl+PViJHacv8FA7NCbT/B+Zrz/C64l52D+MB8sG+/PocYUPrz9wg38dDocheXVtwHA9IIyvDR9EKv1COR9uDsA+4JjUFffgBemDmAXXm1NTe4vQUMKDX578WjYmRo2A0BSMy6f4I9hXqr8cgHRaezkS46+/zd1IF6bNxxHriTcFwBcNsEf3x0Nwcd7L8LD1gyrZw9DHxdrfrmk8OT/7A9CpbwOL04byGYkdyvZObkcCksroqR2o5d1KgQFb0RFsbsvlesRkfDx8uRcf7RSShCN1H8XLgZxCO+4MaMRHROH2Ph49O/bh/P6qV+GyWiEHIQJXpFqjXIAEnAkExBaTZ06aTznXaNCEyQy19j9+37+wls8fx67/YaGXcHgQQPg6eGhWjFUKjn09WLQJV4R6+3riyvh12BmZgp9PT0EBF7C5Inj4NAEF1Uro+QmqXpJLy0r475TXj0yBVGrEGn/pCrcuXsP8vMLsHLFs+z8u2vvfkyZOAFenqr905c3qfF+/Hkb6usVWL50SZcBQFptDL9+HTciolqdSgqL9vbywtnzF3iVnmAgrUZmxgfDUXEODq6e0DJ0R03ib1AU3YDIaSY0dC0gC//4ZjsCATSldjCYehAaupZ/sadN9+G0NQJ0H9AkkMxIDh8+itTUVL43bi1Kuk+MDXBu/HAQDGyZA1CgVEIvrxA9T56D4A4QkdS4Y8aMwZNPPgEHB4dOX9HvPrvdI/BnGYHOAIDkVP7JJ5/8WQ65y/pJ39GdrQ66tbMdecHtsgPsbvgvNQIEyH77/RoOHolDSSmpzwBHJ0P0620DW2tDdnWurqpDfGIBwq/lobhUzqHMagD47roJ8Pa0YHHAkePR2HMgGnn5lQyFbawl8O9tB0cHMsvQglxeDwrZvXotBwUF1fxOQGnHVACwyQTkLgBwx+5rCAhMga2NPoyNJKiorEF+YRUc7AwhEQtZ9VlcIkNpuQwzp3qjXx97ZGeXYfe+65DL66CvL0Z1dR2qZHWYMdkbfXvb4lxAEiKi8zBnug9cnFW5pv+z4TwrC59a3I/FFD/tCEVdXSMMDYQoLqmFj6cFxo52g7GRbqfd6zTHIRXc++++i7379qG/vz/Wf/ABevXy5fdMUvBRPuhN32+CqYkxnnzyaQQEXMCJE8cxY8ZMhmT6BgaIjYnBiy++iCtXwvDj5s2YM2cuamrkiI6MwscffYS+/v6cP5rqfv75Z/h6wwb08fPDm2++Bf/+/VsdDz3Ldm7/BR9+9BFEOmKOkJgyZUoz/IuPi8WWH3/EtWvXsXDxYsxfsAC0CEKltqYGFwMCsHXbVhjoG2DZsmXo5dc6RUhFeTl++OEHXL1yFc89/xyGDR/O21JOzYsBF3DwwAHu09NLlt7TPdeR52M3ALynIf3rVKZHF7kgC3ituxENSgEoZCajtBQFlZWoa2iAnrYW+tnaQUegRNDFQJw5cpxfSta8+w7T7+618b/O9dDySAgAGuuJ8e3K6Zg3xFsFfZRKpOaXYvir33MoK4XkUrgtAUAKaz3+zlMczkpl54UIPP3FXv5iG+fnyqG06jxnBeXVCI7LZMXc+Q+fhaK+AU/8Zw+HDO9bt5jrExSkEpVegMWf/sY5BG9VAJZWybH1n3Mwqa87S+0/2xeILw8GM5z65vnpmD7Ag78w1u86z393tzHFe4+PhbOlMQPAXRcjGSCSKpBCcqkUlFfh/d/O45vDIVg4vBfXD0nIvC8AOGuQF9ZtO4VzESlYNLwXvlg2hUElFQqdfmfnOQahY3xdcPTtJ+96IdExJSanMDBT1NfDwd6WjzM9PZNBGoE6K0sLBoCUC5Bgn42VNYfbZuXkMGAbMXQIh0PQF+iV8Otcl7axsbJCeWUFEhKTkVdQwACR/k4AcObUKbz6FBAYxE7ApAIk2Ejuw5SgWUtbC3pSPQ5NNjUx4TaDQ0M51Jccg0n+TvCSzDxGjRjG4RqhV8JhYWEOr54eCLsSjrDwcLg4OcHE2Jj32UgqwgnjGBjSMWbn5rHbb25eHpuSkHMc1cvKzuZjJzhJcJCSUF+/EYETp8/C1dmJXYapn6Qi1NfTR1lZOR5bOK/LACCtVoaEXmGFo7qQItPRwQE9PdxwOSSMHZIpnCEmNh7yolj0FZ6BrbQCItc50DRwQ13aYUBTBKH1MFQG/qvVNaEhNoXeiK+hbdN57tJd8fRSA9yuaPvv2KZa4Xv9+nUcOXKsTRBYr62FiN7eSPBwaQUANRUKuJ8OgH5ewW1DR6Eyo0ePwhNP3AR/Xf3C/nc8f93H/OcZga4AgL169ULv3r3bHARSoqSnq/LCdrTQwh4tbN1PIXWJt7c3jh8/fj+b39M23QDwnoaru/IjMAKk7tu28yqCLmegWq7gKCiprjb09XSgpU3wqR4V5TWoUzQp8pWqt2epVBtqAMiqr6IqNvc4cz4FxaUyDvcll1wy+aCwWVLVlZfLUVvXyAGHvKwnABt3/GNV+wDwx62hCAxOxbRJPdHXzxZV1bXYtjOc9zVvZi94uJuhsLAav+wKh6+XFaZN9sKpcwk4fioOfj6W8PQwR1FRNasYe/vZYP4cX1wOSUP4jRwsmtcb7j3MebHx/c/OoLqyFiuWDkRtrQIbvr8MS3MJ+vchIQMYNvr52rLCsLNLaEgI1ry6GpFRUVi1ahVWPPc8rKxumtyQ6u9qWBiGjxiBUydPQkdXjImTJsPCQmXAFRMdjf978f8YAG7evIUBIBV6du7cvh2KOgXGT5rISr1vvv0Gn332GQb498e6devg04a46eD+fXj3vfchkUjxzjtvY+Qo1Ty8sLAAm/73P2zcuAl19fVYtWolnnvuOZiZ3Yzqqqyo4H38su0XNqVbuWol7Ozsm4csIz0NH37wEWLj4vDGG29gzNgxzZ+RIjLg/AX+fdqMGfc0zN0A8J6G6+9VmYNcGoGaxkbEFuXjXGIC0svLoScSQSwUQqSlDSORCPM8vREbcQXH9x9GWUERrO3s8fLr66Clrf3QQnj+Xmfmjz9aAoAWRlLsfW0RBnncfFARdBv8742s8CPF38JhPk0AUIDLnz2Hfj1suPPfHAnBy98fZYm6j4MFA7q2yidLJrKy8LlvDrA6MPizFaC8fOrcSpSvb9JbP3PI7K0AkADizy/P4ZBhKt8dDWUISKYfX62YwiCRyuf7Allt52hhxEDP1cqEAeDuwChWBL4ya2gzmCP1IAHD9b9d4ByA7z4+BpFp+QzyxEJtVuotHO7DMHTzqavc7+HeTvj8mUkMMluGAE/x98ArPx5jeLlioj/vW13yy6rw1aFgDn2m8Q38ZFm7J52+uMrKy1nRRlCNoKutjQ0bb3C+CQ0NhvPFJSUMoQiSEaxzsLdjVzcdsZjHVa0sKigqYqOK4pJSVqbZ2dpy8mWyQ6c8GBRWLNGVIC4hEWamJtARidhBmIAbgUSChGRqQX2ZP2cWxDo6rB6k/aalp3O7lIvD0dGeYSBtT3k9yCSD2ic3Ywo7zsnNY0hXWVUNIwMDViVS2/SiQwCPgKajgz07h6ZlZHIbFAZtZ2vDzsiU23DZ0qc4Lwcdf05OHiscyWyEHF17uDjz/siBl/IeUjj08KFD2h3ve62QnpGBCwGBKCuvaN6UcvMQ/CSompOby7kPKaSaVIt6gmL0E52ClSCBc//puM6DprEXGirSoGXkjopTraGwQKgPsc8L0PV78V679tDq1zcqkF2VDolQChMR5VDpXiLqrMGnF2paESYQePTocaSlpTUrAkkFWKUvxZkJI1BDeZWKiiGQyWGckY0e54OaF1+oL6QeHjFiBBYvXgQnJyfODdV9njrrLHW382cega4AgBQqNmvWLB4Wuu9KS0sREUGGXMCGDRvYbbyjhRzRKccguY/fTyFzktWrV2PkyLtHHNxP27du0w0AO2MUu9t4mCPA6WoS8jnENyw8C0UlcjQ2UEowVS8I95GqXlNLAIGGJofVkuJPKhXinbXj4eNlyd+l1E5ObjlOnk3ExUupyM2rRAMRM54P3VTx05zW1JQW6w1ZsSeT12Ll8sEY0M8ewrsoAAkA3ojMwbIlA+DlQbmylfj6f4Gcv5BgHSn4qqtr8dX/gmCoL8KsaT7Yufc6wq6kw62HKUyMJdz3lNQy2NoY4LEFvXH1eibCr98EgNTP9z45w6pHMjIxNNDBoWPxyMopYRUj5Rrs5W0JZ0cTlcNxJxeay/+8ZTM+/fQzaGhp4KOPPsaECRPZ6I9KPaXciY6GtY0Njhw6CC9vH/j16QPNJnNSNQC8ygrAmwCQtk1KSEBCXBw8vb3h6OyMb1sCwNdfh3cbecwPHtgPSu+gq0sA8B2MHDWSzzOp89avX4+IyEg+s5Tv+5VXXsHs2bM5bFldCFK+++67LJxYt24tFixc2KwgLCjIxycff4LffvsNS5cswcpVq2BhqYr0YUVkVhYov6Crm8qFu6OlGwB2dKT+RvX48cPsT4kiuRy/RVxDalERnEzNYKevDzOJBFKhCNqaGtBUAvKcXBz9fS/ys7M5ian/wEFYsPRpCDToc0Hzw/FhDSH1/496rVQ/uu9l/6r+3ux1+220dYS0FqX6Cmpz302bqGrdoc49nCACgIZSMd5/fCyem6RylSXgdi05FxPf+hnVtXXY8Nw0DPN0aAaAof95nkNcqVAo7sJPfuPcEJ8umQR7M4PmxLKyWgXn4aOcGlQ/s7Accz7cgeziSvzw4kzMHewNqViVHPhCZBpWfLMf8dlFtwFAuoh/+scczgFIhUJ3P9l7EWKRNr54dnKzGpEAIBmMOJgbtgKAv12MwLPj+2HN3OGsCqSSkleC9347j61nruGJ0X5cPzw5h80+qN+r5wzFion9+b//dywUr2w+jvG9XfHFssmokNW2AoCUD/HtHWdxOCweswd54svlU2AkFbMQMj67EK9tPYUTVxMxxd8Nu9cs6tDZIfBICjlK2EvnhJIAEyhr+QJPE28KAaCktgT86HOCg7e+5FM9ytlHP6mehqYq50jL66uquhpBwSGcN3DcmJHsaEuFQF9UTCwiI6PRr29vDjmmfVDhdjmhcCOfY9q/OnEzfZmpXwyovvp3gpt0fRHUJCChbosUjKScS05JxeyZ01nxR9d4Q309UtLSceFiIJuetDQ+obYoLFm1f1V7dOz0NwJy6p8dGvAOVuKQ6IREnLtwsdn8gzYlKEohv95eniBASDkCybGZjrsZACKO8/qpIOB8CB0mAMpGlB2ayj/VRUDKQPsJ0Bu9qYO9erjVCP4llUXjYvYJmIktMdJuKgxFHXO5frg9/fPuTR0iT0raa9eu4dgxAoEqBVG9liZivd0R7ePBAFC7vAIeJ85BUlzKn9O1Ty/+BP4ogXXL++zPOyLdPe8egc4bga4AgC179+uvvzL8++CDD1p1mpR5RUVFrM6/W7Gzs+PcoJS8vmUhFUtOTs5tKQLoe1dPT4/z81JpCQAtLS2Rl5fXeYN3S0vdALDLhra74S4cATW8uxSShrjEIoZ3ZWVyBmbElsxMJLC2NkBJiQzxSUWoliluAkBPFQCkQu2QEvDqtUxEROcjI6uM2yEzRNJDEFCzsNDnMFpS3GVllyMhqRCjhruip7s5G2/cqWzeGoqIqBwsXzoQPd0t+J1iw8Yg5ORW8N+cHY0hr1Hgq+8CoScRYtZ0H+w9FIngkFRWDNrZGqGmRoGiYhlcnUwwdLATgkPTcDEoDQvm+sHH0xJ1inp89Pl5Vj0SALSwkCItrYTzB+YVVLEBCsHLGVO8YG2p3yWLiHm5uXjnrbewe+8eXjx5+513YKhvACMTY0ilepDLZNAWCpGSmAhTczMYm6hCl6ncDQASTCvIz4O+gSEMjYzw7TdNCsD+/bHuTgBwfxMAZAWgCgBShNP69e/ju2+/g7ePN8/3CQT27u2HV1evwajRo5vffVKSkvDue+/ht127sOzZZ3khJjMjg01D/Hr35u0++uhDhrmzZs3ErFmzOexZpCPi9y1lYyOEontzdu4SAFhTW4eUlCyUlVfC2ckW5mZGzS9slOgwLS2bbcQdHW1gakLON52XIFJ9cjn8LSMXOTkFnOxSR6QNOztLmJsZNzvGdOEzgpum5PKVVTLo6upAV6zKyfWwikoNUMMXi1gsYqvyDhUl0MCaYyUyKyvw45XLqG8Ahto7wMfKD3f4ugAAIABJREFUClZ6+qok2SSVbaznG2v/nr3ISk5liKVB+drmLYD3wAHQFgmhryVULWrQFi3Iwe2ZilS9awtetVW3ZT01+rp16ztBOHWapM4Sn6iyM/AjXTXBUgpUCjWBSlihFFAWCPpHtW7vVXPeJvVHdMAUet18W6hG4OZxqj5vGlgVrW0eJMqNdvNMc1OUN43233QeVL24F0R5+5VDAJByPpCij/L6OZobch6+3y5GYvv5G7A3M8SRt5/kJOmqEGABWgJAMugY98ZPDNRemDIQMwf1hKm+hFV+l2IzYCgRY5SPE7v2Ekyc/9GvbNYxwN0WS8f2hZuNCUqrarDt3HUcu5rA5iC3KgAfFAD+GhABNxtTDs8d6ePE43guMhU7L9xAuawW/5o1hI/9alI23t15jsOWKZfhE6N8USGvw/bz1LdEzB/qzXAvObekFQBcOXkgtp69hrd2nIG5gZQNTyjnIKkMyRn4x1NXIdLSxBsLR4LyBT6KhcaEgNWly6EM4Uj5RytwJSWlHNYwwL8fwz9StnVFof2TGcnFS8FISErmcGUKbyblX0VlJfz79cGAfn3Z+euPLKSWjIiMZrWiutBEkHId9vbtxZOAq+HXm+Ef1WkFAPnhqAFNgoAeT0HoMAlVwWuhyLl487AEGtAydIPB9GMQaHV+yMWDjF+DsgGp5fE4lb4XCWVR0NWSYrjNJIyxnwEtjc5fHX6Qvv4VtlWDc8oBSiDw+PETHEpYpSvGubFDUV0jh3lEDBwvX4VYJMKwYcOwcOECuLi4MAjsijnZX2Fc73QMNAG/37DLv/K4/NmPjZ7LdD+oy8MGgJQP6vXXX2cQ5+bmhk2bNoFyCNIL5tixY/m+JYBH0O8f//gHf9a/f3++1wni00sx5Y6qqKjgxTn6nFQkVEiV8vTTT6OgoICVwzNmzOBtP//8c35xpfqU03fOnDkIDAzs9FPZDQCB4uJihISEMLClUHCKRFAXymNGif/pvHs05UzurJOQjXqkQwEbaMEO3ZFa9zOuMlktm3NkZZdxOC0551L4ro21PmysDHA5NB17D0ajsLhaFQK8lnIA3gSA6n2SEQiBwPTMMv5Jbr/0vmRuJuF2rCwNIBZrc4htQUElpHo6HHJMi/t3KvcEAKVCzJ7eCxFRWThwOAaePS24nwVFlUhNL8XIoS7w9bbGtYgc7Nx7A75elgwJyRBkz4EoNv9YuWwgSB9wISgFlub67Gh85nwiCoqqOD+gq7NJlwBAOv5LQYFYu/Y1xMbG4+klT6OnuzvGjBvXKoSWzEHInKOlyOFuAJDaVT+faJvvmgAgPR/bA4AUAkwgkgBgdFQUh+weOLAfy5ct5wXWbdt/QXBwMKZMnox//utf8PX1435RGDApCD//z+cYP24c1q17HSnJyfh+4yb49vbDuPHjEBMTg22//MLP5759+mLi+AmYOHECnFxd72t8uwQAVlfLcejIBew7cBYjhvbFvHnjGfQRjIiLT8UPP+yBSKSNJx6fDrcejuz22JmlrKwSgZeuITklk22idXSEkNfUMgzz9nRB3z6eMDBoad3dmXu/2VZaWg73o7efO3p6uDQrnLpmb61blcnkiIpOBv307OkCc/PWK4J37AMDwEbkV1dj0+UgKAQCzPXsBS8LC2g3Jd4n4KVsaEB2Rgb2792NhNg4CBqbHPREQqz817+QoamFiJwMrBg4DCJNcsrTaAJiaph1ew9aIqmWqyStACBRLDYBuAmxVIBLVdQCaoZcbRA+NRBjHtmi4fZCnFomV2/lYNok2FYrL4jLkSugZhPwZEVWU/9YbdVGnxqVjU11biJCaoP3I1ApMRuZ8ak6rHrsqwAgHy99yJ81jQs96Jg+qrclMAleVWLzhDuMzb1clwQAqZCbrqm+LofNFlXIGIYRvCNjDzLIoJyAbQFA6u1XB4Px+f5AlFbKMainPcz0JaD8fyHxmazGIwXhIA87DtklsPjBrgtsvkFQzsHcgPeXWVSBwvIqds3qCgCoK9KGlbEeA00q8VlFqCLDC38PvDxzMLsB55VWsdpvw+HLXIfgJEG8hOxi3vafMwczwLuSmN0KAK6dPxLR6QX4cM8FHAmLh65IiJ52ZhwqTMdJZf4wb6ybPwo2Jnr3cnoeal116GFefgHyCwpRW1cHQwMDWFtZwtjIsMvgn/ogaf+keKL8hFnZORzmSzn97O1ogcnkD4d/1E8K66LchqQC5LtXIOA8iL18vGBuZobomFhEx8a1UmjcBgB5Qw1oGfWEdPiXaKzOgTxqIxS5Qc3nW0NsDoNJu6Bp5PFQr4G77YzgX0ZFEk5n7EN0cTgalSp1qqmOBRa4Pwc3I59Hpq9/tY7Q9xKBqaqqKlyjHIEnT+GCSAuRFkboffQMxvr2xvz58+Di4godHVE3+LvPC6AbAN7nwD3im/2RAJCSxFP4L4G+rKwshvPx8fGcPJ7u6aCgIOzYsYOhHYEkSmjfUgFI9cgYiMKLqa6joyPCwsLg5+cHX19fzmk1aNAgfpn84osvUFlZyS+mu3fv5pyECQkJeO2117h9dYhyZ56ubgAIzrX45ZdfgtSWL7/8MkNAdaG/b968GYsWLcKzzz4LU9Ob6qUHOQ/1AHajCqchwzDoYCokMEXnvoM/SP/+bNvSuxVdy/QaRq9sBO9ofnPkeAx27rmBgsJqSCRaTTkArVoJNG49VorMUedIvhvga2+M9u6PQFxCLhbM7QMXJzNu85dfr6KgsAoL5vg2K/y2/j973wEeVbV2vSbJJJnMpPfeGyEJIRBaKKF3UHoX+RQFQb0qotgQRUHEShErgoBUQWqAUJOQQkuBdNJ7z0wyMynzP+87mRCKUgSv9zf7uVxwzjn77LNP3Wuvsv0ixAZCDB/iw+Pqo8dSkJZVDqGONquYTE1EGDXMF57ulszs2384Cfn51bC2NGSSS2pGKaysDDFzSjCEQi0cPHqNvQNNTQ04bdjD3RyDB3ixpPhREW40x65QyNHY2ASlQo5vv92EdRs28Lh4/NgxWPziy/DwUFs8/VH5Iw/Au62vBgA/RbduwVj6xhvw66z2vW9fDh44wMxtYh5qAEBKK35v+Xs8gbLk1dfw0ssv4fz5SJ5kycnNYX/l559fwM/m5uYmnpR5//0V6BIQgLffeRvW1jZY+cGHuHj5Evr164dePXtyWGFcfDyioy9wWOCwYUMxbcYMTgbWKKnudX1olj8WAJAkVNExifjo4+8YgHrrzWfRN7QrlMpGfPv9XmzbfhBPPjEYM6aPZnYa/U4NJ1BOpK/Xms7Ywv5PJEMh9po6sbGFB5ckA9NItWhftE5Dg7xV8qaNo+GRiL90HZ393OHt6QyJxAA1tVIkJKYj60Y+hg7qhR4h/vzBq77ZwBHMTY0kAdPhAStJ0zSFpGcKuZJfumTQTn80On7NzUqsx5vbq2fQL12+jl92HMao4X0xoH+3u35c0/bEFKRBPwGherq3zr7Tg4WW07FT29RgqYDbxymaLSqmfyobG6El0IKeni6vQyDoyVOxqK6uRVj/7nBzc7i/a0IF1DUqsCc5GXF5N/B8777oZG7JgJLmBqb+KCsuxu+79yIp4bLaF6wVmBKbmODND95HrkyOlafDMbNrTwx2d4G2SluNXKlUuBgbB1lNLQNa5E3EwFWrVFhHVxchvXpCKCTGUAuiIyOhbFCohaut/0dSxG49e7TOlglY6x8fGwd5fT3XSdeDsZERnF1dYWhiwlJkzdmka+ryxYtokKlj1amvjE1M4OziAkNjkqHeOatCN9zVy1dQXlqGgC6BsLKxueVGI4Avv7YGx7MyQWDeMHdP2BubtB5uC6LycnGtuBihLq7wtrS6CQKqVKhUKBBfmI/kklJUNsihp6MFVxMThDg6wdnYBEItLXW4RmUFIvPyGMTr6+QMRzquVuFwYmkx4gryYWkgQk8HJ1hLDNXLuF21vP9auRy9HZ3ga2XJdWhgxPu7KO5ciwBAsb4uJvTuhMLKOuSW1fD+CPAa4O+GBaNCYGEoRn5FDaZ/spNfFt8uHg8vu5sfMZRw++2xOEQkZIESe+XKJugJtWFnbsi+ffOGdOPwDbpEGhSN2HY2Ab/HpCCzuJIBNitjMUuEM4oqWF5LUt2BgW44lXADm09e4muGPPkCXdVeCb9duIbtZxKhK9Ri5h6Bd1SI6UcAo42pIbPw7M2NOZ335NVMlv7S9U6AHDERKd042MMeU/r6c2owpQjTB8DVG0XMRiQWYKW0no/XzswIw4M92QeRUpKv5ZayDJkCPp7s5Yc5g4KgaGzC1RvFvC1JicnTkM4PtaWntwOm9w9EZ2e1ae0/uagZR+pnEd3PdI8K/0bvMAY6SFrc2Mj3i+Yd8U9hMpEPYmRUNAgk1YB/FPxhZWXFyWNJydeRm5d/yylWA4AnYIvrt/yubegIcY/lgEAHqkYp5Gnb0FioZmgI9Iwh7vEB9D0n/SMuFwL/8uqyEJG3H4nlccwa1xRi/gVYhGC6z0Loav93GZr/iM56jI2g+4O+lWiQH3f9Ok6WFmO6myc83N2YsfugH46Psan/k1U/KABI7yZ6UjaqbZZ5+K0rAHTapjD/J7vh/7tG/zcBQH6eCwQ8sPP39+dwDgL5yLeWQDtPT09mj5HXJwF59G3bHgAcOHAg9u3bh7Vr17adl7lz5+LNN99Et27deNKM2CntC0mA6Teqj8rw4cPZ9J6Yho+6dACAwNatW3nQT8EE5P9Fg3wq9Lwm8PWrr77iJFKSA5IM/FEUGk1tRA2OoAFh0Md0GMIR96kQexQN+JfUoQYASdUhg4W5Pt5aMgSdfNRjkcdd0jJKUVUlg7enNUxM1KzSaynFqK9XspyYwkTIhud6agnbMDk7m3MICW2TnlnOKcd6ejpwczWDnY0xy41pnFNaVouMzAoQa9HO1gjllVIGC729rGEo0Ud5RR3SMspRU6tgYJHkxxbm4sdCftqxYztPkPh37syEg4OHDuHw4cMYPmwYlr7xJjw8Pf+0m9sAwLjWEJCJ6hCQuxUNAOjr44PnnpsPT++bXnsaItHJiJNYv34jM6cJ9KMQkKNHjmD5+8sRExOLpa+/zuAhfYdt27KVQz8IL3jhhRcwY+YsVk+t/HAl3ntvOXx9vfk5PGLESBw7ehQbN27ksBMnZyf06dULnh4e7KFOfq9ZWVkYMWokXlz8IgICAx/o0nosACC1gKSvO3eFY/2G7QgNDcYbS+YhL78Yb73zJUxNjTH/mUnsL5WYlMFyYKGuEN5ezujZ3R92dlaoqq5F5Pl4ODnZw8/Pg0G30rJKxMYlwczUCP6dPZGdU4TUtGyYGEuQlV0AR3trmJmbYPuvRxDSvTNGDguFiclN5kx5RTW2/HKQpbFzZo5haW5RcTnfCJWVNZBK6zm10t3NAc5OtgymEZuR6i4oKGXwUWwggoe7I+xsLSGV1aOkpIK18LR9XZ0MIpE+L7e3s0JycgYDgCNH9MWAfncCgJTWSSzBG9kFaGhQMCDp4mzLUmWSDMvqG1hKnV9Qwv4CpqZGajmxvh5s7SxhINJDQUEZsnMKuL/p29HG2gKeHk7M/oo4HYuqqjqEDejGUuz7KTSIvlZZhtUnT+CpkN4Y4OqsZrO1AnT0YqooL8fh/ftxOSYOTU3KtmppsO3q5Y1FS15FS3MTdqRcx7GEJHw1cSKMtXX5K5dulh82bEJxQb46bKBRvT0h2VSsHewx++m50NXTh0rVjLUffYS66jpo6wrZb5AOTEdPF88uegEmpmb8gaRoaMCGz79EdVUV9Az01b5mWlqwsbdD2JAhsLazh06rfxnFaf/4zTeoKq+EPsmytQAdbR3YOzphwKDBsLa1gVY7ajXtktq699dfUZCbj6EjR6J7714QS9SpsPRUJIbehfw8vHs6AkU11Xi5d1880akTTPX0QVlsH5w9jYPJiVgWNhijvH2hSyAjSRfr67EjMQG/pSajVCplijKBqZQE28PBEU8FBSPQxg7aAiCxtBSrzp9DUXUVlvTthyGensw0pICWjbEXsOVKPEb7dsZz3XrATiJhAJAeLgdTU/BFzAVU1MvwQkhPzA4KUu//L8azEABoaSzGjy89CTOJCNfzyxgAIsCMZLoUiEGFZpEir+UwiBfi5Qgjg1sH+s0tKgbPUohZ16CAgb4uPO3MEOhi2xa8obnAaN2E7GIG4wgsJN9AfxdrZhnW1Svg52wFaxNDlFTX8W/0wvJzsmJfPSr55bXIKatmgM3bwZLbTYXARwIwqd/dbcxArL/0wgpOHSYmIl0DxNSrlslhaWyAABcbOFrc9CxsvQxQVFXLYF5RZR3Lo12tTeHvYgMTSjgGWKacUVQJmVwJBwujNl9BAqyIzXgpowCFlVKeQXSxNuGwE2ODh7MOaGxRC9MJ66X6OdxDfbm2MkmJjdrKkuVJkDYXY1A/q2F5tV+kUIuuJXBis0baTueaPECpNNKsJQ1iaUKiVepO+xEIVJwExgAuef6pABM9HTS1qFgaTus3E3CnUkGHjZHV66rZruB1GMzTeKa0Hgu1rZEYxzTbesuy1u0Ety6n+mjChNpJbabnDm1P90FTa/3UF4+zpGdk4fTZc+zhZGZmCh8vT2YmkuGvoZEhB5CQlLl9+SMAUMvABvqdnwXklYC2LrSNPSFP/QWNRech0DGAvvdMiHu+/zgP577qJqZfoTQXJxj8i0Fj8813BVVAV6eJvjn+r/MSOBqq08E7SkcP/C/2wP0AgPRMq6dnfTNQ0SJAtYr+W83SF0IAiQAw1QIstAAzLTUg2FH+uz3w3wQAJRIJzp07x+xxSgMm9h4NcDUAoIbRV1ZWhuDgYA7lag8Ajh49GuvXr78D5Ltw4QLLhYlVSOBT+3J7CMjQoUPxzjvvIDQ09JGfiA4AENiyZQs++ugjZveR/I8k2+rvSTUA+OWXX7YBgHRuH0WRtwGA9QiDCNNgCOcOAPBRdO0tdRAAuO/3ZAh1BAgMsMETYwJgbWX0yPdzvxUqlYRzyGBgoAuJRA9SqRwKRTOMjPShq0skq/utSb0eXaNVVWoiDdVBZJr2Sjn+wnvAOh+kBfOffRY7ft2Bp+bMYSsDGiscPnQIzY1NmDl79mMAANegs58fA3bePncqbI4fD8eXX34FU1OzNgDw7JkzeO+993D6zGm8/NLLeOPNN/lez83JwYb16/Hz1i1wdHTAq6++hiGDhzAzkFiE9DwnBuDo0WN4sic+Lpaf/ScjIlBaUoJuwd0wevQoxjW2bd+O9MxMLHphMV586cVbLCvu1Z+PDQCkHefkFGLNZz/jwoWreOXlOUi8loGIk9F49plJDGQdPKz2LzI3N2EArKy8Cv1Du2LSxKGoqqrFhx+uQ/8BvTB96kgYGoqRkJiGz7/4BR4ejpg9czROnYnHth1HGBhramzG4IEh0NXXRVp6DmbPGMNA2O002viLyfhx837Mm/sEM+oOHTnHoB5JZIk5RvslNl9Y/25wdrZl1mDytUxOkCQpcWVVDRs5EqOR2I3hJ6L5wifgjQodAwGUfXoHoay0Ett3HsXIEaF3AIB0o1y7noWoC1d5cErHR2AdtTekmx88PZxx+UoKLl9NYTDQ0Iho/y3IysqDkaEYQwb3YrZaTGwi6hvkDHQSsEnt69bVD74+rjh77uIDA4B1SgW2JyUipagAHwwdBYN23oHU5prqaoQfOozo8+fRpFTeYkJPH0v9hgzF+CkTGbwrkyvx4t49eKpXHwxzcYFAQFCiCpfi4lFbVwNVUzMO7tsPgZYAI8eMgbZQCBNzM3QOUHtiESX2vddfR4OsAYNHj2SvInqo0LKuxAAUqWc2GuplWL18BRt+Dh09moHb9NRUXEtKRN+BAzFw6FCO5qZSU1WFL1evYaZQ6MABnHyakpSMGxlZDBb2HtD3JrjX+pA7fyoCJ44chbS6Ft6d/TBu8iRYt8aNq+XHLTiTnY1Xw48ioawUofZOeCdsIHo62kNHSwcvHTmEPYkJ+HTkaEzy82fggR9WaSn4+NxZyJqUGOHpBW8LS0gVShxOT8X10lLM69oNTwd3g7VYgnK5HCtOR2B/ciJe6tMX84KDYSjURVZNDd4/dQKR2VlY0i8Ms7t0hYjBTgFqlQp8FnkO31yMR0NTI2YEBGJJaH84Gv51Q1YNALjt1cnMuusof70HiA1I6b9UNJLjh6mVQK2UShlfY7raAhTKFDDT0wGFlelqq9mwCgLDtATIk8phJdKFvrY25M0t0NPWQmmDEoZCbf43gZF+5oYokDYgrUoGC5EuA3TypmZ0szZGtaIJ+dIGmOvr8vaV8kaY6OqgrrEZ5vpC3re9WA/VyibIGpvhaKiPAqmCl3mbinn/ieV1sJfoc51ioTaqFI0MQnqaiJFeU49gKyNIdLRRVK9EUkUd/MwkSKmSQqyjDWuxPuoam3iSokqhhJ62NixFuiitV8DF2ABSZRNu1NYjwMIIV8treRuxUA1CEoBI+wq0MILZY0gp05w7AgeSr6UgMvoCjI2N2KOEnlEU+KFNs6eeHrgQG8+MjPblDwFAfXPoeU7hVRVZv0Hfaxq0TbwgT9mCxpIYCK26w3jUnv9iFBKBuC0oqS9AeM5+XCqNQotKcVfXUZFQjCc85qCnzaCHudQ7tunogX9ED/w5AKiCXAUUNQNpjSqkNWkhtxmobaEJE4F6bpWe1SDwTwVXIeCtA3joAGbaanbgP6WomaTqECUafNCE+b3sU/4pbW/fDmaMk7k1TVzp3BqS1X69/yYASGAcyUCJ6UeFZLmXLl1ivzgaFBIouHfvXv6dPP4WLVoECvsg3zhTU1M4OTnh+vXrvD0FgNCx/Pjjjwz6DRo0iAM/CCSkMn/+fGb97dy585YU4A4A8PFevf8NAJAYgBuYAViPga0AoFMHAPjIT/TZ8xnIyKqAm6s5OneyhZmpwf0x4WhM2ax+NmkKP2OJuPEXELWSklocCU+Bj5cVAgPscSE2C/mFdegX6g5H+7ur3/6sUygkhOqjEXD/UHdmACZeL4G5qQj2tkZ/GlLyKDp7/jPPYMevO7Fw4QIsWrwYtra2KCwsQNyFGHTt1g2OTk5/upubDMB4ltpP+FMG4Hp8suYTtkNY9tYy+PvflOprdnKAQkA+WAGxgbhVAhyGzPR0noD5decuzJkzm/1c3dzdmYlBvq3k93fk8GH07tULc+Y8hYhTEcz2o+fyu+++i6CuwVw9TZYUFRbizJkzzOqOjo5iifP8+c+iuqoan376GfoP6I/Vq1bB3NLyvrv3sQKABFhFx1zFyo+/Y/CKWH3EhBs7uj9+2rwfRcUVmD1rDDr7ebBEd8vWg8jIzMV/XpoFczMTvPLKRxg1aiCef24Ky4OJ/ff2e+vQydcNixdOw6Gj5/HlV7+gW7fOGDq4F4K7+iI6JoFZVOPGDICNjcUdHyelpZVY9u7XmDJxGMuPt/96FF2DfLhdJqZGKC+vwr79p2BtbQZ/P0/ExCZwykq3rp1gZmaEG9mFiIy6An9/T4j0dLkNnXxcMTAsBEaGElxJSMXVhDT07hXIYNfuvSfvCgASW3Dn7nDIlUr06RkICwtT5OeXcN3OznYM4J2IiIFYLMLAAd0Z4COWIW0jq5dj0pNDmO6SnpEDB0cbODnYcOjK/oOnmZ04ZFBPBgcfhAFIM9RFUineCj+KaYFdMNjVjeWzVMjQv14qw8nw4zgfEcFgm5omdNNIT0dXiBlz56FrjxAOvlA1t+CnK5eRWFKMtcNHQltAFMBWvwS0oFnRiHeWvM5A5rsrP4SQ5d9abTJcDQDYqGjC68vfgcTIUG3kSYwlSi5tTclQA4AfoLmxES8vexPGpibsS/jzd5tgZ++IGU/PhWlrKlptpRoAFIp08dTz82FuboHEi5exf8cuOHu4Y8zkiTC3MG8brJK/wLYff0JBXj5Lw2mWddL06fDs5KuOE28DAHPwavgx3KipYpbj1E7+WNy7F1xNzfDy0UPYk5SAT0fcBAAJpPng9El8fzEO0wK74rnuIXAwMkZjSzP2JidhTXQkfMzN8Ubf/giwtmWW1M9XL2FtZCR6Ojrj1d694WVugSOZ6Vh57gxMdPXwZr9+6O3ozH1EF0diSQk+OHsKmVVVzKgy1dPDG6H9McjN/S9/tFvOWMmhHd8sHId+ndUpu//mUtegYIagRF+3jXH4oP1B4N+h+FQOdp03VP3gf5hC10pCWS1qlc0M4JXUK2Aj1oOhUAdGujoMDBJDsKG5BXEl1XAxNGAALLeugYFAujZpPQ1Lj4C+GzX1uMpAHdkmANLGZvS3N0OFvBEJ5bWQCLUZXKxRNPG+yuqVsDTQZSDPWE+IlFZmo7WBLvKlCq6ni4UR8qVyZFTLGAAkIFCko837Vbao4CTRR2ZtPTyNxfAwMUB6tQyZNfWwIuazVA4LkRCOhiKkVsngYyrGtco66Oto82+0P2IbElhZp2yCt6kEV8pqeRsDoTbqG5v5GOuUzTDVFyLI8vHNzNbVSXHlagJLfL29vaDfCv4Vl5TAydEBPj5eOHHy9B0hAn8EAAp0jaDrPBLapl6oj/sA2gY20POaDm0TTyjSfkFTTRZMxh6FlujReAY96DVIH4Rl9cU4mvs7oorOoLlFDl2tuwMZetr6GOz8BIY5/7H84kH337F+Rw/83T3wZwBgXYsK1xsFiJQD6Y0CNFDiMgQQawEiGtcJgCZ6pqpUaGhRM7XNBCp01VOhhx7gqPPnbMDKiipkZuSgqrKm/YiRpVkSIwns7KxhZW3OzAAKhaF1iwtL261LY0stVq9Y21jA1s6ag5Tal4Z6OfLzi5CTk4+KskrQf+vr68PcwhSOznZwdFKHL7UPOSssKEZaahaUChI7qxc5ONrC24e8mVTIyS5AVVUNPL1cYWTUqqhot9OKiirkZhfA1MwYLq6OkMsVyL6Rx7+1FWKBa2tDIhHDzt4KNrbWbYF3NTW1yM7Kh4GBCJ6+qQBrAAAgAElEQVTerrxJvawB2dl5yMnOR211HQ+oDQ0lfNzOrg6wsLjVK/u/CQDa2dkhMTGRZaIE8JGBPIVBEBuPPPkIwKPfjI2NGfQjqSgNEIkRSNKwmTNn8oBzypQpHPxBUmKyMRo1ahSfO/KlIo/A9PR0TJ06FWPHjgXtk+SmVC+VfwsAmJeXh4yMDLi6usLZmb6h705dKikpQUpKCstxad32FiMUpEJy7NzcXGZtEshMAS3E3KNAFgpUub38FQCQ6qdwGJIA0t80NiFVATGMyC+SAJH2ATaafdPduAHVOIR6DIEIU2EIhw4A8JG/MoqKqplZRxLc+/bza2lBY042WsrKgGaO4+QxpraNLXTs7SF4wDA7CkBtVJK9mABZNyrwxfpzGNDPAyOH+iLqQhay86oxdKA3nJ1MGaNh23kBqWRa+LlK5CT6nSS/9Dcdj46OOkyDQlCI4UgEmCEDvVnRseGHGPh4miOsrzv7/mmOu7Gxha3e6H6hoJT2/UFqIqWyiVWOJDsmQtX94JwaAHDBwgVsjUDXO90TBfl5nNxLXnxEWKJ7Qk9f/457+lpyEhYtehHx8SQBvg8A8NNPENK9O4eA3B0A3IcVKz7g9+B7y99nCTDhJJ9+8gm++PIrdA3uymzqPq1sappEO3P6FD5ZtRqXLl9mX1ayaKFJmxcWLsSrS5awOoguAp3WICqyeUi4cgUbNm5g/9DxY8dh+owZHPRGAULjx4//5wCAdO3K5Ur8/Mvv+PDj72BtbY6v1r7O0ta3312HPr264MVFM2Bra8lsr98OnMKqNT9h7uxxCArywdLX12DUqDA8N38yA4Bx8Ul4e/l6dPJxw6IF03D46Dls2PgrFr0wHdOmjmRm3OYtB1DfoMD4PwAAS8oqseztrzBl0jBm1p0+G8/gYWCAF8uMSZYcfjwaSckZLMdNupbJcl4Pdyf25yOW3aWrKXCws+I2EUuvX2gwevZQewpeT8nC8ZMx7D+oKxTyMd2NAZiTU4TNv/zOqcR+ndzVrByFEhcvXeOPNWMjCa6n3ED/fsHcT+rngAq/HzrLIOnggT2Y+VhYRNLLFvbborYdOx4FZyc7jBgeyv113wAgSVEEQHpVJV7cuxs/T5/FA22SitJ+5Q31iDxzFhHHjkNaU932sGyfTKtnIMKry96CtZ2t+muPWI6VlXhh1w4cfmY+9LXVDjfqgwGUTUq89Z9X+CGzfNUq6NJN2o4nogEA5dIGDB87BroshxTA2cUZ9g4O0NZRy0w1AGCjUomnFzwHkk5cT0rG4QP74enji4kzprNsggoxAL9atQZaQm1MnDENRkbGuHrxEs6eOInOXbpg+LixMDUzbW2iCnk3bmDbTz8z48/axgZx0VHo0bs3eoeFQWJkxGCkCs04k52DV8LD1bMezS2QKRR4LqQHJvr5Y8WZiDsAQGVLC147dhi/JlzBiiHDMT0gkJl79PkfV1CIN06dgI5Ahff6D0IPB5J0q3CltBjvnjqJCqkMbw0IwwBXd3wdE4VNcbGY2DkQi3v1gI0BfUirpZg7kxLxedR5dHdygkhHiONpaXg6OBjPde8BPe2/5vnx5s/HIdYXshceBYD82wtJkynkgyTJ3T3vT25/e5+RN+DGI3F8v616ati/vUv/vzl+SklOT8/kjxBi/qWkpqG4uIQ/SFxdnOHm6oITEadvk09oUoDv9ACkhF8du77QdxuHutMLORhES2QNfZ+ZzARU3vgd+r5zILTt87f3IT0NK+RlOJZ7GCfyjkNJ4J8A0NMChLcGwXPbCAAk8I9AwI7y7+uBpmYVimvluJxbhaxyGUpqFaiVq3089XW0YCQSwkKiB3tTETytJPyHktFrGhpx/HoJFI23MiXa9yDZgBjq6cDZXAwvGwlPUNz8cFFBmZkO+aWL993popCeELqogaTbyx8BgNIWIF7eguMNAuQ3aUFXIICVtgoOOvSHGH5kfwAG/kqaVchvEqCgSYCqFgpOUyFQtwVDDQB3oYDvn7uVC1EX8fXnPyDuwtW2MDQaaOmL9GBnb4OQXl0wctRABAT6oqiwFF999gMOHjihrqq1TlK/mJubIjDIFyNGh6F3nxAG3qhUVVYjJvoyft9/HOfPxqKosITZc9raOrC0Nkev3sEYM34Q+vQNgYXlzW+BiBPn8dP3u1BbU8fftuVllVz3sncW8zfrTz/sQlzMFbzy+nz4dSZPpVsPMCoyHpt/2Ilu3QPxzHMzUFRUiu83bcdvu4/CxtaqLTyQLFsMRCJ4ebti2MgwBAVT6rwOEq5cw7cbf4GziwNeXfo8g5YxFy5j144DyM7K40EuPYPpO9Le0RYjRg/E2HFDbunivxsA7NSpEwf2EIhEhcIhyMuP2OE04CMAsKioiNkfBFhRgi8VAnxoAEiAIS3z8/NjEJAsJzShH1QnsQY1Mj2a0B4xYgSDgadOneK6iF1IzMErV65wvcQkJKkxDTAfdfknSYB/+ukn7Nixg8HR6dOns4/X7YX6jdYhQJYAWArn0ASyUH8dOXKEGZoEwFK/UyEAjuqic/Dkk09yyEd7v9WHBQBpH3TOIiIiQGnBBBBr+pPaROds2LBhHCBze3hIE1T4FrU4iHoMbgUAbf9RPONHfaX979TXXF4O2eFDaM7MAJpb/ZINDCAaOAR6gYEQiNS2RfcqNElP6cSpaaWoqmmAvr4Qsjo5DoenYuRwXw72qKiUoqJSBjdXC4gNdHE1sQhyRSNbORkZ6sHLQx0eci2lFMUlUgYB9UU68Pa0hKODCQOBSUnFEGip4OZigdj4XPyy6zKsrSQICXZEn56uzHrMyatCZlYFamvlPNa3tBDDr5MNTIwNGG+h/VKiMAGM2joCdPa1gZ2t8T1BUwYAd+4EA4CL1ADg7SUuOpqxAlsHh7sAgMlYtGgx4uOJAfj9PRiA6/DJp2seGACk9pw9fRoffrgSWTey8OayNzFr1mxWm1Kpl8mwb99efPrpWqSkpPJvXYO68MTNsBEjUJifx2x7Z9ebKruW5macOHEcK95fwSrI5cvfQ0BQEAj/oHtfAxbe6xqh5Y+VAahpADHips95A77ebti0/i1myb3x1pcMvC18fiqsrcz45FN4x/IPv8HMqSPRvVtnLF26BiNHDrjJACQA8L318PNtBQCPnMOm73ZjyWtPY/zYMGbLUfIwyXyfmj0W7m6Od4Q6XLx8Dd/9sI8lwBTaERV9FUMG92TGHZ0UagfJci/EJsDG2pxlupY0y+lgwzOL9JAlubKLsx0a5HLExCahb58g9hxkADD1BjP3/HwJANT5QwAwIzMPW7cfgqFEzAEdajKdill8To62HN6RnpGLQQN7oHuwX9u5PBkRw76HxDAk70ECCYnJaGqinl06czae2zZsaJ8HBgDpxXCltATvHjqIvU8/Db1Wnzh5QwPiL1zA8cNHeJbJ1MycWXI0u3X1olq6RjJec2trvPnuexC2m6WoUCow+OuvEfHCIphQeIrmI68NAPwPnyM1ACi65RNQAwBKq+sY1Ra0fsCPfmIc/AICoNPqG6gBAOtqauDj78cfhoW5+SADepIEB3YN5o8cKjXVVfhi1RrUS6Xw8PaEjo4Qebm5LAMZMXoMOgUEMOOTCp2Pk0eP4PSJCAwZOQKubm7YvX0bB5Q8MXUq7OihwljmTQDQxdSEwzb2XUuELrTxSv8w7LuehIMpyVg7/CYDUNEKAO5MuIKVw0Zimn8A9JnircLlomIsPXmC632v/0D0cnRmwLS2UYmPz57C7qQkvNCrD4Z6eGHN+dOIy8vF0n5hmNC5M4StMusKuRxrIs8jPC0FC3v2grnIAGujzsPbyhLL+g6Aq8l9pkLfz1PkX76OVK7EwdgUnEnKRm9fJ4T5u7FXIA0uSqtlLOulF5+NiYRDTejf5GFYVFXH3n862gLYmhqhQdnIISG0bNGYnqisa4ChSBcuVqZ3+CH+y7v8f+rwa2pr2d+vvqGhDfyjZwsNDgj8s7K0wLnI6DuOiRiAwXonYHdbCAiFfwgtgyAKfg21RyartyMQ0MAa+l4zoWMVBIFQAqF1yN/aT3RMlfJyhOcfw6HccNQ3yRj8I/afXuvft8sZxUJDTPV+DoGWPf/Wtnbs7L/fA5UyJSJSSnEkqRgpxbUorSPwrwkNSvILVft1Guhqw1BfCBMDIVzNxRjbxQ7TujsxWDhvcxwDgX9U6DlLjGBLQz10tjPCxGAHBDqoJwLR0oK6g/tR+fVn990RFkuWQTz47hMzdwMAlSrgYoMKB2RAThNgpAX46QK9RICnlgotdUpIaxr5m5OYDxJTXcj0tXFZCcQ0CJDdRB6pQA99FUZLACchgYJ3lnNnYrD6w/WIOhcPGzsrWFtbMpZG32qlxeWQSWUYPnog/rPkWYgMDLD6g3XYu+sw+2Xb2FmysoHSFMvLKlBeXgn/AG+88vrzGD5qIAMZRw+fwrrPf0TS1VSYmBrD1s6K/ZMV8kaUFJfyNh5eLnj+hVl4YuIISAzVbL78vCKkXM9gBiCxAffvC4eXlxtWrn4dzS3N2Pj1z4iKvIi3338JgV1ufuNqjvDMqWhsXLcFvfp0w+KXn0ZBQTG+/vxHXLmUjDlPT2bWIE04EDMwIy0b589cgJW1BV5/ayG8vN1xKT4BX639Hi7uLnh3xctITcnEl2u/R15uIWY9NQGeXm78Li4uLkd6+g1YWplh8pQxt3Tw3w0A3vfF+P/Biv8kAJCk1p988gkHrSxfvpzZkrcXAkgpQGX//v0s66NkXgJdY2NjWbZHgBxJsMm/i4BbunaIMUigK4G2xMRcuHDhLemkDwMAkvybgMjvvvuOGUPEHPL29ubxGN3zCQkJHA5DgAj5CBJTlFhQmkLu0D+iFvshwzAYYDIksOwAAB/bHUXee/mFVbC2NIJYrPa6v2tpbkZDVCQaTp5AS1WVOniTAk/9AyAaPhzaNjZtirx7Nbaysh579iciIakI5uYiCHW1UVJch+ycakyfEsQAYGJyISgsJKyfJywsJNj4Qyyys8thKBEipJsT+vZ2Q2JSEcJPpUEk0oVYJER+QRUc7U3wxLgA2FgZYs/+JA52IxZhZFQ29h5MhpGhLoK7OGDkMF+oWlqw87cE5BdWw8JUjHq5HLU1jRg22Bv9+rihrEKKbzfHwNxUDEszMVIyS9Ez2BED+nnCyPDP/c/nP/sMtv/6K7PlCMi7HQBUyOX44Ztv0LtvXwQGBd0hn2YJ8KIXcTE+Ft/fkwG4Dms+XYPuxABc9hb826V1a86FRgJMz4TlrQxAWiatq8OObduxfsN6hPQIwWuvLYF7u4RiAvPJD3Djho1MXiJJ86zZs2Fmbo6T4cfY7mHU2HG33MNpqan4aOXH7CW4fPm7CG31Dr3XdXH78r8FAExLz8WEqf+Bv58XNnz1JrJuFODtd79i77+XFs9krz7ysft5ywHs/e0kg4Jeni5YsmQNfP08sHTJPGbEnYi4wJ6CPUP8sfiF6Th0+Bw2fbuLAcAnxg1kADD5Wha++3EvQvsEsY8fbcfhCi0tDKpt3X6YwztmTR+NgsJSHDx0ltl0BOCRLyH5/x04eIZnGwlAJAagu6sDugR6c/3EssvLK2bJbmVVNSKjrjIAqEkVJkCOAcBONwHAYUN7o19o1zYwkuitJH/euu0QbGzMmeHH+5YrkJ9fynJfCvUgMK9bcCdO8SVwkkJI9uw7yYEkg8K687GSrJpYgiT7VSgasXvvCWYmDhvSmyXT950CTICcqgVxxYVYc/IEds2aDW2ag25pQUFBAQOA5PlnZm4BM0sLls6StOK3Hb8i4fIlTv30CwrCMwuIkXLzMqtpUqDf1+txfP4C9uZ6GACwXlbPPn56euoHQpduwTCzMIeWlno4qQEAie5rZmmOipJSWFpZInRgGIJCQiCWqCPLqTAAuHoNZDV1EFE6dFUVbB3s0at/PwR17QaxhOLK1es2yGT4+fsfkJGaitCwAbC2scbZU6c4BGXa7NnwCwjk86LxAHzleDjcTU3wap++OHvjBn6Mj0eIiwvy66qRUFSAtcPHYHKrByCFdyw5ehi7Eq9ixbARmO7vD306nlYA8I2TJwBVM94doAYANWrrndcSsfr8OXS3c0CQnR22J1yFldgAb/YdgEBbW05TpvbEFRZgxbkzyKyowHgfH5jo6WNfKqWJqvBW3wEY4enNfdKecfmgD4+O9dU9QCnEm47GIep6HjMAB3dxR09vR5TVyHDiSiaKq+tYru5ua4ahQR6wITlqVjGOXkpHtbQBIj0hgtxsOa3422PxyCquYll1ZlElD4Kf6N0J/fw6ZNb/q9cbTRTdyM5B8rXrzPzTMDDo+enm6soTR/EX72RY/CEASD6opt4wDF2D6kNPAi2t4RrMBLSCfqenoe8xAVpidcr131HYEFpRgeP5x/FbTjiqlLVtzD9mALayAI10yPUMqG/W4nvCVuyE//N/Heb6Vn9HMzv28Q/pgeIaOXZdysOWC7lILa7jgJ57FSN9IaaGOOKzSYFIKa7D4M/OoKr+jwFATX30Opfo6aCvpyXeGdUJAQ7G7LFUu30Lypa/da/dti23/uQLGI6fcNf1bwcACZjKUgK7aoArCgEMtFUIFakwVCyAfrUCGSnVSL5cgex0KRTyZpiY68Lb3wSdAs1g52qITG0tHJIKkKLQAn1hjDBswQiJAMatliztG3ETAIzD7HmTMXXGOPXkU0kZ9u89ivAj56Crp4vX31qA/mG9GCzcu/Mwhgzvi5lzJzKbTiatR8SJc/x7SXE55i+ciSXLFiI99QZWr1yPk+Hn4OzqiDHjBmPQ0FBYWVuisqIaBNLt33uM1+vRqyvvo2//O8ETkgKvXf0NxAYGWLl6KSe2qwHAOLz9/st/AABeUAOAvYOx+D8EABYxAFhcVIZPPn+7nVxXAKVCiX27D+PH73ZgxpwJmPXURFyKT2wFAJ0ZADx7+gK3IbRvCF594/nWLlRb2GhS7G9Pw+4AAO/79njgFf9JAODZs2cZ1CM5NIVyELuPgPH2JTw8nH25iJFDPopDhgzh5OVVq1Zhw4YNDPyRDLtnz57MuiNiQ0VFBcuvKYyFlR2rVrFMT1MeBgCMioriYAFigM6YMQMTJkxoY4AqlUokJyfj448/5tCAZ599Fq+99hoDk5pCV/wW1GEfZBgJESZCAtMOAPCBr997bUATO8UldZy+eyUhHxPGBzJT7o9KS0MDGiLPoSk3B2hsUgOAOkLohfSA0MsLAr0/AQ9vq/Ty1QJs+jEGTo5GGDbYCyJ9HYSfSMfp89mY8mQXjBrug9PnMxAVm4OZk7uyBPiLDdG4caMUgwa4o3cPVwiFWvjmh1hUVNZhQF9XWFuJEROXh8TkMjw1szu6drHH5+uj0NzciP+b3ZMxli82RsHXyxwjhvjA1tYYEafSsPtAInqFOKJPD2fUyeTYviuJE4fnzQ5BcUktvt8aiz49XNEj2BH5RTUw0BcioLMdJxX/USG227x5c7F332+Y9/TTHKLR3vNPJpPi3Okz2Lb1Fzy74HmE3iXFPC42Dq+88iouX4rHxm++YRsEtvW6rdB9+9mnn+Lzzz9HNw7neAdBwXdaNO36dQc++PBDVvqseP99DBs+oq0m8u/bs3s3IiPPc6L6hImTOPmbtM6VFRXYuuVnHA8PR99+/TBl6jS2IaBlm3/4gbeZO28eunXvzuQjKhfj43nCgsDGd95+Gy5uD+fD/7cAgMRkm/XUUvj4eOCLT1/jGU+S6p48cQFdgzvB1c0B0rp6nD4Ty6y7556dwqEXyz/YiMzMPDwxfhCMjQ1x5Woqg2LDh/bGgvmTceRYJH7+eS8WL56NMaMGMEBHOnMC8JKS0xHg7wUXFzuW+kqlxL7IYmnviGGh6Bbsx6EilArs4+3KAJ6RkRhlZdWIjL7Cvn7kNRgVk8DAHDH6zMyMWXKbmprNHoBExYyJS2I2XvdgYgDqMjsv4nQcb0uS4j17T8DHxxUB/p484KGLifTvdDzk0UfJxv5+HrCxsURZWSXS0rPh5ubIicjHT17gdgcH+XByMvkk/n7oDF8ABHjSvioqqpktSf6DJaUVOHLsPHsfjhnZDymp2QwAkkTZ1fUeg0EV0IgWZgAuP3wIe5+ay2wyAgAJoaaZJaKyE8VU43tBMpCrFy9i87eboCPQwpDx4zFs1Ej2wNOAgBWNCgz86iucXLgYZnpCTq5Vf3FpJMD3ZgA2KhR44/33YWTcOntPwFU7kwC5TIZV73/AL2Pa/5mICH55T5k1C44uzjwTp1mfAL8vPlnD6aHBPXsgJioKhkZGeGLKFDg4OanTgqlulQqZqWn4dctWVFdVwtTCnOusra5GTU01B4aEDR0KI2NjnoWmEJBXjh+Dm6kps/b0dYT46NxpROXloqZRgQaFEl+PGodJfp05BEShasGy8CPYduUKlgwcjLmBgTDU0eW6zubm4N3Tp9iz7Z3+YQixd2rzRLheWYF3I8JRWCeFmcgAmRVlmObfBQtDesKUWI7k76Zqwc9XLmFNVCRqlArYiSUsPSqUSaFsbsaiHr2wsEcvSIR0Poh1eK9XWcfyP+sBAvo2n7yMs8nZGBTojoEBambBzvOJnDz8zLBukDYocTAuFXZmhhjV3RsbDsdA0dSMZ4d1R2NTM0prZHC3MWUGYGJOCV4ZH8rpwTvOJaJaKse21yZ1nIT/wR5gVlwVSTHSUNQO/KNDIdmavZ0tfzhl3si+4+gMBLXwFsbDAjl3LNMS20EUsAD18R9D1agOjuGiAQFJAmzT62/pMWauK6twvCACu7KOoFRezay/NuZfK/hnIWyGj0TBHpIZMn1AIMZAp7EsAVb7lnaUf0MP1Mmb8PvVQnx8LAUZpe2u3XscPAOA3R3x2eQHAwA11erqaGFSsAPWTesKoUD1WAFAhQrYV92Co1IBGlRAqFiFcYaAsKwBh/bn4Ldfc5F3owEq8l1p/SAS6gHBPc0wZbYHuvexRJKWDvbWCJCtBFx1WzDFRIBgUdsXVFtvtQcA33hnMV567ZlWiZEKv+05gk9WbkRqaiZee3MBxj0xDJ9+vJGBvqkzx2HJsgUskaVyMS6BwcETx85h2qzxvCz8yBms+mAdA3b/99x0LFz8FIxNDNv2LZXKsOWHXfji0+/Z7mfBi3Pw8mvPtvnwaVa8CQCKsHL1G38JACwpKsPqz9/hSXhNYbXG8fP4+vPvMXR4fyxYPPcOADA+9irWrtrILMGXXnuWgU+afPmz0gEAPr4n0j8JACTPPvLn2rx5M+bOncugGfn8aQoBawSqEZA3efJkXk7efsTAI8YgpTW//PLLDO5p1EaabcmfcenSpSzX/eyzz5g5qAGaHwYAJGCPwAgvLy/2PqO/2xe6F9asWcOJogRG0nF17dr1lnW2oQ57IcMYiDEBYkjuyi1+fOf+31BzeYUUew8k4XxUFurlSix7dTAC/e3uUCVq+qJFqUBzTQ3A4UQqNTlDSwvapqYQ3AZG36v/jh1Pxa7frmL86E7o35fsAXRxPjIL32+9iJFDfJgBeOp8BqJjczFjcle4OJoweKcnFGDapCDY2xkjKbkQX34TzUQUb08zrqOish43sqvx5JjO6NXDFV9tikFLUxPmzQmBsbE+Pv7sFIID7TBsEDFS9bH114uIvZiNuTO7s7SXxuHf/RSD6+kVmP90T0jEQhwOT2MJsLmpPkt/O/vZwsnRFLpkp3WXQmP4jLRUrP38M1xJSEBIcDfMnj2bwzWIFNTQUI+srEz8tm8fyAf2tdeXoms7wI6Wl5eW4lTEaWzbsQN5ebmYPXMmRo4aCRcXV0gMDduYlkqlAgV5ecy2PXb0GJydnDBnzhz0HxjGeAQdD+FAZaUl2LnjV+zes5vzCWbNmIGx48bB3MKSyVFUiDhEnn9EqPLr1AnOLuQhKkBBQT4SExJgZmaOAQMHwtpGI2VW4UR4OHbv2gUnZyf079cfNrZ2vM/YuFhcvHgRffv2Y4bvg8h+23fp3wIAEsX+63W/wNbOBnPnjGWz4eycQhw8eBpJ17KY/UegmL2tJUaO6MdhHgQyHTsejWPHzqNW1gBzM2OYmRqjrlaKgEBvDBvcixNyz5+LwbDh/Tn5lvyVqFDABrHwcnKLINLXY2COmHv0p3NnDwb7DCUGiL94jQE1aytzmJsbMzhXV1fPQB8xCMmfLzMrD/GXrkHeoGBAj7xMrKzMOam3TipjFp63tws83Bz5o6ewsAxJ1zLgYG/F61NSMYGS5E9IKA4BapScRgxB+o1AwOoaKScRE8PPxNgQXbv4wN7eCimpNxB38Rob91J76aVBcmo6HgIASbZx6UqK2mxWYsA+gCQhpvqDAn24PpmsgT0TKeX4T0urB2BaZSX+s283Ns+YBQsK5Wj1AKRtbzfG5VTgqiqsW7sWVeUVmPfCC/Dp7NcGANLy69WVeGb7LwifvwAGt3kANjYpsazNA3B1qwfgzVZqJMCKhgY8s3gRJGIjdYiISgUrazJ7VnsAqgHAFTwzt/i1V3HhwgWcOxHBCTo9+vaBjb0dRCIRt59TgD9Zw6nO059+CvHRMYiJjkZQt+4I7hECOwd7RvBplHp4/wFEnz4Lbz8fWBCln9J7G5sRF3sBBhIxJk2fAUdG6lsBwPBwBgCXh4XB29wKp7NvYOXZk7hQVAitFuCbsU+0AYAUtPD1hfP4KuYCQhydMC+oK7zMLSFTKvFrcgK2JlxFmLMbXukTCm/zm2E2sqYmfBp5Fr8kJaJaroCLkSEHhYzx9mVQkxIkiuplWHX2DI6mpaGHkxN8zC3ZWzCvtgZncrMRaG2HZf36w9eC6u0YeN/rZXo/y/dGJePY5QxM6xeAAf6uiEjIwvfhF+HraMmAYGNzMyKv56KgvBbDunriu/B4vDyuN8ICbs7ckAfghsOxfD+vnjsc9YpG/HbhOr78PQoX1jx3P83oWOcf1gN0Lsl4v6q6+hjtJxoAACAASURBVA6PP3pfEAhIPii0zu1FKGiCoVYldFV3giQCoQjaRu5ork6Hqllxy6YclKRnAh3zzo+9N2jCQtYoxbH8k/gl8zDy6ysgJPCvFfSjv/W1AHNhM7oYyuEjaWRZY4pUDD39nhjr8TQsRTaPvZ0dO/jn9MDlvGq8cyCJ5b+aDDEKK7KU6KGTnTFsjfRgoKfDy2jCSqZogkzZzP/dx90crw71ZgnwUz/GoradBJje75p5QVq3vrEJBVUNHASk+X4xowHHor7obCO5KwBIHn+CP/DHNXt1KST3KQHOVrZgcyVwqUEAJ6EKs8wE8GpsxC+b07BrWz4qy1pgbKIDUzMdCHUFkMmaUVHehIaGZvh3McSzCzzQta81DsoEOFyjBZITTzBRYYwxIKbUkHalPQD44qvP4LkXyGNIGwqFnNl5m9b9guKSMix5cwFGjB6ENR9tYABw3IRhDNg5ONhxsm90ZBy+WbcVCVeu46lnJjMLcPP3u7Hu85/QPSQQry17HoOGhN5xIcVGX8Kqletx+mQ0ps0cj3dX/Ie9AduXRwkAkrR4xUevs4KICgFJFLS0f88xHDoYwX6BT0wcfgcASB6Ev27bz0xB/wBfDBrWDx4eLjCzMIGJiTF/r99eOgDAx/fc+CcBgPSe1oBx5BdODL+wsLC2MQ8xAykcJS4ujpeRTyCNP4j5S+zByspKTlFuDxrSuI38HMmXccWKFTh58iQzABcsWMDjESoPAwBScEt0dDSz/igBWsNUpGMgoJJYhwRYbNq0iaXBBFBScEz7sgdS7IYMoyDCBBjiVvOlx3fO/001Z90oxydfnEVGVjn0dLXx/DO9ENbPAwai+2fyPWx/HQtPxc7frmLoYA8MGejFHn8nT6Xhl51XMWaEHwOAEecyEB2XywxADQBoayXB2FGdYGEuRnpGKb7aGI3GpkZ0CbCFiZE+yirq0FDfhEEDvODhYYW166KYTT9vTncYG+nh489Oo2uALYYN9mEJ7449V3A+OhPTJnVB10B7Jn9991MccvJrMH9uT5YR5+ZXITunErl5Vew3GNjZhiXGVpY3J5ra90NpURGSkxJRUFTUGiwiYGCOWbfa2pDWSZGXn4c6qRTmZmbo2bs3rKys26qQ1tYiNycbaWnpqKqpYS9YiYEBHOwd4O3rA1NzNXuXCoGF6SmpSElN5XuZMAAHB3sEBATCwtqanw/NTU3Izc5GUmIiyisreDtLCwv2+7R3dLqFVUjPvJLiYhTm57NtGu2HcAsbW1vY2tnf4g9K9dA+MzMzkJWRDh1tHdjbOTCOVF1TDQsrS/h4+0D3AYNh2vfl3wIAEgBWWFjKAB2BZwT2sWSoug65ucUoK69k9h757BEDkAZGVAi8IpluSWkls/OsLEz5Q0WPkjZNjFjKW1Ndx4AdpYARmqopNBuZl18MSv0lrzx9PSGsrS1ga2PBABrtnySy5AHYo4c/g3G0PwOxCE6ONvzfdHLogi2vqGLmH4GAJM+1s7NiwE2hbES9TA6RgR4DjXQx0LFSPXSs1J7KqlpIpfVsrEmF/p8+dqnNBPbV1kq5bjoWSo+h9tHvVPfVhFSeVZVIRLwh1X8+6jJ/qIwZ1Z+9E4n1V1ZezRemlaUpg6sEqNLf5EFI7Sd5saZP/+yBwinAdXVYFn4UM4O6YqCr6z0BInrhHD90GJGnz2DJu+9wAi/NXJCgh5DxLUlXEJObh69Hj4FOq2RX0w8kKV72yquM2i9f9dEdACBt/+7rSyGtrYFfYICa/qoCtHSFeGLiREbqqcg5BXgFD6RffGMpfxD+tmMncjIy4ezhxsEedvbqm4skwF+u/oQBwLnPP4fmxmYc2LMX+bn5cHJzwYhxY2FjZ4sGqQw/bfoOZaWlmDXvKbh4eHAf082+c+svSE5IxPhJk+Af3IVfwGeZAXgU7iZmeC8sDD6WVmhobMZPl2MZ5Cuqqca6cU9ikl8A9LTo+gdii/KxNvI8LhXkwdvKCm5mlqhTKBCfnw2hQAeLe/dl+a6xnvra4o9dAibTUrDy/DlcKizEVP8ALAkNha8FgXwC9k46n5OND8+e4fYSONjT0QkqAZBRVcHA4LXiYiwN7Y/xfn7Q7gAAH/Yde8t2twOAh+PT8MWBKFiZSOBppx4M0Sn0sbfkv78Lv4jVc4chwOUm+HF7CAh5Ah6IScHa3yIR82kHAPhITlRHJY+sB9TgnwwRhWfxffoBZEnL2sA/DfuPwj8sdFrQxUiOQCMlxNoqBmSkzRJYmz2LztajOmwIHtkZuXdFZBZ//PhxNqy/evUqp1WSPxQFB1DYADFYaBB7uxTy3jXf/xo/RGVj6d4ESOVqk3ORUBvdXEwxI8QZ3jaGMDPQBbH16PpqalFx0Ie8sYX/TV6A3taGqJM34kJWJZRNaumw+v2oumWSktY5nFiMnRfz2hpHQSCfTg7E0z2d7goAWq36DDqmpm1hGu2PSs/XDzpts/O3Hu/tEuCI2hbsqtJCfiMw2rgFT5oIcOVMIdavy0ZKigz2droYOdIKgwZbw9RUF+lp1di/vxjR0bWQypox/glrPDffDZWWYmyr1MJ1uRb6SJow1VQAV9LTtyvtPQD7D+yJPn27cz+UlJTh3JlYluf6+LrhtTcXwtfPC6s/XMcAoLevG4JDAmFkqP4OJW+99LRM2Dla4aVXnkHYoFB8tnoTNn+/C0NH9MfStxYisOudXn1pqZlY+/E32LXjMMY+MQRvLX8R7p63WlY8SgAwNuoyJkwZBYlYzL1AE90Z6Te4/dQ+arudvfUdACDNHldWVOL40TP4be9RFBaWwNLSEsHdAxDarzs6dfZqBRVv9m8HAHj/9/VfXZMYdZRCTF5eISEhmDhxIjw9Pf9StfczwNXsIDU1lT3+yLOPQDOS8xJQ1x4cpOckyW9J7tu+0Do0WCefQFJMEQhHf8j7j1I9qU4KYVm5ciUWLVrESioqDwMAavZLYy96fpPPYHl5OYOQtP+cnBxOeKbnO3mWvf/++yw7bF9+Rz12oQ6jIcZ4iEHmTB3l0fZAWbkUH62JQNL1Eq548AB3zJrWDTbWhn+YMv2oWnA9tQQbv4uGvkgbfXo5QyQSIvJ8Ni5dLW7zALwrAGgtwdiRagCwTirH5q3xuJFbid49XGBlYYCka8Uc/jF8iC+vs+qLc1A1EQAYAgtzAwYATYz1MCDUHd5eVkhMLsLP2+Ph5mKKroEOqJMqEH4yDR5ulpgysQvqahtwNvIGrCwNIJHo4uCRVBiKhZg3txecHW8yvB9Vv/zd9RCGQRkJCqWCmcEU2kEDQAr/kCsIpxFBJDJgrIm+IRhk1NbiBGP6je5x8hDkpHtDQ16nXiZlLMRALEZTIwWmtXAdD1Pu5/koUGlMi9rtofKdm5Ris/cvPcy+eRsCQjRpXH8UvU67/6Nl99oxgUG0D/o+bB/ZTr9fvHQdMXGJGDgghH0IqePbr3P7A17Tjodty5+1VdPFmrqJrUhy3srKWpbv6uvporikAjk5hSw/Jt9AAk3VfagGFx9FuwiA2pqUiMySQqwYOgoinbvTcDXHQv1YkJePA7v2YP5Li9TSExVAAeZVDXIs3r8bU4NDMNrTHVqCm/p6anGLshGbf/iRL+7pc2ZDh0NC1IWWq5pbsO2nzZBJ61p/UatV9cQGmDRtKgzEagBQqZBj77YdaFK1YOykSTCUSJCZmo7LcbFsoDli/FhG1+ncymR1+H3PXgh1hBg8cgSMjEyQlnwNVy9fgbSezLJHMQBYUVaOU+HHoSfSR7+wMJia32RQUmpwwqUr8OncCZ0CA/gmTiopwfdX4mErlmCGfyAcTUwYBM2vrcWPF+ORUlKEZ3v0RqizC4StAKC8pRnns2/gcHoqUivKIVM2MkhqJzZAPxc3DPP0ggPRkdtJnmlQlF9bg93JSbhUWIBRPr4Y5ekNia7aX5EAwjM3srD7WjKDipN9/WAtNoCKHjrNTdibnIzTmekY4+PH21JbOl7993qK3Hv5vuhrOHIxDZNCO3MIyIXUPGw/k4CuHnaYOSCQwVgC9OhWjUnNw7rDMZg3JBgjgr1YDiVvbEZZjZSBQfaKeWoYr98BAN677zvW+O/0QENTA84UReLrlD24Xld6J/NPQMy/FgQZKhj8MxaqWHqpfleJYG48CW6Wc+5I//zvHM3//3slCdrq1as59Y4+Sum9Rcbx9fX1/N/07qYBOMnKyLD+bkmYj6KXFm6/hB8jb0revawkeHNkJ4zrYgc9nUfHSCfAMDqzAqO+OsfgIRXyVF3Q3w0rx/ndFQB0OR8PHWILtLMYuZ9jbg8Aksvl9vIW7K8SQKlS4RlrFcIMgM+/TMf2X4ugoyXA/KcdMG2KA4yNiQ1C/HwVUlKr8eW6bJw+WwtHR1288qIrggZY4cdyAU7VasNLrxlzLFQIFt/aR+0BQG0drTbwlr6raCLa3MIMU2eMway5E1FdLW0DAHX1hDwoIQYCTW5TGxydbTHr6YmYMesJ/p74dNUmfLdxG/r178HhGj373Ol9lHj1GtZ8tBEHD5zEhMkj2dPP0cnulm77UwBw+csIDLp7CMiGdVvRu09wawgIeQD+hO0//wYrGws+Tkr2rayshr2jFabMGIcJk0bB0VG979s9ANs3SFonQ1JiCiJORuLc2VjU1zdg4qSReGreZL4nNOVRA4AEClEaLLHGOsq9e8DX15clsxSe0T7I4t5bqte4nwGupi66D0jm++WXX3IaMAVokLyWxhCUyrl9+3aW+RKDj9KRNYWWX7t2jROACewjAI4AOQrQIXKAkZER0tLSkJeXx/6C9Hz9KwxAGnNlZ2dzMjOxC6luAhpJjkzLaH/0b/IIJOnv3QDAo6jHHsgwGgb8R7tjFHC/l9R9r6dQNGHdpvPsu9fQ0Ah7WyPMm90N3YOdOJX3cRaZTIEj4dcRd7mARtqQSIQQqLRRVFzH/n/9Qt0RfykPVxILMXp4J9jZGGHLr5dgbSHBgL7uMDFRYwuJyQUIj8hAbY0CAkELq5O7+NtjQD83Tgre9FMcMX0wYTwx9iTYuz8JmVnlMDMTYfhQH5gYiXDg6DWkpZVB1aJCU3MLjI1EGD7EG74+Vigtq8PBoykoLqnhPqGk4O5BDhg4wAsmxveXePw4+/Gv1k32YXGxsQzUE+jv5e3D31gxF6JRVFjAgar0m7OLC5KTkpCRnsaMPh9fXzg702+JyMrIYH9Dbx9fric2JoYnrkJ69MCNrEz+fuvRq/dDNfV+no+PFQB8qFY/go1okE0S4RvZhfDxcoG1tdkfgn+PYHcPVUV+QQnLlInJSEw+YhlSWjEBgMQSfBSA3+0Na2ppwbWKUqw6cQLz+/RDqKMTblOc3LIJfVaTIWfilasI6hbMbSK2Gd3o+9JSsPdSPNZNmAhzXf1WXf1ND0CSQxcVFzEV1sbG9q4S4+LiYp5haCsCFbQo2c/SCtqtUp2WlmaUlZQwaGhh1fo7S+/qIKurY0qvmiYvYDl1eVkpMxtJc09yaQJlaD26kUxMTdkwm/5dW1PDHx30Qm1vDtrQukxXVw+GxkbcHplCgSJpLXS1dWAjNoS+UMjtIUCusK4ONQ0NsDcyhAklHbNUl/5HcR1Aeb0MudVVqGmQ8/b2xsawNTSESEen9bUsaPPp421Ieq1QoLahAUb6+jDWF/E5og92OpZymRRlMhlMDUSwFBuopcE8yBDwvspkUpiKDGAlMeRlHQDgQ92et2xE4N+u80nM6BsS5AER+X9GJbGf35yBQTAy0EduWTUMRXpwsTLBt+HxqK1XMAhIQF9RpRRe9hbYHZnI52rl7CH8+++xKcwkjFw9/683sqOGjh54RD1ACevJldewIvFHRJbngHAbTvptTfvVFwBmDP4pEWTYCCNhC3S1VNAVqKDNDxwd6Ol1QYDjRxAI/nyS6RE1+V9dzZ49e3jwSQNVkraRZw6xWOijlN6JWVlZ2LVrF2g9Gri++OKLmD9/PqdZPupC4R1RmWqpjFBbgKGdbPDNzGCY/VlC4kM0gt6FBdUNCHw/nNn4fNVpCTA9xAkbpnW5KwDodOgEtExMQS9ULbEhBPr69/Wd1R4AbBYI8E1xM36vEsBEG3jOGvBSNuCjtTdw6HgVAjqJ8MoCF4T2uFUmS+39+ocb+H5rMZTKFix90QWTJjngh1IVDlQBNkIV5lm2oB/FCbd7a7cHAN08nODi6gCBljYrSlzdnTAgrBe6dveHRGKA9LTsNgCwk78XevUJRkV5JS5EXUJVVS3m/N9EvPzqs7CysuBgjXVf/sSSYWsbKw7imD7rSRBwqCl03L//Fo41H29EVkYu5j03HcvefZFVJ+3L7SEg9G20af0WnD4VzesHdw9sm+TVbBdx4jw2rtvKwSULF89RpwB/8SPysgvxzoqXYWpmgoSr1/Hthq0wNJLgtaUL4Onpwt+TVP4MANTsg8YBuTkFWP/1T4iPvYLX33wBQ4cPaGv6owIAidlB7C8Clwhs7ygP1gMuLi4svaVwjgcZ99zPALd9SyjJl8JACNSj8zV69GiW2y5btowZfQQQkueWptA44dixY1i3bh0HiNDz0snJiVnUrq6uDCCS2T9Jf3fv3s0TMO3BzIdhANJ+SOJL9dH1SfuhkA/qI5IFk+yX2kxtot/vJgG+ADmOQIYBMMCADgHwg12M97k2Pc/PnM/AT1suorC4jh/ZPbs7sBzW092KmXSPs9TXK5GeWQ5iIpqbGcDMxABFJbWwtTGCnZ0xSkvrUF4ug4uzGcQSPaSklsBAJIS9nQmn0lOhcXxxcS1u5FSiob6Rt3V1MYNYrMfEraRrJWw75e5mwb8RgJdfUI3KqnpmABJLUFbfiJzcSg78oHpdnc1Y3vv/2LsO8KjKtHumZlImk15JJ/TeizSlSVFXgVVEdK3YFXVd3d9lV3fdXbe5a8WGFRU7HamK9N57Gum9T5/5n/NOJkxCQiZIEcjLw5N273e/+907Xznfec/RaFSuTNCyWhw5XoiKSjOCg3zRsX0EDAauk89n61yYsjPS0/DOW28hjziGw4Gx48bhmmtG4+25c5GVlSmfX6Yoj792Aj775BPk5ubAarehU+cumDJlKj7/7FNs27IVw4cPx/CRIyVTdP7HHyMmNgYzb78dixYulM2GRx9//KxuyJv+8eICgG76nlAF7S7KINMWJUfb4w1xH9eKZmA6MdNGqZ1Hhk4D94r6GYIDTrtNJlTwSGFteJk6kZmWoBS34E0r3mxOsGpqTLJLy91aX18fYSqez6i0GPH53gPYn3sSDwwdjtSQEPkwNgcVEZAiFZVpxmwJMvH25BXgf5t+wLQefTChfXsoFTTiYK1PAYAuCMz1q+bKFtalBy+Q4KIrHfpUWQ0Iqg3aVuilcgHPSUM9Y9J14UaPsr7wZpmVUufTnmXdtVgkK1lXD2Eyuk5o2IY83PPa7vLqaiNF8J+HoUp9ReVcKdktFVvfRnWXqvsbq9Ho3awDHlkZ11t0GfSy5/PD4GXZmYXleH/1Tny/6xhGdU8R4w/Gpz/uxcpdx6WdeyVH49aRPcTt92BWEd5asQ27T+QhIjgA4/u0xzU92+P7Xcdlp+z+iQMk9W3DoUx8tn4v3nrwlHOcl1VqO6ytBU5rAYI95eXlMpa405Ba20zsdSrMFXj98Cd49fgPsDjt9eAfU34JBAapneirt6CX3irMP4J/PnUAoEbJPl0JtSYFvRNeg8KDGd7aurQd33ILbNmyRUTr9+7dKwwWOkdygcrNLfe46E4/oU4VF4xklNBljml4noyolq/W8hFd56xAeokLBDH4agSQ++eUHq1a2Ld8FW6+AYfzKzH4b2vqXYYJAP5maBJentK9SQAw4NpJ4rwoUwP/AKhjY+HbdwB0vXq7ft9MeAKANgqd59mxolyBSK0Tv4kAoitr8fI7OVi7sRqD+vrh/hkx6NHZ0KA0jtTzFuTizU8KUFJqxjMPxeO2abF4r8CBr0uAMA1wd6QT1xiaYwBuwykTkKZBdU8A8OYZ14nTLzdHX3/lfXzw3peIiAwVtt20W64Tg4zlS9bib39+Tdhyo64egocevxPde3QStijnpAT25r72ERZ/twop7RMw++l7MfXmya6Zhcdc7MC+I+LASzbin//2NNQaFT6c96Vo8j3w8O2YMHl0g3kt9a2/WrAYH3/wNW6deaNoC7pdgAvyivFSnQsw67B65Xr899/voEuXVAEBI6PD5fqNAUD2ffxP7bbG88FV36/Hv156EzdOnYB7Z91aPy86FwAgU+5pLEHxd8+gg+O4ceMEZCJQROCI/6/UIEOO/c6JEyfw3XffYcmSJZIS5xkE38jE46a8N+HNAtezHKbREuybP3++GHdwE+S9997Df//7X2EFUgcw2cNxk30qj2eK769+9Ss5vmfPnjK2ut8xpv4+8cQTck/sU++///563b7WAoB832kkwv8hISFyPco2kFXkKdvw5ptvCujIlGX250OGNGQIFcCGE7CiHdSIx/llo3nznM73MVzzFReX4Oix46L3SaA2NOT8p5iWltXg3Xlb8NPmkzCarNDpVBg1PAWjR7VHakr4GZmAJP0wzvd639u2PwuIxdui64/7Odmerb7YBTghIz0db819E7k5uQIEjBk3DqNHj8YH895Dbk4OfHS+6DdggDB1v/nqa8EICosKERUTg7vuuhvr1qwRd+Co6ChMmDgJIaGh+PabbxEcEixZGgs+/xzUBL1v1iwxM+WY0prwpn+8eACg0wF7aQ6UhkiBKfi901gOVVAMFPpQQOlCqZ0WI5zGCij8DFCo6S6ogNNuBQjcqbUu4M5ug9NugYLnqNjhOeG0WVzAiVoDp9UEp7kWCl89FOo6ZzCHHY6qIjgqC6H0NUBpiAJYnp2pfA4oWA5dYCqLoPDxg8LHpevgBp2kHtWunW6WSwSYdFmFhnVUwmkzu4BFqQ/xTQsU/JTxZ6mzFU4HwUcN0IwwdWsetrfHEsArqK7GmxvXQ6nR4NfdeqJ9eBhUClXzZvECLDlgdNiwOzcPX+zbh8gAPzw2dIRo3rVm187berYd19YCbS3Q1gIXugUqq6pgNplgMFA4/nRBZ05iSkpKUVZWKsLEnulCra0rnc1zc3PFJIR9qJL6IP4BiIykyZTr2mRsHT58BH7+fuhwBs0kl8lVFb76+ht06dwZAwcOaG115Hiy/45WHMNdm/6FPVWlLsOPOuafG/zrE2BF30Ab9CoP8M8NAiodUCnU0Ol6o3u7F9sYgGf1FLw7iRoyTFlbsGCBLBb5fUJCQrPZDkajEZ999pmwbSIiIoRFQqH5cxkxTy1CeZ15R4Reh3uHJeHZCZ1d75bDCaPFDivnSk2EUqGATqMSJh/dhOu2EOuP9NxH4zU+2JSBf35/tH4zj9qCf7quKx4Zkdy0C7DnBiIdGA1B0KZ2gOHm2+A/ZhwUzQhuN04B3ltjR7rJgQClAt39FfC32rB9XzWycs2IjlShV+dARIR4suScqDHa8c95ufj4u1LotMCzs2Iw6doIzM0FFpUA8b4O3BOFOgbgqcZp2gXYGwDwlAswAb6X//G2pPH27tsVs397L0ZdM1RM9956c76AfJXlVZLaO3hIH8S2i0RBQQm2bN6FtOOZCPD3w/SZv8JjT94jWRU8Tx+ol/6KoMXKFT/ig3c/x5hxI8QlmM3847qt+M8/3kK7uGg89OhvBLhz6W7bQV3Bd+bOR02VEc/84SEx7TgFADZ0ATYaTVj49XK89eYnuGbsMDz86J3CCNy5fS9e+fd7SExJwJwXHkduTj7S0rKQlBQvWt8CmDBTpLYWSxauxoLPFmLWgzNx45RrzxkASL04GkAwNdMdBPvIMmMqcGsXbOfyc/hLL4vj2ocffiguttS5c0eXLl2wcOFCYbu1FN4scBuXQcCPTL/u3bvjzjvvxCeffIJVq1YJg5rMabf5IM8jUEimID//ZPddd911p4HLdAjm86Y5IZ152Q+7y2gtAMgUwNmzZ4tb8WOPPSYbO9RM9Ay2G9N+6Vg8cOBAAQDpBnwlB7X5Cf6tX/8TAvQB6NGjO3p2vwAmaU5g3/4cvPfRdhw9XgybzSmGIL17RmH4VcnoRJZcWAB8tGpX9hyNryxWFBZVIy2jVH5OTQ5DZKT+7BmDDgcc1VVwVFdD4aODMjBQnGodlZVw1NZAyay0OkDdaaxlBeC0WqEMCIDDaBSTD7LilRz7WkFeupLfN/e95+XmYvGihbCYzSIzwdTeQYMHY/mSJcjOPimZjL369BZAesWyFaiurkJlVSWSkpNx/Q034MihI5IGXF1TjV69+wjov/i7hWJsyr+vXbMGW7ZsxqiRI6XsuISG2rstPQNv+seLBgASlDNvXQBtjwkCsFkP/wh7/lFoO4+EKrojUAfUOUpPwnZyL9RxPaEMihZwzp53BM7acqgiU6DwD4azohD2shwodXooI5IAux22vCPyoVNFpMBRWw5HcQbUsV2h0Ie7QESLEba0rbDn7IcyOBbq9kOg0PrBUZwp4J0yOAYKXSCsh9dCFZ4EZXgSnLUVch5BPl7XdmidUGRViX0Bm0mARmVgFJzmGjjKc6HQ+kIZGu/SzSvOkGOUIe2g9A+BndepKoYyLMEFPjbLQGzpMbfi73QD5rTa4URmZTne3roJGrUWgxMT0D0yWjTuOAknscxz8m11OpFTXoFdeTnYmJUFvZ8PHhl4FYJ8tG3gXwvN7+boteIpXTaHtvEPL5tHecXcyIm0NBw8eAgx0dHo2rWLsOk8gwvYrVu3Yfv2HRh61RD0+RkACgXFFy1aIgLiCgISSiUMQQZQG2nI4EGiJUSZhNdff1PSAu6f1XyqOAHAwsIizH7iSYwbNxYzb5txVs/M6rBiTe563Lb5TVTa7fWOvwT/DGonCP7119vgr1K40n7rgD8fZV0aMH+n8kVE0M1IDL21bXw4q6fg3UlMBaPoPN9Jph+SCdKSsPA/mwAAIABJREFUwQfT3wgULl26FHPnzsX1119/VvpbzdUw6NFvYaljN0QbdHhwVCpmj3aJ/edXmvDF9mzsz61o8vRAnUa0AlPCA/DSiiOotbiMRNzhCQBWm23Ykl6CvApT/d/JOFz44FD0izM0DQA2U2ltpy6I+sd/oe3kAiobR2MTEDFBqxvYG4/v3OQVWQ4Fp6FOAT2tNidWbinFGwtKcPCEHX27+OCp28MR0zEAc/OU+LFCiT56G+6OAnoHNAT3Nqzfhn/9fS62bNiBp555AA/NvlNcgJuKE8cz8a+/vSmOuVNumYQnnr4P8Qmxcuiq73/Ev//+FvbtPoQJ112D2U/fh46dUpCTnYf33vkMn3+yEOWllbBZbWJqx7kzmXyGID0m3zAWsx68TVKOydz7YN4XiI6JRnCwHgX5RTiw/yg6dkrG7N/eh959usv1uKnx5YIleP1/7wsQ1qt3NxgMASgsLMa+fYeh1qox64HbMO3XBFUgAN4br32IwvxivPjSMwgNO8XgKS+rwCcffYOvv1qOmXfchBkzb5T7ILMxITkev//DI9iyaSf++udXwWO7duuA8IgwMXU7diwNx46lY/jwwfi/Pz4qLEV3/BwGIJleZGK5g6mgf/7zn3HHHXe4tLLbwqsWIAuQICrZc+7sHWpguZ1wz1SINwvcxudTx4/sP+rrEUCjbAKfHYE0Ov16BsFBbpYwWEf2le5nyz6X4zc3UZiyy+8JLLJvdQO/rQUAme5H0I8AIPt1fs80Xxd45BTpIjoV8z2j5itTB1mvxiYgtTTwgkOSf/1x+euAE+Tfu28/tm7dLgzAgQP6o1PHDl69fz/3IKvVjpVrDmPZ90eQnlkOq8UhfX9khD969YxFcmIIDHof+PppYDbbUVlpxpFjRdi5J1fG7UH94zFkUDy6dYkRN9/Whq2wALbMDAHzFA4HNB06Ct5gPZlJByV5dzTt2wM+PrAcPiTzTEdNDZR0qlap4aiqhCa5PTRkJ2suf7Zoa9v3TMebTUZxCObn1hAUhHbxCfDV6VBSXCybABYLtRWVoPM45106Xx246U/zEMqZ5efm4WRmJkLDw5GYnIyKslJkZWQi0GAQXcBS/pyeIefFxsUh3MPt2Jv78KZ/vHgAoKUW5h/fgbb/NCgDI2HL3AV74QloUocI0CepwJxoFZ2A9cgGqOJ7QhWZCjhtMG2aL+CZpvMoqKI6wJ61R0BCsgS13cfDaamFZddCYeRpetGJUAl7URrU8b2hDIpyMfTMtbClb4Mta4/rvC5XC3PQcugHwGKCOq47lFGpsB1cBVVURyhDE+QajtJsAQfVcT1g2b8ScFih7jBcWIowVQugZ887DHthGhQaX6hTBwsT0HpsIxzGCmgSekMV2QGWQ2tgzz0ETaeRUCf3dzEHL0BI1qkTsMGBwupafLpnB7LLytA+KgoJQUEI8/VHgNZHsrCttLo3mVFYW4O00jJkFheiZ1y8sAb9xc2Z6bcXoNKX8CXaAMBL+OG1Vf2ctADZw5zAltqcUDodCNBooP2FdhyHjxzBwoWLZKAeP26sMAU8QUAyXr5fuQorV67CdddNxqiRI866jXJycvH2O+8KC7Bf376w2qxIT88QVs3tM29D7969ZHJBVh9NG6bcdGOz1zpXAKDFYcGSrFW4c9s8VNsd9QCgQUXwz4Z+ejsCGoF/WqVDUoAlDViphF6Xgg5Rs6HXtT/rtmk7seUWIAuEqWBME+Nikam/3sTWrVtlgT1+/Hhx4mzOHM2bshofo3/4G9jrkLqYIF88ODIFj492LcaOFFThma/3YQW1hZqIqEAfPDexCwYlh4JagmW11jO+755/JGvwhl6xeGNGH/ipFKcDgHVauS6B3kajskKB0NlPI3jWQ01eryEDEMi2OVBIcM9OSRSKn/N7JRw2B0JsNqQEquGjUeJgpglpOWbsPFqL77eakV3ghK+PAw/dZMBvJoVhsxmYl69AplmJ68Ns+E20EjG02PaIY0fTsWLpD0g/noFxE0cJC665tLHCgmJ8v/QH7NyxH/0G9sS4CSMQGuoC0gjsrV29AatXrBfm3qgxV+Hq0VdJWWQV0WV32aI12LfnMCoqKoVJ06VrKsZNGImBg3vD188l2k6m3urv12PD+h0oLiwVtt2Awb0wYdI1SElJaKA6QrbLvr2HsGThShzYcxTV1bUICgpE737dMH7SKHTt1qne4bm8rBxrV28Sx+Kbpk0UTUPPyMsrwPcrfkR1VS2uu36sbGKvWbUBYRHBmHTdaOkz005k4fsVP2DXtv0CTHLxG5cQg6vHDMXYcSMQaAhoIItytgAgGVhz5syprx6BJOprEqxpi7NrAWqUEjwlyMUgE5B91JnSgb1Z4DauDd8TgmYE7siIZt9H1h3NOxobI23YsEGe88aNGyXNm/8JForWeHExvvnmG9lIYXozHdip/8d+mCm7DG8AQJqg8By6JLNuBPe4mcO+nJIOI0eOFNBRPqO7d+P999/H/v37xTCA7xuZiwQm6+UeAGyAEdtgQi/oMBg6BFzGUkDyLEpKcPjwUXl3+HyYQREb05A5eXZvpXdnmUwWbN6WgZVrTuDIsRJx2GVGIJl4lCzVahQwBOpQVW2F2eyQjSGHKMQ7EajXYfTIJNx0fU/RzmtVOBww/rReWHyapCTYsk+Kk701LQ0KrQbqhERYjx+DwtdXzK+M27bAp3MXOI1GWNPT4dO7D6w52VD6+cOnZy8oPQySWlWPtoN/kS3gTf948QBAmwXWg6uEeaf0M8BemA5HRR7U0Z2EXVcPAFbkw3ZiKxT+IVDFdBSWnvXQWjhN1VAn9BL2nO3kHtjSt0MREA5tt7FwmqthPb5J0G51ykBhEzori6AKT4TCj2WTAWiCveCogHD8WZ06VNJ+WRZsVqjCkwXos5EhGBQDZUAY7LkHYS/KFBaful032POPCOuPICRZfyA70BAJR0kWHGV5UGh8oIrtAoVKDXtpttSZKc+ssz17P2yFJ6Bu1xWqmK5y7IUMSVpwOGG2W7GnIA+rjh9FblU1gv384a/TQa1QioZipcmIKmMtksPCMKFjJ6SGhImrlOxKtanMtfjIzicA2ECv0AXH1ukDntIGFPMQl+9ynSDjhTMGacOGW3w9Lv8DuBtps2N1XhlW5lRB6VRiTLQfrkmk7MAv7w0hAPjNN9/iwIGDSE1tj3Fjx6BHjx71u/rnAwDkQuSpJ2fLYmTt2nVYsnQZRo4Yjpkzb5P0Mqb2chFwJl2/cwUAkgG4MX8rZmx+BblmK4hHBKqc6B1gR/8AO/QqJajz52L+uVh/LuCPXxUw+EQjMXQaooPGNHCGv/xf9At/h9SnIouPqYhMX/NWO4upw1ws8X3yTHk7F3cQ+vh39aYcUQYdZg1PwW/HdZSijxZU4Xdf78PyA/lNXioqUIc/TOqCgUkhLQKA7gII/Bn8NBiUFIpnru2EPvHBgMOBmtXfo+rbr6AKC5d0Jy6COA9zOuywncxC1ZKFcJpOsQf9hg5DzPufNlkvTwDQCgU+rwZWVwNVFgeqzUCtSYFaoxPmw+UYVFCAB8eEISo+EHM+LMNXP/EaSiidXAg6cOMwHzx0QxD0YT54M9uJ5SVK+CudmBXnxI0RKqjrdX3PxdNorow6seXT/uye0dHIjHrJZ5rheZbRXHmNL+A+zqNcuU5TxzVXd0/d46b0uRvXpXkN77MBAOnwS6Mdd9rvzTffLKDM2bjYns8nfCmWzY0Jtq0bBKQm4OLFi5tlkXuzwG2qHb7//ntJPaZ+KjdAyD4kiNY4CLq98sor0seSiU95BZpxsH50A+YaiM+fQRmGTp06Sbn9+/eX31FugSnElFsgw3Do0KHye47VdB5m2QQAn3zyyXrQkAw/Mgmp18qNR9aPOq3cJCToSBMQppdTl3D58uUCAHqmHRfDgfdQiXWoxSDoMB16tL+MdADdTMiqqmoBYpV1bug+Wq20K+dn/P35crlv7nNFTb+jxwqxcXMWdu3PRW5eBWpqLMIUd63BXN2cm+Xq769FZEQAenSNwoirksQ4xG3O4fVn12ZDzYqlwuDTtk+Fw2KW9F7jurXQduwETftU2DLSYU07IXq3lhMn4DtgIBy1tbAcOwqfvv1gO3kSzpoa+PToAaUhyOtLtx34y28Bb/rHiwYAcoLhNFZCoQuQ9Fem3RJ4Eyachyae02Z1seuoy6fTC1DG85xWs0sXUKkWIM6WtVvSdNXterjK4zkKpejzgU6E1AzUUDOwjp7vdAho5zTViPafUo5TwmGsdB2rC3Bdi6Ae68PJo6mmLgXYFwqdv4B/PBZakq2dddqBWtH7c9ZWibA06yydvs3iugcpS+O6NsvW+Quo6QY8L9hrxfaXWjMp2AGnQ4lSkwkZZSWiEWix2+GnVSM6wIDE4BAEaFVQCSuThiquWp6r5XsDo48zNMClqDV4fgFApnM7kJZWhOwcpu844eenQvv24eIsnZFRJoOQSq1ASnIIYmODoVTSsOVcPbkzv60X5ioX7BPTdqGzaAG+/1U2K/62PR/5JiscZGVogN8PTITOZRn7iwo3AJiVdRJajQZBwUEYO3YMevfqJSBgcwAgGYPUMiosLAQNqPT6AJnUn0kj0M0ANBpr8fRvn0JAQAC2btuGd9+dh6FDhuDuu+8U/aGMzExJLSArgAtPahDSZcxkMguIk5KSLOc2lQKcnZ2DqqpKREZGITg4qMXPvsPpwMnqbDy2/b9YnJ8hACCZfwP11DxTNQv+8VkG+0QiOfQ6xAWPh0rpYgy1xdm3AIE6ulPy3XIHtSGpPcmvXDhS04oLWC5EW2v8QmCZqSl8pxsHxwheh+98a8aLxGeXorDSBazR+ffOoUl4/rqu8jNdez/alImdJ8sEXyqrtWBzWqk43zNaAgDdw9Ypjy4FgnzVeGpcJwxrHybgnxzDhWBhIRylxVAGGlzgn1YrjAyOl/xb4W8fg2nfHpGLYWjaxSFh7aYmH1YDAFChwIIqJ9ZUK1BpcaLW7EStCag8XInaBccx2GDFww+lIiohEHPmV+KbTWbZMI0KcmD6SA2mjzIgOEiLT3Jt+LRAiXKbCiOC7bg3FujSKP1XKuMhx9Kk2VldeqBnxd0pg6ffTGNw7FT/y3arN1Bzm5w1Zko2Mv/wPL65OVxT7477WDIErRarmN9xIc9wH396XVx309TUxdP4TWa1HvU/07vbWgCQn5Nu3brhyJEjUhcCPdSAawP/zr6Pa3wmmYAUwHc/U6bhTp8+vckLeLPAbepEmpGQ9UfQ7rbbbsMzzzwjwFpTQVdnGpZQD5DPnX0B+0WyPmmi1K9fPzGAYR/MIAuQG4YMMhhffvllAQ1nzZoljr7uIGhMDUTe64wZM+r7bt4305Q//vhj0SakcQn7egKBBERpVkJdQKYJ0zCFGz/s+90bOeRML0I1foAJg+GDcfBHcJ0l4Ll7SheuJBfgZ5RNUAc19hVK+Pho4aPTyVyIG6NkA9PUyGWqWSNjVmPplgtRY3aXtUYz9u3Pw8HDRcjOrUBxSTXo2EsZCJo2+vlphQ0YFxuMnt2i0L1rNPR6utG3roYE8UhwMv64DqrQUKhT2sNeWACFWg3L/v1Qx8RK6q/l2DFJ8yUz0HL8eB0AWC3f6/r0hTUrqw0AbF3TXzJHe9M/XjwA8Fw2o8PucvPlJEK09Fr5aTqXdbkUy2qw0eu5O+tp7Eu4UPxuz0nruge6w4cP1+/4tdR0ZDj06tVL6PKtWZS0VO75/Pv5BAC50LHarfjk0+1YtuwQamotQiO/+zeDYLI68PkXO5F9skyEaW+fOQDXjusqbs4Xqu1ON2F2wmK1Ii29ACeO5yG/sBxVVbXCNPXV+SAkxB/xceHo2KEdwkINF6ye5/P5X0llC8+0zpkbCoeLdAqFbCZ8erwYG3OMsKscGBGuxfTO7aBhfkRL4fkB8uLwlopr6e9uAJBsvLh27bB7z16ZcI4ZMwZ9eveSiWXjFGDqGO0/cADbtm5DYVGR9JA+Oh9xfxw8aGCzqZluAJCT/Buuv06Grb179+HIkaOYMuUmXHP1KHH1nff+h5LSMnXqFPl54cLFyMyiOL8/jCazsBT79u1zGgCYkZGJJUuXCng4fvw4WTh489k32UxYcnIVnj/wNaqspZgYbIefUg21mIG40n0bMv+cCPeNRMewyYgPHg+1qnVuZe5nwp17up5xgcYdfGohelPflp7ppfh3Lm7+/e9/Y9GiRbL4cQffS7pVciHIxSVZJNQj438yTbwNpixyAZqdnV2/2G58Lhe5XChz8elt9PnLKhzOq5TD/bQq/Kp3O7w+vTc0TDW12gUErDRapWvYl1uJxz7bBbPNZaLQHABIc4/usQZhBlab7fh2d46UwaBu4JzJXTBrREqr5iWFzz4pDEEyJhhMf0reeajJ22yQAqwAjpmdyLY6YaW+nx0oKDBi0dx0HFhXimGD9HhkVhJSO+qx5ZgRJ4ttiA9VoWuCL8L1GlTZnZifa8Pn+QoUW1WI0drxULwSEyOUaGo/pKioBPl5hTAEuVwAyXTRB/qDKbHsMAgOZGachF7v7wJrlUqEhASJpp7JaBItPRob0XmXzpjU5quurkFQcKAAV+yuqfscEOCPisoq2cSOiYlCTY0ReXn5AtAFhwTJHM1qsaFdXIyAFSyDKcdcePsH+KGmphplpZWiH0iTDqb0RkSGw2DQw2a1i26hRfQF7cjLzUdoWCgIcKenZSI2NgoBen/AqYBO5wub3Yr8/ELR8+JGCrVQK8rL5X4jIsNQW2sSUDw42IDi4lJkZ+UgKjoCKpUa+QVFUn8OLeXlFYiKjoTZZBZt1caL7NYCgPPmzRPjCAZ1negSy7loW5zbFnj66afFdINB8IxrhKZAVm8WuE3VbPv27Xj22WcltZfAHVl4LTGhOa9hP8B+mcc21lolOMy+ubGcAs/h7xofz3KEwdbE39x1Zpnuchu7W/N8/m/qmh75Pq3qE5t8iswSqyiHqbQUlopK2Gtr5TOuDfCHX3Q0dOFhUJ5DzUveE/sW9jf8np9Zbg7w/nU+OumfqqqrpR+TzRy2u0ol/USQwQAyA8PDwy7qvIHvCtuoqtqMzJOlKC6uhtnCe3EiJNgX7WKDERriDx8tHcvP4rPD+84+CYU+EPbcHNiLi6Dw94e9qAia5BQ42XalpVAE6mEvKYEmIRFKfaCL9de9BxzGWtiysuDTpSts+XnCCNR26CDHtMXl0wLe9I+XBwB4+TyzK+ZOOPiRvcBFiKcL2JkagJMB6mKMGzfunOoWnc9GP/8AoA2vvbkBX3y1Uybt4aEGPPX4NTDb7Xjr3Q3IyCiCj1qNxx4ZhWlT+0DLwfqsRp3Wt5Ln2Ga2WHHoUBY2bzuCY8fykJdbirKKagEwZEKhUSMgQIfwcIOAgD27J2HwoE4ICzO0CDlzUuC0GuFUqqBU+7R4PO+ETCfYycp1T5eavj+nQgmlyqdOiNkh7F4yec8YZFkqObg31HMiO0GcvxWng7AOh8vZnOxgsjQvxU0M3p/DaatLeKjTcJU7caLM7EB6lUX2ouP1aoTRnayJRuTkyc1GkQ0HD9JK4/Zs/RvZ8hluAJALPDL/jh87jjVr18kCdsyY0ejZoyc2bd5crwE4fNhV2L//AL759jsR/SVTkAvk9IwMnDiRJqDhDTdcLwy9xuEGAAl6EfDiopYTWeofTZxwrfyOgOILL/wFyUlJeOSRh8QR+B///Bf69OmNkSNG4PiJE0hKSkSvnj3rAUDWe/jwYZLKTEbipIkTMXjwoBYNIk7Vj8+rHPNPfIvN+QsRSQK9s7HpB0FAB3RKIMIvHN0jJiEx+NoG4B8n8AQ3qVdENqSbocbfUzOJwunU7HGnrnLS/8Ybb4ALNDIyuEhryom55ad46R/BxSkZfseOHUN8fHx9CjoBaGpGUQB+7dq1cgx/RzCQIvbeGBCQsUKmCjWuyCpt6t3kO8n3kSL4ZJh4m148+dWfsPpwoTwAAktDUkLxyi290TGyob4Ru92tGaWY9OpPqDG7GIjNAYABPmrMHJyA2aM7oMJkw4tLD+KrnTlyjkqpQJfoQHx810CkRpz+GWvuTSh67neo/OrzUwCgry+S9x5r8vDGJiCeYzr7vIycSvzt1Vx8/0M1hg/0xWN3tUPvboZTQ4vCiRoHsK3cjs9yndhRoYbRoUSg2o6745yYFq1GYDO+ERnpWQKG0ZWcfWNwiAGRkeGid1dYWIKk5Dg4nWTGqGAyWZGTnYvo6HBxv3XYHdKf6HwpLq9EdVWN6J5VlFcikMCczY7KimrRxuM7UFpajoiIULRPTURpSZnojslCtqpGUqfVGg0SE+Nkc6OgoBjZJ/NkAc7+miCeRquB2WQRkC83twCpqUkyjJGp7KP1kYU9NQMrKyoFsCspKUdebgGioyOlL6CWFrUHw8K4QA6GyWxGTXUtNFotjh9Ll4U9jUtKS8vEiTghMU7uNzPzJKKiImTcpPkHQUsCBGlpmTAEBcBgCER8PDeNGz7e1gKAZHvt2LFDCiFrjOmdbXHuW4Abatx0YNotg+663IhoHN4scBufw7Hn1VdfFeCPTsPUc2Rf2hanWsDITIat21G0fQfKjx2HuawMDotFzAuoNyd9O/XtfHzgHxuLyAH9EHv1KOiTk1oNBrKPqaqugc3m2ojhHI8blnxO7HcJ/tsddtn4rKwkC9Ah8xj2hQLaOoGwsFAhNtTS1dbhRGysS4Pxcg0+A3tBAVR6PRQ6nej42YsKxdVeHRcPqNWwZWXCXlIMVUgo1O3iBCx1lJUJW9Bps4lzsCo4RMBC/qwMCoKizQTksnplvOkf2wDAy+qRXzo3QwCQAzsFb7kg8SbIqKFILjUwWnI79Ka8C3HM+QQAXZoXDrw2dz2++GoHqquNiAgLwm8fHw2TzVoHABa7AMBHrxYAUBiAF+LGPTQvKipqsHrdHvzw434cOnwSfn46dEiNRnRUCAIN/lAqFTCbrCgurkBmViHS0vMREhKIgQNSMW5MX3TvlnhGUM/hMMP69XNAfE9o+98si6EzhaOmFPad30JRfKwuBaz5p+SI7QZ1nxvhrCyAc/8KOMtOQuFwTYKaC2eXMVC1Hwql1r/BIbbCY3AcXAVl52ugCk8RcyB3WDO3AQdXQtF5DFRxPaFQtd4R7AI91tMuI++h3Y7MvBLs3J+GvOIK2OxAWLA/OrePRvdOifBRKGBmOhtZZApAXfeMXC0veW6otVhxMqcYhcXlwhZhuS54VgFfnQYp8VEIDwmEhkxvMdo89yqkngAgGXdMA6br76pVq6FQKnD1qFEoKy/Hpk2bxQSEAN+KFd9jw8aNGD9unICE7JsoDE7zDqblzrh1ujgKNw5PE5AOHVJx6NBhDBw4AFOnTJF0XUZjAPDo0WN45dXXkJychFEjRyIqKgoxdYLXvNbjs58QcJAT6ezsk5g2daqU2VqjBwLk+TUZmH/wGWTVENQF1PV6fy4WoK9KgSjfEPSMGI/UsMkNwD8+OwJ/TGXiQo5Ohdy4IaOPjDYKqDPViSYrt956q9wrQcEnnnhCmDVMl6K7YlPg1MV6zy/UdQmEsh2oIUXGUdeuXYXdx2fNBRFBOwJyTN8lW+bbb79Fnz59RLC+b9++LbJZdu3ahXvvvVfAVV6nPV0C64LsS5ZLjau33npLrvvf//5XyvWGjfn01/vwyppTQBqdgO8ZlowHRrZHoO4UysX3Y3tmmQCAVaYzA4B6nQb3j0jGHyd3hcXmwLqjRbh93lZU1LEAfdRKYQD++fpuAgi2FE5jLXLvngnjjm31KcBcDCVt3dvkqY0BQM+DnAoCgNX489xCLN9gxIh+PnhiZiRSOwRgaaEDOyqdKLc4kF7rRJFFDbNDBTuciNTYcUcccFO0GsGa5utcUlwqG3bsDzLSTwpIFxgYIEYeRqMJYaEh0GpVqKyqpvShfLYMgQZh9Gm0atjtNhTkFwvYx/P8A/xRVVklmxUsU+frK0Av2XJms0XeL/5erVaK4YfFbEGgIRBms1VcdQm6kW3IzzYBSH9/P1gtdlGwCTIECsOfTMGsrBzExccIgEgGY1hYkIB/HACOHU0ToX5fPx2ys3MF0KTTIYFCgoQ0LikqLEFQsEHSg4mkZmVlS72ioqNgs1qRmZkLvd5PnIpzsgsQ2y5K+qi8vCJhbPv762RuRJdOd9YDj/E0F2kNAJiRkVGfwknAnT9z86Itzk8LsO+hth2DG2IHDhw47ULeLHAbn8S+j+At02upofroo48iJOSUM/T5uZtLo1RrdTUyvl2IzCXLUJWZBUtlJWxMNSVDOCEOQR1S4RcdA42e/Y8KDosVNqMRdrNFMvAIALa75moEJhP4b9inEbjj5gPHNpvdZQonZukKzu10snHF/ozrQn4uyVom4Mf+Ra3ihrrLrMjP1xdaHx8pi30bQX+yoskQ5TrCarMhshVM+EvjybTVsq0FWt8C3vSPbQBg69u17Yxz0AJtAODPb8RWA4DT+kCjvnAAICfuZWVV+G7RZixeth3VVUYMHNgRfXqlIDU1BtFRwQjU+8vgzoVGcUkFsrKKsP9AJjZvO4oTJ/IwoF8H3PzrYejXh2loTS+UnLZamB8OBQZOg27me3UyAM23r2Xzx3Au/RuUcd2hCAg9I9vOGdcLqn5TYFvxDzh3L4YyrgcUvqTKn2Gh2X0iVB2GQeEBADqsRthW/AvY+AEweAZUI+6DKpALCFc5ls0fQbH4BWDi76HuO9WlC/qLDoJ2DpnMpeUU46OFG7FxZzqKa8wwOUzyN7XKByG+PuiSEIbbbxqKQd2TXVqnZFXW6dJQ/6vKaMKXSzdi+YYDKCi1wEQNVYe7falRqoAKTgQHaDF2SGdMuXYg2kWEyOTRJUjQ8qLf26ZsDACGhYaCjIRt27Zj5apVLr0ZX50smAkAduyQiu++W4i8/HzccsvN6Nypk1yK56xZsxar16wHnuuCAAAgAElEQVSV9N5Ro0aeVgVPDcDbZszAggVfyMT5thm3igEJwxMAfOyxR0TjZunSZThw8KBMlhPiE9C/fz/07NlDwEYCgBQrL8jPF+bY7NmPec3ealhBJ6rMhZi3dzaOV7s03ZiiqKlLASbzL8YvCP0ix6Bj+GRo1Q3TRzjhp2bSPffcI7v2Q4YMETYZd+0JLtF1kexE1pFaTHyWBADJ9Ni3b5+kfr377rtXJAD45Zdfipg8xd8J6vFnAi40+6C+lCcQx4UxmUgUjeffnnvuOdGnOhNzkkLz1KQigEEmDAFGBt8tMmLIwCSzkHpcFOF3pxgTgGwpPtt2Ek9+uQelNRY5lCYdKREB4tA7MDEEscG+IGBHII8A4NNf720VAMgxr6Tagtlf7MGXO7PlGvz0s9z37+iPISlhcFosqFmzUsw/mNak9PMD1BrRmKZOUu32raj4aB4clZX1jsA+nbsibuGKJm/vTAAgr56eV4U/zSvFss0WjOytwVPTQ9Eu0RcvnXBiSYECDihgl50MBbRwol+QHXckKDE4WAU/115Gs+GphedK+3Np3NWzpKlz7aHf51pYu0za3OE2rHD/XjZWnE6PTQGmrPHoU4ty1srzPHc9uJHg1hh01eVU1T2199zpifyr63seWMcKFy0v1z2wDNfmhIvq7a5//X3UbfO4y3Bfw5Ue6Lp4w2udugeXhOGpTSLWwbNdWgMA0tGVemsMpt/zc9EW568FCPZw88Etf8A04MY6fd4scFnDNWvWiJwCN5w4LrMvJZuTbsBXX321Vxsb5+9Ofxklm8vLceD1uchathw1uXkuVphajairhiJh8kQEd+oIbWAgVDqfOpafQtJxHVYb7BaLi0mtUEAboIc2KBBKrWsDm5sLh48cRVpaujCiO3XsgIiI8DpZAld6NP+TrWwym2A0mRAVGSmgHp8VNyS4ucw+mGxjyhz4+VIzTwmr1YKgIJfuKyUOTCYj/AMCoPO5sIaav4wn2FaLthZo2ALe9I9tAGDbW3NRWqApAJADPhev7lQx0r6ZikRGAqONAdjwUZ0NACgpwBcoaqqNWLR0Cz6Zvw5qjRoTx/fF6Gt6IzEhsm7h0PTSx2g0Y8vWwwIabtl6FL17J+GR+yejfXtS+08/hwCg9aEQOAdOg8/t81oGAN+9DTiwEsqHv4Uy7PTdSs/mUah1cKo1sL84BE5fPZS//g9Uwe3gPEMaNYE/hca33tiHJjv2Iz/AvvZNKPMPuYyIrv8j1J1H1wN91s0fQrHoeWDSc1BdAgAguXk2qwV7j+fhpbeXYduJQhirK6FVKRAZSgaJGkXFxagxO6D10SE+OghP3HY1Jg3vKcZNTA9kWOw2vPD6IizZuA8FxdVQORyIDjXAx5ep6nzcLnZgeZUR5dVG6P38cOuE/rht8iDERoZAKWnW5xcAZD0JjjD9i/p/NAhhei4BwG5du2LxkiWSmnvTjb8SMI6LzOLiEixbvhy7d+/B1Ck3YdCggad96twAINNffvf0b7Fz5y5JJWZK7/RbbhaxcU8A8PHHH5UFMhdFmZlZ2Ld/P3Zs3yE74s8+87SIZRMAZPovgf6NGzdJHceMHSM7560JEd+2luKrw3/A9hJXKhZbWUXmn9KJKF8/DI4eg24R10GnOZ1BwUU5gT6CVuy/udAikMRFN1lmdDoki4YMQAKDbQCg6+nQ7fHhhx+W9F62HdNv6RhJlt8DDzwgbejJPGI7Hzx4EP/85z+xYsUKYcswdZqOk80JoTcHAFIXkIAj2YXUFuR7RkCW7z5/pkNnS1pZB3Mr8eLyQ/hmV44rBbYuFZhOvclh/ojQ66BVK2C1O1FQacLe7ApY7WfWAPRkALI8Hv/jsSLMePcUC5BA4+SeMXhrRl/4mmuR+5tb+bJC4ecHJeUGKBbP1KnSEljTjsPOOYWHyYXhtjsR/ofnm/yInBkABDLya/GnT8qwdJsFI3qo8dTUEMTF6/DXIzYsznPCR6VAtC/Q1wBcHaFEryAVQtV0027NJ7Lt2HPdAq0BAMlGIyuNwb6LzNu2OL8tQIMMbg4x6Hb7u9/9rsEFvVng8gS6C/OZsU9lkM1MKSGOSQSYrvhwOnHwrXdw5IOPUZuXJ+miaj9fdJg5A4nXTUZgYqL83JJ0EM8T21sC7QLqk9Vfhc1bt4musZ+fLwYO6C8ZC0zj57hC4I6/51hFIJDAL7MuRMqC7EBfHfz9/ARINFssCA6ikaFC9EM536EsAIPpv9W/AP2/K/5damuAX0wLeNM/tgGAv5jHdWVVpCkAkAsMunK53bL27NkjOoFMCWO0AYAN35GzAQAvJANwy5ZD+OfL38BotGDalKG4YfJgGI1VqKmuQWRUJIoKC2XhHx4RibycHOi5w6hWo6y0FJFRUcjOKcPcd5Zj+87jmDC2Lx575DpJCWgcrQMAnbB8eC8Ue5YAt8+FOoigYvMrMaevAc7AUDj+1A+OxD7Q3vw/KAJdYvuOijwoqoqBRinBTkMUFPpwAboY9qoC2Bb+CQhLgkLrC+XaubDH94R60u+hjOzo2s28xABAMvcycwvx53eWYuXGw5KSdlX3eNw8YTDiokOhUNhRVm7Eyp/248Plu2Cxm5DaLhhz59yFDgmRUHGC6AR2HsjArBc+RVZxCTrHheO+W65Bx/gI+KhJjXEDe04YzTZ8tnQTFm84CL2PCn+fPQ3D+3UUQOncwX9AUwxA9/vG9JVdu3Zj+YoVMlGlK9+QwYMkHXjxkqVITEyQtFwyBE8cP4EfflwvaWu3Tp+O6OjT2VOeAOCf/jhHdLuWLFmKn37agFEjR2DixAkieO2pAXjyZLYw67p37ybpL5/Mn4+DBw/hxb+8IBDd7CeexLhxYzF50iR88OGHOHDgIKZNmwpqFbbWrdLmMGF3/lf4Lu07VNDtQMAcIFijwojYIRgYOwO+GtcEvKlgG3HxVVxcLOZN7Nf5eefkfffu3ZIm3alTp3oG2pXOAGR/TkkMgnkcH+l+mZycLGL1y5cvl1S1119/HSNGjGgAxBEEJEOGqboLFy6UcZJpbjyuqQVuUwAggcfHHntMmE3UEhw9erS8L0xD3r9/v9SFwCLrc6agnh81AP+6/DD2nKRxg/fRnAZgYwCQJZbXWvH4gt34fPtJuQDfK6YY//fXvXBT+wBkjhwMR021VxdXR0Qi6j+vQTdgUJPHtwQAWmxOFFU5UGVyws8HCA9QQq1RotDqRLWdxjkK+NIBUgHoVGTRnhsjNa9uru2gZlugNQAgWbXsyxg//vijSBq0xfltAToA0yGXccMNN4hshGd4s8Dl8RxvSCYg4MR+giwyamqSJe2NrMH5vcuLX3plWhq2/O7/ULRjBxzUbgGQOv1mdLrzDuiTElvU9XM79XKjj30lxylqjzKKS0qwecs20UOmFueggQOQEB+PktISMewg6Eewj/+5Scnnwbmlv5+v/I5AItcsfHaUCKDeH4M/ewKAnDtRPiAyIvziN2hbDdpa4BfQAt70j20A4C/gQV2JVWgKAOSOH3U5yAphrFu3TlKh1q9fLz+3AYAN35RfMgDI1J45f/oQP208jPFje+HB+yeJE+QPP6xDzsmTuGrEcKz/4UcZ5K8aPgKrli9DYnKKuAHu37sfV48ejeSUFOzem4Y//20BKspr8Mfnfo3hV/U87ePSOgAQMK16Gepv58DWaQTUYYln0Ax0whbbA6peE+H8y1A4kvrWAYCRTFaCbd9SKI7/BIWFKZJOOG1WKGrL4OxzI5TdxkHpoxfTD9umj4QBqB77GBShiXAs/DOcu78FRj8M9aDboPQPuaQAQBJ7ao0mrNy4D0/85ytYHE4M656E3987EcntoqDzIfDphN3mQE5BKeYv345XPlkNu1qBu68bjD/cfx186oScP/52A+a8sxLVRiOeu3ssbpk4ECGB+jpm36lHzffph22H8Me3luB4RgFeenIqbhjVC346rVemL972sTTVYIotFwiTJ09CSHBwg1OpU7Nn715QS4jsv2HDrkJ+fgHWrl2HvfvoGKwT0IVglj7AHyNHjpCUzKYWGtTG+/jj+bDZbfjtU0/KMfzd559/IRPnaVOniHnGv//zMhIS4nHnb+7Atu078M3X36B9+xRJdzl86DCCg4Px4IP3C2Nrzh+fl3Rjsg4J6rz/wUeSSnPr9FvQuXOnVmkBkrlabS7Amox3sblwL2psdqiVSnQxRGJqp8dh0KWcsVnZP3HxxdQd7vC7dVvdjopcLBBkchtXeAMAusvksWQFsEzqBJI17qlzyOOoE8Svntd2V9j9d/7sZh94+46cr+MIMFMPcenSpdImZJmScUcglSAqx0wyYe666y5ZZLFdeQ7fNx5/9OhREbgnk49gKxkzZLm4GfXuejcFAC5btkzchQn2kXnKNmV70sSFbc1UbaZBXnXVVS3ePtN/lx/Ix/sbM7Ato7Te5fdMJ7qdfp+b2AVxwb4Y/Z8fUFbrEoZvCgAkC3DDiRJMf2cLymtd6cYEpwckheKjKR1h/tU1cFS6MgfOFAT/DHfcjaDpt0Hh37SJSEsAIMsnmdCtJCvaVtwgqruwe4PiXG5UtHRfbX9vuQVaAwDSlOL48eNSKL/SQOJKCXE1bSCTXPeCe9kASkktb/3bz35qwIABcpX+/fvXA7Duy3qzwPWyilf0YWlffo29L/8P1SddkgoBce3Q//k5iB4+rEXwj8cTjDtw8LAw8zhPCTIEie4mI7+gQABAZiyQWd69WxfExsbKBjDNPThucayR7AKVSsZs6pXSAdxzPK8WAJCap6EypnPcY7owf2b/TNMfjpVNEQSu6IfbdvNXbAt40z+2AYBX7OtxcW+8DQD8+e3/SwYAOYhfO/kPiAg34E9/mI7U9rHC/Pv6yy+E+TNm3FgsWbRYHP4mTJqMb7/8Asnt2yMoOAh7du7ChMnXoV///rBYrPhg/mrMm7cGAwek4B9/ves0p0unrQbWh0K9TgE2L/srlMv/BeegW6AkW+8Mk1N7ZEeoOg6H4y+D4Uj0AABpfHHsRygztwM2szxMR+lJqLd/AfvoR6Ec+QAU/qFw5B2Gjam9fa6HpvsEKHz0sJ3cA3zxFJzmGih/9YIYhti2L6hLAf6/SyIFuKC4HG8uWItXv9qEmNAA/P7usbjpmn5Qqdwp5i7tJU7yMvKKMfXxucgtqUFStD9WvfM0/HUaAVHf/HQ1/vrxDzAZzXh7zq0YO6iLAIjkyDjpGFL3bKw2Oz5a+BNe+3I9yksr8e+nb8a1w7pBq9acUwCQgAfTeQkKETBrikFF4InsPbpd0kCBn0Oet2fvPpEsIOgVHhaGbt26ipthc4ZFBOaYIsy+kEAiJ7wEdbKzs8VZmCzZLp27CAPMEGRA/379ZLK9fv0GZGZlivYVQaIB/fsL+5CT51Wr1iA5JUnASfdilQxBltWvb99WmyfR1bmo5jBWZ36K3SVHoIAakxOGY2j8rNNcrhv3aKzrypUrBYDs1q2bsAAZrOdPP/0kYCcZZUxXZbQEALJtmDZM9mBWVpa0BVkc4eHh6Ny5s2wccTHB50E2AoXeuVCgrASBK/dzYDnUziPDnIsGMuUItF7s4EKG4B21qvh94+Biafz48WL4wfeTxxK4IyDIBTL/TtfguXPn4tNPPxXQjlp+Y8eOFT1BdzQFAKalpUlZBI3dem+e16c8x0033YS4uDivmqnSaBWNvx+OFmH3yXJkltaipMaMapMNNrq+q5QI9NUgQu+D+BA/dI0JRK+4IAxJDoXRasfjC/bUawP6+ahxfc9o3Dk0qcG1aQLyl6WHsCvrFNNQp1HhsWHx6LNlIUx7dsOWcxL2khLYy8vhNJslLVilD4QqNAyalPbwu2oEAsaOF0fE5lLcvAEAvWqUtoN+US3QGgCQ/Sz7eAa/ctPlSgkysrKLjQLIW52Ao05LUYZmEXKkjqMCCqbcu/8myhxK0Y2N9lXB4KOS71sTNAek4RGDoBHHRc/wZoHbmutdqcfufulfOPbpZzCXlkkTJEyagB6zH4WhGZC7oqJS5ioE29xzlt179gnrLyU5qcH8PDs7B1u2bQe/Ml23X9/eMobQ2IPjNyMoyGV4xuAmJo08gulK6zEvdzEATTLf4XyJ7D9+JVAo6b/V1QIGttbs7Ep95pfifT/+t/l483NXGv+FDmp/85/kiiloP0i92jqVIpebzYWuUoPrHVv2d7SLaijF403/2AYAXtTHduVevCkAkC6R1FrhopnBRRo1QJjeJANTQoK4do0ZM+aS6eh/US7AF9AExGSyYMLkP+La8X3w1OybZDCvqa5uEgCcOHkyvvmCAGAKgoKDGwCAXIxm5xbjnlmvyqL4g3ceQ7t2rhRcdzhstbA9GgFnj2uhvWc+oNSc4YPlgPXNX0NxbANUz22FwtC0rqC7AOno7SY4/tgHjuiO0Mx4AwpDtIBbIlTucSVb+iao37kd9qG3QznyfjjVPrAv+zucNjPUVz8IZUh8HbDlhPWn96BY8Q+g8zVQjnsS9hMboVz0PJxjZ0M1YDoUulML9oY3477mxR1wsnKL8dJ7y/DZ2gNIjQnEG89NR8/UuCbYlE7UGI2Y9tRb2HEgH/6+NuxY8DyCAnyl/d74dDVe+uQHGGuNeO/523HNgM7QadVwKBxYsGgz9mcUg+BfZXUt9h3PQVZBCUb3S8UTt48Xh2GluAlfnLZwC9V7Ph9hSzgcrQbaWjsSXKjrsF52hwXZlTuxOutz5FQXYkan3yApZPQZq8z6EeCj2QQBv2uvvVb6bvYDNP+gWQVBJ4qxU5+JcSYAkOMFgTGmpBLAcuvC8joEacl4Izg2efJk+ZnXeOmll4SpSUMRAmHUx+OzIchFB3oCgBxTqLHXFKNHgML9BwRsCw0LhbG2VhYtXGQEh4TUu9dTs8jfP0B0TgsLCtCxUyfs2L4d/fr1x6FDB9Gla1dkZWYJKzYqOvqMpixcyPAabgMGz0bmdblYcqdyky3/9ttvi8A9wTk3WM12pYMyGXvR0dGid8V0dbJaGU0BgLwe0+QIbjcVLJsgYnNgdmvf30vp+DYA8FJ6Wt7XtTUAII91fybZF11JQAPZ9++uTMOb6zJxvMqKWo0KTq1a+ju1VgVnWbVIt+giDdAG6KCWv6lcX1VK3JwSgNvaB6BdgKZVICDb2c0O59fGmyLeLHC9fxuu3CO3/t8cpH/zHegCzOj28IPoePsM+Iafnk5LRt++fQcEeOvUqSP0AS7WdE5urowd3CgK8Pevb8z0jExs3bZdsiRiY2MwsH8/xMW5QF2O4Ry/PQFAuv9y3G2cecFxkeUTAHTp/9XKOMixmWAgx0yai7TF5dsCFxwAJMDH+aVOg+hwA6LDg6APYLaFSoxpqqtNyC8qR15ROWpMFjErvFhAYBsAePm+95flnTUFAJKxwEWae0DgLiudv5iSxOAChCwS7iCdTUrBxWjIKxUArK4x4dfT/4bfPnEjRg5nSvfZAYB8ZiazBc/N+RCbth7F75+eimvH9W/wKO12M2wvDoHCYYNy2j+hUDXvAuaM6gAHgbdNn0D5639DERR7xk7boQ91pe2+MQWoLIDy2qeh0Ec1eY4j7wDUi1+EfcR9UIy8D7aTu4EV/4Jq3JNQpQ6DQn2qXg5jOezfPAccWAFMfBZO/yAoF78IR3xvqHpMgMI3uD6lrMHNanygiOwApd/FZSDkFpTilfmr8e7iHYiLCMCLD0/CmEHdRZfOMwigllZU4dpZLyOroBbRwRr89NFz8PfT1gGAq/DSxz8ISDSvDgDUajVwKGz43T8+w9KtR2Ey0m3OjgBfNYb3S8X0CQPRu3OCpP+6BtyLAwBejP7kYl3T5jAjvWw9tuYuwci4KYgNcrH2mgtO7MngoHYc+3pu2lDOgUEAjuYSZPGxP3/jjTfOaALCsghOURuPbrec+JPxx8UG3xum5LFMmmNQx45pr1ws0P2RmnpkFXBzieYaZPxxU4nAGUEtptxSZ6op19zamhp8/NFHSEhMFCYKr0FgkeMRN6m2bN4i90NmQlJykpS3ZvUaTJo8CZ99+inum3U/vv7qS9w4ZQo2b9ok41fv3r0FBDwXQVCTGrkEMymfQUCTdWGbcnH1/vvvY968eVJfui5ff/31MrY2ZwJyLurUVkZbC1yqLVD6hz71VQ95fmeD2/CcbzbFkL1U79nbenMeO29tBv63JgNHq6ywqFRQEuDjZl1RBaxZRfBLioR/UgS0XCRrXQCgSqMSw68bkwJwV0c94vzVrQIBz9TubQCgt0/vzMc1BgD7/t+zSJl2E7R1G0bus7lBR3Mzgh9k6BEEdJtCWaxWZGZkyhgXGRlRvz47dvyEAIA8Lz4+TgBAmoAwKiorBVRnWe5wMwCbAgBNZrOw/Mj4I+gXHGSQuQXTg311vmIY0haXbwtcSACQfXyAVouuKdHo0y0RPTvHo31CFIIMAdDUAYAVFTU4kVWIvYezsH1/Gg6m5aHSyA3UC78eaQMAL9/3/rK8s6YAwMY3SqHlF154QVK0LtX4pQGAF8oFuLKqFrff+W/87z/3Ir6OsXc2DEA+d04u3v/we3zw0TrMvHUU7rtnQoPXweF0wLr5IyjXvQmoNHXmG011wk7YJz4LhS4AWPQXoKYMSo32jB22rcMwaEY/CvvBVVCsfwuwmKBQkWHYhBuxwwaVsRKOEffB2fdXsK/8HxR+QVAPnQmVPvK0V9iWsw9Y9ALs+jAoht0F7PoWyiM/uo6rMxBpfJLdEA3VuCegiu99EYYZd22cqKw1YeG63fjty1/DR6PFpMEd8fsHJiMy2CCTP5fBpgNGsx2ffLcez7/3PSx24MbhnfC/Z2bIxNHFAGwaAHTChgXLt+OlD75HblEFwoP1mDV1OK7u3xEJMSHw9dFdMpsAl2rf5Vlv0e1z1CCz7EcE+oQjUt8QhG98j00BgGT98d1oLQDIsYLgFhmE/J6swTvuuEPYbWQCbNmyBR988IEwCKkZ9Y9//EPeL/787rvv4ssvvxTWHR10mS5MILGgoEDMLgiiRUWdbtDC+yG4uHTxYoSEhgpwVlRUVC9yTrCRuka8n8yMDAwZOkT+9s1XXwtgyBTtESNHYt+ePejeo4cwFFgHmhu1ZKTh7fviCQBOmTJFAFY6VdM5eNq0aVL/jz/+WNxLyf578MEHceONNwrzksxM3gPbqmtduri31207rq0FLscWaAMAz/xUOabP35SNv69Mx5FKC+xqF8jnLKyANb0AsDsR0LkdAtpHQavXQe3jYgnSIIwxMc4P93cxICHAexCwDQA8/5+0XX//J44zBbjMJaXQHABI5h3HOI6t/N+YhFFYWCTjHFN9KcXBOHT4CLZu2yEbeMnJSRg4oB8i6piFLgYgU4BdzHQGXYOFARhyaoObcwkafNjtNhmHeQ3q/4WGhKC2qgpVZeWIjL90SCHn/4lenle4UACg0+lAdKgB4wZ1wfVj+qJ/r1QEBzLdncJEp4wJZYXjBMoqa7F93wksWrMTK37ah9ziykaaqef/ebQBgOe/jduucA5boA0A/PmNeTYagBcKAKyorMVd976MeW8/hkC9y7n3bAFAaoJ8890GvPy/xbjxhkF48vGbTms8goA1ucdhyUsDHG759dPb2BHVEfrwGGgctXDmH0MNJxxN6G25z1QFR0Kf2A0KtQbmokw4irPgo1LIrnZzYQuKQbVTB01pBrRRyTAr9ZwbnxaSxpl/GM6aMujb94Jd5QNT7nE4K4uhcLrc2DyDEy6tXg9dXGeo/an3oIDZbIHZbIVd7vn0OlFsWafTQqNRwW53iJOaUqWCzkcrA9rZBrX9DqXn4U9vfIv1u9IRFuiPcYM7YsKwHuiQHA2VWoXcnBKs2XIEX63dg4yCUkTpdXjjj7djUI9EKJVnBgABOwpLq/HqJyuxYM1emK123D65P+6+4SrERAaLSUibl+bZPr2zPc8Jm8MIq70avpqGafiNSzyXACDZfN9++60AdzS0IMuPbDYX0OxESUkJ5syZI8w2gnlk9xHcIruAYNeLL76IgwcPSpovzTN4HBl9BNCaM2jh/XDBs3HDBmEQMlWYgBqD6UjUpHK7GObkZKNjx06iC7N/3z75jJlNRsQnJMDPzx9GYy0MBi5cqqVenbt0OdsH0OA8TwBw6tSp+PzzzyXtmelyBPhuueUWuQfqAZJlSfdLpgvzK9mQbQDgOXkMbYX8zBYQuYC8ShRBia5RAVD9jHHp51SlDQD0rvW+3JGHPy5Pw9EKC6BWAYXlsKUXwEmneI0a+k6x0HeMhU8gmYAuFqAbLLom1hePdjUgSe9dOnAbAOjdM/k5Rx1+/0Mcmvs2anLzpJgejz+CDrfdCl2oy3HX2yA4yJRfagPGREfLM9+7bz+2bd8pY2aHDqnCAHSDe02lAAsDsM5J2H1djmEcewk6cuyi4y/lOEIMBuRu2IiC7TvRY9Y90NSBjt7Wt+24S6sFLggA6HQiJjQQt143BDNvGIbE2DBJ+W0puP7MyC3G/O82YP7ijcjML7+gIOBFAQCtDidyam04UWVFkFaFTgYt/NWnFpWVRhuOFVbDaHUgIdQPccFtFN2WXqQr5e8EALko4WItL8818DSOQYMGiZPhkCFDLtlm+aUxADVqGiyc/6isrMWd97yMd+Y+jOAgl57dzwEAv/x6PV59bSmm3DgEjz/6q0Y34ERRcSW27zyCwsKKU3aMzdzmgP4d0CE1Ftk5Jdi1+wQqq2rgbAozVACGQD/06pmCuHbhOH4iD3l5JejYsR3Cw4NEyLipKC2txMrVu5CUFIXY6BBs23EUFRW1cihBCZvNCZVaIU5oDC54rrm6NwoKS3HkaA5MptMNAHgcd9LbxYaha5d4hIYEgizLAwczcTK7CBaLrcn71vpokJIcjU4d2sFoMmPb9mMICQ5Aj+7JCAjw/RkvghPVRhN+3HkUr3y8GnuO5MLX1wfJ7UIRGRIAhVIFvhVX45wAACAASURBVAPHc0okBTg80B+P3DoKt04a4jL5UKgaMQBrMe/5O0QD0EergVPhkL8fzcjH395ZhnW7TiDY3x8P3DwcN4zugzCDyzmuLX6ZLXAuAUBO/j/88EPRtXOn7Xpq9hEgXLRoEXbu3CkaQa+88oqYszC4eFi7dq0AX2VlZbIo4SJi5syZkvrrTmFqqhXtNpuYuvBeIiIjYTaZJLWYC5D4uDj5yvLINLSaLdAHBgoGzzRcLmKohUTGX25OjoDuXNxQj7ApY5mzeYqNU4DJhqRGItOeeV/U0yUIyD6HLEgyJQkMss4PPfRQGwB4No3eds45awGXWY8JO3aexMaf0rA/IRrXdo3AyJRgxAfpxNX5Qsa5AgCb0oZt6T48z+H33qQZ83PsBshaOsfzWG/qQt0/MmFE6F4Bkfbw3DBcvK8ITy85geNlJjgKy2FPz3MBgDQBU6sQ0DEWQV3j6kFANwuQ1x4W7YsnuwchJVDT4jNuAwBbelo//++5637Ejhf+gorjJ6Sw1Ok3o+sD9yHAS8MnzxqcOOEyQYuPbyebdTt37cb2HTthNJrQpUtnDOzft14Dt6kU4KY0ADn+k/HH9GKuX4QBaDRBXVqKff97FTU5uejz7NOI6N/v5zdGWwm/2BY47wCgU4FAnRp3Tx2J+265Bu2iglul9coNYOoBvvXpKnz43Sbkl1TWGYac/ya9KABgTq0d89MrsTK3Fol6DW5LDsSwCBfIZ7U7sDmtDO+sz5LBrFecAQ+MSoJO41r0NhWSZmSzw2G3Q6drXsfrfDQnBzzu3HOR7OOjgb+frziQVtdw50GNQL2/TKStVhsUSiW0dTbn56Mu56JM9/2Q/fNLFCxmW3JBsnXrVtkdaiqo9Tdy5EhxM7xU40oFAKuqjLjtjn/h7y/ORKeOrud3tgAgP4evvbkIX369CffdPRYzZ4xp8DrQjfXFlxbg+1W70atHAnx8mNbbfNxw3SB0756I2U+9i9zcEnRIjZHPeOMgY+7QoZNITIjA83NmYMWqnfjw47W4akgnTJsyHAkJUdD5nJ4KcfxENp557iOMGtEdw4d1xbIVO1BY6EqvKCqqQHpGEeITwhAeFiggoFqlwF13jMeJ9Dxs3npYxGWbivLyWmSdLMLUm4aC97Bk6TZ8t3gLAgP9EBqqP42VyAEpN7cMRqMF99w1HtHRQXj73e+RkhSFGdNHITLi5+kIsvyqWjM27z2OZev2YN2uNOTX3adDoYISDvj7azCoWxImj+iJ0UO6IkTvX79oYR+wauNeLF5/AGarFbOmjkS31DjR2GCwfLvDiY07D2PZ+v0oqzCiY1IEfjW6H+Jjws7IwrxU+4vLpd7nGgCklh3/iwFHcHADEI3XojOn2yXQEwBkexL4e/7558V5mOeT/cfNJ2oInilYLsvkOQTUTEYTuNPLBQ41AwkQ8h0m8McxjAseHs8UJjHccAJWmxUatQYVlRUiWE79Qi5g3GlUBAXP1lzDDQD+5z//ARmABDaLi4sFBGQbkAl47733ig4jTQy40cYx9ciRI20pwJfLB+0SvA+CStzkOnAgHxs3p2PtmqM4dqQQB0b3RVyYPyZ3C8f4jqEYkmhAiC/H1wtzk+cKACwqKkNwcKBXzBHeGdcUNTW1CAwMgM1mR2FhqfQrLelck5kSHh4sn/OysgpUV7sYyk2FXu8nGmk8VlLZmmhU9nec87CcY8cykJtbKH2duLumxCM2NlzmVuwPef6qo6V44qsDOH7gJKwZdQxAborW/Q9IjUFw5xjoDH5iCuLJ2O8focOzA6KQFOx7xufbBgCe/3e/NjcP6x96FMU7d8laPXLwQPR97vcI6do6prrZYsHRI8eg0WqQmJAga/gtW7djx85dsiHWo3s3DOjfV8ZJXocbZwy3ORW/b0oDkOm/ZrNJ2PtiJlhTg7LsHFSu+wH7X58LH0Mgut5/H9rf8uvz31htV7hoLXC+AUCFA5g4rCvmPDoFnZNjoKqTLmjNDXO9fyw9Dy+89g2Wrt+HWhIzLkBcFABwR4kZ7x2vhJ9agRqbE1G+KjzXI0SYGbSM/3xrDn44WoL/Z+8rwJs+v+9P0qSSuiv1YsUrOBT3wWDYcBkw2MaMwRjb2MaGThgbw919yHCXQmkpFCm0tKXuliaV6P+5NwRaKKxF//v+uDx5gOSj70fe95733HOa+1jjWrIUs/vWgYPFk4G9/IIiXLl6m0G4Fk0bwMbaospNRx1XcUkpyH3UxNgQZma6ssOqRnFxKSKu3kZk1B34+tRAh7ZBuB1zD8dPX4abiwP69mqHnLxCXLh0DVaW5mjVvNFrBwEJ5JMXl/A5E9Bnfv+cqWQy4V4awiNvob6/L+rX1bEh3sSrb4H/qwCgvLgU/Qb8hPfHdUGft4jB+ewmIDQ4nvzZMsTEpmP2rGFo2bxehQtJbNL2Xb5Eo4be+GX+mPvOsE+71gJERydi0sfL8O6g1hj2brsngoZLlh3Atp0X8Ofv7yM84g7WbTgFNzdbdrcb2L8NAgP8YGlhVmF2nAHAGevRLqQBBg1oA2urh65ox45HYvHSQxg9qj06hDRi1hwFDY4J8HpaFBTKMPOHzTxrPnJEB2zcdIrBwkkTeqBuXY9KV70cHoOlKw6jUUMv1K/vgW07zr8wAJB2SEdcqlAiJT0bt+9lITk9Fzn5Uig1gJWFBDWcbODrZo863k4MflDhrj4YuCmQ8vIarRaujnYwN6WEoNwy0ILEn9MyC1CmUEIgBFwdbB9b7tU/2W/2+LQWeFkAIAFZxP4j0OzRoPtGb3hBWn8UetffH3/8EeHh4Zy8uri4sPMwGUw9LShpuRp5lRNUOzt7pCQnw8PTg/UIGzRogOTkZAYRqfyeJi3p/iaTEGMTE9jb2fF9nJKcwiW/VyMjYWZuxqXDKSmp/L4QGxoyiG1hacmgZHVDDwAuXLgQpAGoZxZSSbQeBKT2IhCQmIB6wPONCUh1W/rN8i+qBZRKNRISchEWlogTJ2OZ/adQqCHQaBHdOZDBI3o2GjiboU8DB3Tws0ZjF3NIDAlAernxogDAX39dh44dm6NOHa8HLrZPO/LDh8+ztmnbtkFITc3E2rV/w83N8cHY4EnrWlqao0OH5rCwMMWiRRv5fWPK/WfFNShPKCgoQm5uAVq0aIQ2bQJhbv5wTKJ/T6akZGLXrqOgXMjf3w9eXq6cV+TnS3HrVhzi45MRFFQPISHBvD7t79SpMOw/F4tDkekoKFFCS7IMNC6gg9Co0M5FgzaBNSvNx1q3bgI3N6enOou/AQBf7j3P116lwqWp05H4zyGoiothbGeLFj/Ph0ubVkT9rNIBEJuvSFrEY1grSyuYmenur9CLlxgApHuwSeOGCA4K4rE29a1k5EEgNgGC+iBQUKcBSBI3uiAAsLSslA1AKApzc3H3n0NIX78RBXdiYOLoiFojh6PexPFVOtY3C/03W+BlAYCcdWkBO3Mj/PLVMPRo2wim9/OyR1uK7mPKVWjc9iQJJZVGg+3/XMTc5QcQk5ipexe+5HgtAGCSXIWt92QIyylFiVqDGhIRptaz5r+j02VYfT4JCTnFcLM2gau1MSZ38H4qA5AAuClf/w4CsGbNmIC2LR+6cv1b+xVKZTh/8RpuxySiQT1fdAwJ/rdVKvyemZ2Hv1bsxNLVu9CrW2v8/OPH2Lb7GB9Pi+D62Lr6J4SG38Coid+hgb8f1i/9rloAZbUOpooLy+UlOHMhErfuJMC/jje6dmiue0FKZVi+9m/89tdmDOrbCQtmTa7iFt8s9qJb4P8qAEi6dJ27z0BQkB/m/DCSGXbEANy5Yzsn0p26dMaBffs5Ce7Rqxd2b98Ob18fWFlb49qVSHTv9RYCg4I4gY++k4xxExbB0lKCbZumPTaYJD26Fm0+Q7euAfj2qyEQEEr0L3ElMhafTl2FDyb0wFs9m8HQ8HEGIG1i09YTWLX6OBbMG41rUfFYv+kU5v04Alm5hdi0+TSaNPJG/75t4OhIM/E65lp5AHDwwLawttIJIlMcPX4Fi5ccxOjRHdGxHACo/50SJGYWce1NxZPIyyvCnPnbeVD+7qA22LDpNJcPjxvTFX5+rpVqAN6Kvoc//joAHx8XNGrgiZ17Ql8oAKjj6en0B+la0WSEVFYCDbQwMTaGuZkJhAINhBAyHV5Af1cIfbmTVpe4aA2gFWgfsAVoO1SHpEsr9EEMhn+/xv92D7z5/eW1wIsGAMnkgww9iOVGZazkAlxZUDJBAKGe9U5sAdLGI7dcCmLAUPLRvXt3LoMtzz54dHtUUrt18xYIhAJYWVmz2Uf/gQOwcd16DBryLg4fPIjgpk0RfSsa/vX8GfxLiE/gMmQHRwdOiMjpuGu3bjh/7hxMzUxZHJ2ek/y8fNbJJFFze3sH1KtfcVKjKlfmSQAgrUuMyE2bNuHPP//kthg7diw7HhMI+AYArErrvlnmRbYATdBnZslwJSIZp87E4uzZeEilD5nu5QFA05xCGChVULjZobWfDXr726OtjxVq2ZtCbPDykqkXBQDGxibi2LFQDBzYDTY2Dw0OntSe3323GGPH9oOLiwNo3StXbqFr11awsqo6AYIAwF69qFrG5YmJKSWva9bsYfmSdu2aVhhHEZB34cJVDBjQBd7eNSqtGqL31v79p3H7djyGDOkFFxd7BgG3n0vGnJ3RSC8sg4ZwP4GAP1Ar8GFDLSYNaQc7u2erNngDAL7Ip/DJ24rdsInZdPLUVAb9Gn/xOXwHDYCR9UOH3qcdiV72wtDQCIaGuqoYArXPnQ/F1WtRvCqx/4KDAhnwpbJeYgxKTEyYTa+PykqAiV1Py5Lph0apQurFi7j660JIr0ZBq1ZD4uyE2mNGoe57Y15NY73Zy2tpgZcFANLJaNQadG3hj3lTB6Gmp06/snyo1BomN9xNSEdhUTFMTY1R29sVrk7WjxHBKFNJSs/F1DmbcPDcDSieokn/ohrytQCAlKNmlaoRLVUgvViF0OxSOJqIMMjVBMdvZCAqRYq3G7sw6FfXxRzWEnLPfHLcjU/B0tU7UVqmxPuj+6Fuba8qt09icjrm/74B+w6exZAB3fDTN+9XeV1a8N8AwO1rZ+N2bBLm/bYOXp4u+OqzUTzb9jojKycfP85fhZ37TmJAnw745adP+HBoBu/Q8VBs3HYIXTs2x3sj+rzOw/w/ve/qAIDsdiUvRUmxkmfMCAAyMzOCxKTyMu5nMQF5kgagbt9lKJYrmJ5P7z/et8ToX0tRKrvANODv1Xcmz5R8/eUANGvqzyL4O3fsQCoDgF1wYN8+BgC79+yFPTu2w9vHB1Y2egCwFwICg5j99eOcrThx8jp69wrCF5/1fwzo0gOA3bsG4JuvhlbpeKsKAG7eegIrKwCAJzF/9ig0qOeNnNxCLFn+D5tdjBjRCU0a+DI4R+8xPQOwOgAgldscOHgZp8/cRG5+ETOLtKTFQ/p/QkAmLUZJqQpjRnVCq5Z18Mtvf+sAwLFd4ef7+gBADQOAulk0XbepYzPqGY18/Azp6UqHnhRaMj7RCnjGjEot6RmgWTahgLZEf9OW9cDfsyeCWiVJDtDGBICqBLzfciEgB2YDCQSiipq1Wo0SKCsAry8UQWBkBYH4cSbaC3vhadXQKmQQiCXQaqhtlC93fy/swAmz1SI1NZXLTykR6NSpE6riAkygFjHsSCuP9GHJOZd093bt2sU6fgTwffbZZ+jRo8eDJJW2T4AXAXDksKtnwhHQR2DX7Nmz+XdyCCaG4MGDBxlIJFfgXr16PZGlUyyXY8vmzTA1JU1LIWJjYjDxg0lYs2o1hg4fhl07dqBps2Zs/BEQFIS7sbHIysyEk7MzH0Pc3ThITCWoW7cuYmNiYW5hzm1B55SdlcWlw6StRSBkUPDTXZUruzRPAwBpeTpnYgL+8ccfvDq5AJND8OtwAS5RAyb/rqX9r3cgvUvIWbygWAk7c0NI5UosPRCDI5fTUFaiQB03C/w4PhCyYiVSMqSo62MLBxudg9+beH0tIC1WYtU/t7F7/SVk3816jOv+AAAUieB89S4M5SVIDq4DjcgA1hbG6NvUHT+2dYGD5OVpGL8oAJDefQTqjR7dl5l8T5PguXEjFhERN9G7d3sG/GJi7r00AJCuPpUYz527EiNH9oarqyPfEJcv38DFi9cwYEBXODjoyiyf3EdrERZ2HeHhN/HOO53h6GiLXWeTsGDbLaQXlD4EAIUCaNUKvB8gwPtD2r8BAF/fo1elPRfevYvQKdOQE3mNJ1yd27RiXT3rJ0y0EUsvOyeXS3ZJ2sLC3JxZfzTBpg/qt89fuIjrN27yPdWsaTCCApvwv4tkMqhV1BeaV3g+nggAlilgbWGB3Kgo3Fy6HKRbqCkr411Z1fRDg08nw71b1yqd65uF/pst8DIBQIFag5kf9sPYd9qwRnr5oDzkekwytuw7jxMXbiGnsAiWZhK0a1oHQ/u0hr+f22MEkjKlCrP/3I2Vu88hR6rTf3+Z8UoBQGKnqDW6/El0f2BFLpdnM0uwJq4IfmIt7EpLEehhiQCPhzMItI5aq4H4CRoUVPqblp7NpV7ubo48k5CXL2WnS9Lko8FfTk4+FEoVu1ja2VoxC49YJ1TuumL9Xpw4Hc4Mvs8+eBfGRkaws7NihJa2mZWdh8JCGSfWpE9ga20JWxtLHhz+GwC4a8M81uq4l5TOGoEe7s4sSEo3R5FMjoysXJSUlLExAB0TaQbSNo0MDeHoaMPL0sCAlqFlSVuQ/k8lgPa21g+MElRqNXJzC7kMmkp6afs5ufl8/ESdtre14mOm/1+/eReLV+zA4RMX0b1TC3z5qY5p5Whvw8YGqenZsLezhquzrhzqTbz6FqgqAEj3AoEely4lICIiGTI5GUFo0TTYA0EB7jA3N9E9cOXiRQGAtB15cRnOn49DVFQaVGq6L0Vo3dILjRu5s4B9dYO2uXL1IezdH4aJE7qiW6dgnsWLCL+M1JRUNG3WHOGXL0MoEiA4qClOnToBL08fSCQmuHXzJlq3bQu3GjVYg2bj1lPYuTsUSxa9DzfXx3W7KgKAL5YB+DQAkGYyKaEnVt/ajcfQolldvDsghMtap8/YwCXA1QEAjxyLYI0+X28nNG7shdT0PJw4cR35hXJ069IEDet7sgGJu5sDtyWVA79uAJCB49JSxN5LQ0JyLgqKyqBUaqAWqAGBlo+PHIIb1PaEr5vDUxPx4tIyXItJxu34VGTmFbG7Mb1rne0tUc/HFbU8nZmar0tQnj2hV6acBAyMIDC0gKbgDrRKOTSKIl0httgUAiNLiGwbwMDS+8Ftr1VIoc67BVXeTeA+ACg0c4PIvgmEZjWq+3hUaXnapyL5KMROLaBVFkFTnAGxS5sqrfu6F3pWAPC7777D2bNnQSW8BHAREEglu1FRUQz8UeJB5lBk4uHs7Mx9KGnbXbhwgYEtYvZ16NCBWXYpKSkMGoaGhrKL75QpUxgAJFfg69evw8/PD1OnTkW9epWz7yiBOX3qFJt5UJkulfH26dsXx44cRfsO7ZnV5+vnx2Ceqbk58nLzWDfGx9eXwUBiLhAbkPT+0tLSuGyZSoAz0jOgUqtgYWHJvxUXy9GsuY69X534NwCQtlVQUICNGzeyMQiBkqQXSAnbqzYByVNqYS1+dt9uGnMWl2mQWlCKWylSpOaWol+wM24mFmLqiisoK1bAWiLC2O5+6NrUDT+vuYJLkano0sID7/aqDc8aVWOyVKf93yxb9RZILSzFkBWRiApNgHlWPoykcmb56aM8AGielg1xqQr5Xk7QSkwAczPYOFnj3NvOqEXGEVXfbbWWfFEAIO305MkwFBRIuRT40XLb8gf1yy9r0bNnCHx83JgZ9bIBQNr34sWb0alTC/j41GA29Pz5q5nR5+npUqXJU3q3btiwD15ebggM9MeRsAz8tuUm0skQhBiAQh0DUKtRYEywCBOGvh4A8Pjhu9W6/v8rC3t528Db72EJbVXOS6NUInzmD0jYsxdKmQyGlpYI/v5b1OjaGQbGj5t3slakXMZ9HAHcxGwnNh/dw/qQyeW4EHoR0dF3+PsWzZuiSeNG/DOVDGs1Gp78Kg84V64BKIMsLx/quDgQUzEj9CJUch2oIhAZwKVNGwTPmglTV5oEf/Z4f/ggPk4DAxEopyBZj6qY8Tz7Ht+s+bQWaBzUFOM+1JGaKF4eAKiFxECIVXPeR5fW9VjXvXzkFsrx05+7sHn/ReTJS4nNAOI80ITmewM6YNKwznB3sa0oXaTVYtPec5i78iBikrKq9F59nrvhlQGACpUGaYWluJdTDHNjEWo6mvHfFFKlBjsTZTiSVozP6lghwM6YMQt6iApLVLiTIUexUgUfe1N2BH50pomYM6s37mMzDtLc8/Z0xfY9xxF9JwG1anoweEYAHyXYzo62zG7r17sDg4Iz5yxHTFwSMjJyGSSoW9sbXh4uGDeyD2t0XQy/gb8PnMHV6zG8fSdHW4S0CsBb3VrDz8cdOXkFTy0B3rFuDmLjkzH3t3Wo4eqIyRMGwt7OBmkZ2cy223/oHJJTMpkV2CyoHoKa1OX90bKffvAu7GwsGcykkl36PjomgWfjPN2d0aldU/To3Ao13ByQm1eIdVv+4XMm7T4CAo+dvsz6HQTmdevUAgPf7gjSWJv+/Z+IvnMP6Zk5cHWxR706vnCws8bEMf1w7eZdPqaG9f3wycTBz3xv6UDLElA5FP2bmBOUSBDwQQMBevnTrA9dSxpM0HcUlNjoZz51QJVOMJ2W0wkRC+87oqp4u/Tipe9oG5R4UdB+aFnaF30o6P/6TuZJ2y3/vV6wmLZJNHVan7arp50TwETnRtsnDSf6rXwn9swNd3/FqgOAxKPS4u89UViy7ALuJeUzANi5Q21MnNAStWs7PTaT/OIAQA2ibqTiz8XncPZsApefenpY46NJrdGtmz+zX54FbiHtvqzsAri72QMaBVBWDIHE5sH11l9TPZCmd6ojUw9oVVCl3oDIpS60MES+VA5724qDBf21oc66ZdvP0aVzE8ykEuAq6JZcuUolwCsxaXxP9H5KCfDGLSewes0xLJg3Ftei4rB+00MGoP4+ocEQPfsrVx1Fbr4UzZvVwvadF9G1c5MqA4DkuLdq7VHs3XcRUz9/B8FBtdgA4/DRCDYeoXfFpAnd0aqlP0yMjSAtkmHmLJ0e4Pgx3eDnV7mG2M1bCfjzr3/g6+uKRg09GEj18nLE0MHt4ORYvUFi+WeBC3/VGqRlFWDn8cu4fD0RSVl5KJIpoVZTUTC9B4jBJ4S1uQR1vVwwoFNjhDStw32CHsSje5j+JKblYO+JCJy/loL45AzkSWVQqTQwEIlhay2BXw07tG7ki25t6rOuoIjcBp/prgSKw76HwNAcYueWUOXfZlafIvU0BEIxRC6tIDS2gcg+AAbW9zXiNCoo086iLH4PhMbWDA5qywqgyr0OoaUPjOuMgkAkYYaeRiGHwEDMQKKuepnuZQ0ExObTKCAQkQC2BlAV6xiGBsb8O7MLKfh7CQOUGnkqikO/gkmTKdAQU7EoEYY+/XT2KAqZ7pkSEVPxPhNdrYBWaADQb8SZNKLyM92Tq1UroVVKIRAaQmBIM5z3v6ft8j5NIRCRHuWzPOmPvyWfBQCkfobAKnL7pfuGADrS6aPyVepP5s+fz46+9G/S4CNwkPZDZbYEENK/Bw4ciIkTJ3JiQqW/VDpM7/xhw4bxh5Y5ceIEFixYwP1B586dGQwrrzmkPxsu1c3P50k90vUrLCiAja0t8vPyYG1tg4yMdJ4csbSwQH5BATP76Jkg1h8lMgZCA5hITEBMQvq/qZkZJzzZWdm6PsiI9LXyed/P4gxc3gRkwIABT9wGgYDffvstty2BoA0bNsRXX331Sl2AyzRATpkGlmIBzETVu8eIDJ8jU+DozVzsjcxEao4cH3b0RHNfa3y3+QZCb2TBEFoE+Fjhp/cCceVWFmb+GQqNQs361H07+WHy2OozLJ+373+z/sMWSC0sw8D1N3AhPh+G8lJYpOXANFcKo6JiCGhcWE4DkF9BRkaAqQSwsgRMTWBjbIBz3e1Qy0L0nwAAybjsxx+XYuLEwcySqywob1m/fi+GDu0Fe3tdX/wqAMCVK3ehefOGqFnTA6dOXWazw1atmrAJSVWDTEdIq5BYgxF35Phj43VkMAOQwL/7ZcAaJYa3EGP8sA6vhQHYq/2aqp7O/9RyA4Y2wLDRVZfP0p988uEjiJy7ANK4eP7KZ8A78J84ARZenk9sHxrDU5+qz7PK5/QFhYUIvRiGmJhYJtwQA7Bhg/q8rcJC0n3WwNqq4sSMVFoEIsHYWFtxeW9ZXh7SIq8i/WIYiiIjUXDrNlSlD6UDzD09UHfCOPgO6A/BM5g2lD+xD0YNgZuHJ2rWrgtZURGKiqSQSaVcuVRaUgJFWRlUKl2O+wYYfPmPzKsCAAVawN7SGOt+/gAtG/vyeO9haBF6LR4ff78a1+9mQEvM5vujZAKw63g4YOGM4WgVWLsiuUGrxbGLt/DNwh24Ep3MMjIvM14ZAJicX4J1F5Jx5GYW3G0leCfABe1r27E2R1GZGpdSZYgqBcwNDTCupjk0ai1KlBqcjsnBktOJMBEL4e9iga971YSxqOJcXnhkND776jdmx039eBgaNaiFHxesxuFjoTqhfQMhs+uow0rPzGVW4PiRb6N5cH1M+nwecnIL2BTD3MwU9nZWqFPLC599MARxCan4bs5y5OUXsqEHseRIUD+/UIrWzRvjh6/Gsx7G0zQAqQQ49PINvDN8KoOLa/76BhbmZli+ZjcWLdvOLEMXJztOCMiinEBGOkZadvPKWbCyNMPWXUcx59e1xLCGizO5WAqRy+5dxejTIwTfThvLIOeUb37HsZNhzPSjRM7W1goqpRop6VkwMhRj/Ki+zPgbNel7ZGXnQyYv5nN2sCe2nwNmTnsPB46ex6IlncPs+AAAIABJREFUW9EhJBgbl3//TPceCbJGR0fzh1gW9OIj1gXpL1FSQckLOfRSMkYJDJVbJSYmcoJG5VYkbE4dA+kwkeMvsSDIwTEwMJCTj4yMDFy9epWdC6l0ixK1e/fuITOTgFRTtGrVirdPyV1cXBwDdI0aNeLEj7ZLSRWtT+sQ04ISG2JYUOkTlZFRCRoxSWi7CQkJIHF0Yj9QYunv78+gJDFB6DcCCIkdQmwQKtmiZO5FRJUBQIL/tKQfl4P5C44hLDyeXzTWlqYYPaoZ3urZAFaWkof5+f0NEzD059Kz2L4zgg0hHOys8MUnHVGqUmLZyvO4dy8HRiIRPp7cDgP6N2Emqq6Tvr8BLZBXIMPmrVewfVckcnNl/HvHDrUxbkxL1PJzuK/d9gwvMGI1qhRQJYZDu+cbCJSl0PaYDsN6nSEUPkEOQKuBSpoO9dHfIby4AWqPJjAYsRIic53eTGWhVqswYMgcUKI4bUo/SEwen7Esv56zkxWzy0aM+R3+dd0wZFBbmEgeX4ccPNesPY7bt1Ox/K+PcOZ8FNZuOPGgBLg8UEzPBgGeB49EYMeuC0hJycPQd0MeAwCPHLuCv5ZWogGo1WLF6kPY908YZkwbhKDAmtzN0Lvu3IWbWLX2GIrlpXhvbBe0bV2f3zez5mzBzVtJ6NeHBMfdKwWIL16Kxj+HrzDI2bxpLaxccxR5+UXo1SMY3l5OlbYpNXO9uk+XX6ABUE5+ITbsu4SVf19gXQxnBwv4eTrBzJg0XQR8P5Or++176UhKKUJgXWfMnfIOatbQl0XRMhokpOdiyZYTOHAmCnlFSjhYmcLbzRZmpsYolJUiNjkbBUUlcLQxRa+2/hjZuzW8XOyf2d1cDwAa+49joE6rKkVJ5AIIDExg0vgTsNNIudDI01F2ex206jIYN5wMIQFrdJ9mXIQq5xoMvXox6KfKvQlNaR4DcgaWPhCae0IjT4OmUMdE0JQVMLgIoSG0JRkQGFpC5NgUWgK700MhEJtBU5rN2ycAkvbHAGDAVEBkAk1xDsT2jaCWJkCTH60DDQ0MeRtCY1so084xcKgtJkfGIhjY1teBlcoiqDLDeP+knUjfE7uRzkuVG6VjNIrNIHYIgMBEVxb2vKFn5o0fP54nkLp06cKMPgp6vxMARe/dJk2aMLBHzzY9Q7GxsVi8eDH3OXpXX2KtkXstfbdhwwZ+51PfRMkHrad3Bqa+gQBAerffvn2bnX+zs7N5HwR8UZ9DQevSPg4fPsyA3Icffsiswf9a6AHAn3/+GS1atGBTEuq7nJwenyzatm0bl2BTn0rXYu7cua8UAMwu0+B8jhI+ZgaobW4AA7puT+lSqKKkWKGGkUiIMqUGW8IzMfufBBhCg7Z+1pjV1w/HorIwa/NNqmuEk4UhpvT3R+0aFvh68SXcismGgVoDB2tjTB0XjAa17fl9ZGX59L7hv3YP/FeOVw8Ano+niU0mh8OkoAiWqTkwKZTBSFqsMwGhvps+BPxZmD+oerAxFv6nAEA6x40b98PT0xUBAf4sDfJoEIuOQLiGDWs/MCF7FQAgMf5I68/d3Rm//bYevXu3g6cnjdWrPsaj9/uCBbSdrrgRW4olG6OQmVfyEAAkFqBGicGtjfHe8DcA4Kt8Tp8VACzNzUPY9K+RevIU1GVlrK0X9P23cG0XAqH46fJdlZ1fTk4uLl4KQ1x8ApcHN2/aFHXr1uZFKwMAqT8nww8KS0sLKKRS5EffRkbkVaScPI3CiCsgpqI+6PgIpKw5bAhM7pt+PU87Tx47As3bhKBHn37Izsrgibuy0lLOX4tlMhRJKVcvYi1zWZGUmfsEDFLuyLrdb4DB52n+x9Z9dQCgAJ4uVlg9dzwC/T154vZhaLH3RCSm/7wNcSk5qDBo0Wphb2GKpd+PQqfWDdgY8kFotTh/7S6+mr8VYTfuMXD4MuOVAYDXUqTYHp4GKxMxO/2mF5agV0MnNvqg8ozj0dkYEOyKwjINTA2AEoWGZ28v38tnRkszb2ucv5uHWX3qwN68Yqf4JABw7z9nmM03dkQf9OraisuEFy7ZikPHQhHSqgkWzfsckVEx2LDtEM5dvIrO7ZsxC46AgCJ5MYN/12/GoVun5gwIElB24kw4awZSWfCIwT0wbuTbWLp69xNNQB4FAFcumsHMu9GTfuAy3T4922Ls8N5c+nvyTAQWLtmC+HupDABuWPY9cvMKMOaDWVwuPKhfZ0wa2587/X0Hz2DewvV8b0z7dAQ6tg1mAJDOzcXZHu+P7svgYHZuPhYs2oiDR8+jUf2a2LFuLrsWr96wFyfPRbDpyeQJgxggJPBz5YZ9zwUAUuJEWkmUcEVGRnLSRJ0+Ub0DAgJYb4kAvd69e2PatGmcdFA51e7duxk8o6Sua9euDAYSEPfJJ5/g6NGjDBaSIyMlIqdPn8asWbMQERGBpk0pEdbi5s2bDOAR8EcJXLt27ThZoeMgkG/GjBnseKgH9X744QfeZ+PGjfHll1+y1hSBf6T7RAkegYV0DHfv3uUXOa3n6+uLjh07cnkpLUOlYtT5EOhIx0HaUMQMIbDweaOqAKDOTAFQlKmxcuUFbNsdjtw8GQQQoXYdBwwZGISWLbxhaWUMg/sMN1qe2GeLl5zB9p1XIJOVVQoAGooM8PFH7TCwf2MGAGmGnRlc7A5XghNnYrFl61XEkTaPVs2utaNHtsA7/RpBIjF8YMhQ3bZgmFGjhir9JtQbJ0OccAkws4XKMwBo+BaE3sEQWLsBQgNoSqRAejQQfRyCqAMwyEuGBgIoO38K425TIDB4sns43TfnQ29gxeojkBaWsF7c02LsqA7o0L4R/v77IvYfCkOxTMH7eiwEgImRGL3faoZe3YOx70AoNmw6hVnfDUM9f69KmaIE4N+JScHa9cfQNLg2uncNgoWF3pFci+Mnr2L5qiMYPjQE7do8dAEmIGzNuiM4dCQcX3w2AAFN/B6wsajcnzQL1244CmmhHMOHtEerlg0QezcNO3afQ2xsGpQqnRHHoyESCdGgvjv6920FH28XnD1/E3v3X0JySrZOZ7ISPoVYLMS2jV8+tQ1p9jYqNhmTfliPhHQZ/NysML5/G9TydoLp/WRHqyVWsArX7iZhzrLjyJfJ8dXozhg/uB1EpLMHAghVWLDmH6zecwnSklK0aOSNLs3qoI6XE0wlxiiSleFWQjr2nb6Om/EZsDA2wOQh7dG3UyBsrMyf6d6sLgCozr6Csvi9MLCtByPfd8p18ipoNSouIVYmH2WWoIGNPzTFWWSJAkO/gVBnR6IsZgtEzi0ApRyqrMsQEdBmaAlVQQyMaw4CDK0gP/MhxO5dGchTF9yB2CEQYvfOOgCw8SdQF8ZDmREGSeB0lN74i1SLufRYkXwYhu5dYOjzDmQnxgAiU4jtGzN7UJV3GxbdtqIsbjcUCfsgdguBRhpP1rgwCfgCpdcWQaMogIFVTaiyIyF2CIJR3dHVfcwrXZ6eSZqgoXcz/U3vZwKpCLCj9zD1LdR/1KxZk/sJfdCkDIF35NhbWFjIfUnfvn0ZqKMBNk32nD9/nsFD2i5tj5ahd3rz5s2536Dl7ty5gyNHjjDTm0qGCQTUB/1OrEE6BmKcU5/Utm3bl16m8UIattxGCNQkc5N58+Zx37l9+3YQ4ErtSUz98nHo0CEGYOvXr4+ePXtyaTT12bQuAaYvO+hVU6rRIl+hRZJMBVORAP5WOhYvM0juA4JlKg0y5CpkFimRUaRAgKspsqUKfLw9FonZcnhYGmLmWz5wNDfE52ujEJcihUSoRYcGjvjq3frYdTIBizZfg1CthomBAJ2a18CnowOx/0gMNCoN3u3f4D93nV/2tXne7ZMubYG8DBbmxjA1rFwu5FEAUL9PYv5ZZObDIjUbya0aAjZWNOvJbsDl498AQHISzi4qg5WZISRGz6YT+CJLgOnYieG3evVujBz5NuztK5pgUL9IANqIEX3g7KxzDKcgAPDMmYj7jLyKTr3l24OkUqi0mCQHKKpiAkLLJSdnsNMvGZQ4Odlh3rxVGDKkxwM9wOrcC8QkbNasAeIT1Viz+Qaycu8DgEIdA1CtVeKdEAnGjuj4hgFYnYZ9zmWfFQCk3cZu2oKbi5dClpzM4HutYUNQd/xYmD6DS31GRiZCL4UhKSkZVpaWzACsVYvGtToAkN77VgT03w/qi+XFxZyvmUokUJWUoDQ3F2lXruLuzl2QXY2CoqAAQpEI5p6e8O7XBx69esCsxouRYCEAsEXbEIR07IKrEZcZ3LOwtILE1JQ/epYjm91xVZwcRex+XMiMQT1bkIBDmrxUKRU8vnjDFny2G/rVAYCAp7MVVs+bUCkAGHHjHj6etQ4Rd5KopunByWjVGjT0c8Uv04egeWO/ioQErRbnrsbiqwXbcPnGPQYOq44FVL+9XhkAmF2kwM4rafj7agabenjYSljnyczIAEWlamb42ZmJsf96Fp+0uZEIzuZGPLuUnFfCKWpzH2t80MGLZ4HLx5MAwKMnLuHtniFYOPdTBnCIXbd7/ym8/+lcNA2shxWLvuJB/6MmIKQVeOjYBYyZNAueHs746vPRCGykcw8kp9wdf59gp9xmgfXYQIMYek9yAX4UAPx19ic4e/4qZi1YhSYNa7ErsLOTHW+7oLAIazcfwLc/LWMAcOlvX+LCxWuY9t2fqO3ngT8WfME6fRQE7P21cgeXBbdvE4i533+Iqd/+gZNnI9CtY3Os+GMGAz50zgePhWLUxO9Ry9cDh3bp3JIrMwGh/f+5YsczA4AEjK1fv57LpIiRQdpFxPyjtifWHjH/9NTvwYMHc3kR6TR99NFHIKYBORsuWrSIEw1KwIiZQM6NlHBRIkiMhZCQEBw/fpwBPWIH0suVGFXEECSgjzSbaHsENpIuFCU6xNAjwJCE5elYiBVI65PQeVBQEC/XrVs3XLlyBTNnzsS+ffu4jWmblOzQy5iYjFTyS8dF+6PkkbZLjEZiplBQwknr166tm616nqjuQ0/L37yZgkV/nkFYRALULJMjQK1aTujcqTYa1HeGrY0EEhMRM2LVKg3WbQjDvgM3WMevMgYgAYBjRzfHWz3rsVOtUq1GSYkSefnFuBqVhoOHoxEfn8PWDXSvtWrhgzGjW6BBPdfnSpb0T7dGVQZNVizUFzcBoRsgKs6HwMgMMDKBlsogSRNUpYJAWQKUkTiwAmrPphB2+ggGvq0gNKNn5emgHjH68guKQC66/9bm5MpL7LLi4jLWyqRS08rXEfCsjqWFhM1QZLISSIuKYWdrAUMj8RPBJxrcFxTKWafU1JTefQ87DbpGhYXyB9ssz2oslMohl5fCxtr8McYAgYCFBXJ+5nXHY8zHXVRUzBqoaqK3PBbEshFAIhGznigxn0tKFbyOQnHfabjStQSo4aZ7lz0p6B46f/Uuhk5dCkMjCd5qXQdzP+8Pwwci0FT/qmMB5stl6PfhX4hOycG7IQ0wb/pAiIU0+aNBXFI2hn65DIkZUvh52OLLcT3QupEfJKzDoes0S8tKcfjCLfy6/hjiE/MQXM8VX7/fCw1rezCjrbrKYtUFAFUZF6BIOgKRYzMYepQTmtaquLRWnR8NReIhiGz8YejdG+r82yiL2wWhxBEQipndZ9rmN6hzbzB4Z1JvPARm7rwMMQkJECy5+DXMOm9ghqAy4yJKr/4C0za/o/ji1xUBwKAZUMRuhYFDE0CjhCLpOLSKfEiCv4Ps5DiI3TrCuM5wNjfJ3+gP62F3UHjgbUgCpkJMIKRGhZLInyH2eRvyE+MgaToTQokTVAVxKIteBYsee57ndVdhXRr40juXPsQQLy8Jof+eJlkqk1zQOUqX8m/E/C4ftC71QfQep+eHJm7oHf8oI5eYh7RP2sej7GE6NurnaFu0fUo6/mtB/e5ff/2F6dOnMxhKpilk8vHxxx9zf1w+qP+kvpMmtqivXLhwIYOvNBlHZdavKqILVfj0ciGcjYX4JcgSSTIlCso0cDUVoYaZCFcySvBnWBZis4rR2ccCk5o64K9zaVh1Lg3mYgH6NLDFp529sOrEPSw/Eg+RRgMvOxN8P6wBjA0E+Oz3UGRmyiDSqOHuYIpZk1uCBurTfjgGiaEQv8/tAQf7qpc6vqp2+S/uh0C3zMwiRN5MR1S6DB4Na6C5uyU8rI0fc+t9EgCoP2/SA9T414TWxIRNCB6NJwGANImVkVmEW7fScTZVDm8/ewT72MDT2oRzkerEiwYA6R22cOEGdO3aGjVruld4P5HrLo0nQkKCKrjxEgC4bt1e1KhBRkJPnvSsU8cb9evXfDBOeBoASO86qjIid+Hz5yPx1lvtULu2F4+hnwcA3LjxAPz9fZCSrMHGjTeQTQAg6/89BADf6miOMSP//wAA6baittBJzVTnzvhvLfs8AKA8NQ1hX89E+pmzzLYzd6+BgG9mwCWkTbVZgMkpKbgUFo7U1DTY2dqiadMg+ProdJUrYwBSf095rrGJMev3U9CEYG5iEpIOHETG3n0oLSiEfXAgvLp1hWOzYBi/AOaf/uoyANgmBAHNmuPv7VuQlJAAQyMjlv8gwy76ECBoZWXNmr9mZpQHGPLYge4pYgJSmTCXD0ulkMmkKCos5BJiYg2WMGOwFApF2QNJq//WnfVqj/ZVAoC2FkbY8PMHaNHYD2JR+cknDRuKzV/2N9bvu4DMXBlLZFE6amsmwdiB7TB2QAhcHW0qZqhaLQ6fv45vF+3CtdvJOhfHlxivDACkcyhVapArU7C7r62ZIZdqECB4OiYXM3vVgpOlEYqUGtwsUEChAVo5GPOLV1qigqxMBWdLo4p0yfsN8yQAkMCzscP7YOonw3lJSoIPHr2AERNmIriJP5b9Pp2/fxQAJCBs/ZaD+PrHJWyyQcw5Mhah4BK23AJmDpLb8IzPR+NS+M0qA4Czv52IPftPY9P2w+jeuQVW/vH1g8tLZZnnLl7D20OmcBnyLz99jB17jmPVhr2wsbFEQMOHwBItm5aRo9P88/fFst++xPfzVuLi5et4b+TbmP7pSN4uAQCnzkZg4KjpDAAe3LmQtRJeBgBIpVbEgiOmBTEv3nrrLWbWURJHguo7d+5kJgaBgC8CALx48SInYQT2ETOPypgIlCMAjpI3SnSeFQAkgI8cI8ntkZIkYkmcOXOGkz8qOyY2ITFEiDVImlHEPqFSYj3T8Hmf2X8Dox7dPjHzVEol9vx9HRu3huNeYg6RfXhMbGJiCFc3a3i4W8PezgxGRkJm2EVGpeFOTBZUSlWlACCBegFN3FC7liMEQgN2ks3OkSM5ORepqZRIq3QMDAPAx8seo0c0RYcOtZihWl1wpfz5lB9j0XFqZbnQ5MRDffs0BPGhEGTeAWR5gFoBGFlAa+MKuDeCtlZbiDwCIbR0hsCwIpPlea/Hm/VfTAsoVGqciYjBsC9XwNzMHCN6NsH093oyIEeJD5UHF5cpoVCqcSM+Gd/+cQg5hVJMG9EBk4Z0gkhowOW/e45G4NPf96O0WI4PBodgwsAQWJubsjwCv6f5o4K8VIUvf9mOg+duQyzQ4LdpA9GhRT3W66juPVptADDnKhTxeyGyqQNDX3Kh1oWmKAlq6T2dHmDOVRh6dOFyXGLf0fJUeiu08IQ69xYDbcSyK4tew4Aeae6VJexl/T2xY1MUh/8Ei+67eWBBgKLs9Ecwa78CJWEzywGAl2ASMA2K2C3QlOYwyKeWJsLAzAUmwd9DdnI8jOuN1wF90CJ/rS+sh0ajYHszmPfcAwM2KxFAW5IFdUEsZKFfwtC1HWsREpNRnXcT5l22vJgb5M1WXnoLrFy5kkE96t+IuU6l0pTUU6kvlTQTC5DGOTRRRhNaxIikvpSYlUuXLkW/fv3w6aefslTHq4rYIhV+j5ajpb0YdS1E+Px8DhILlfiogSW6eUjw3dkMHIkpREN7I/zatQYypGX4cPtdyIsVqONggvl9/SArUWHymmvIKyiFhViIgS3dMLqTN5bsica2Y3EQqlQsQTO4W03+/LEmHP8cvgMzQwOMHdYEA/o1qHC69L6iqgMaz9B451HmP7UhMT6oCkIkFvME5aNBYHNmRiaXutlVkpRSckjakY8GJY5iQ0OeZNWD0HQcJItCGkOPBu2flqUJzMokMUjmhBJQewcHHq89zdH1Wa85VR3k55fgVnQGTpyIwZEzcYg3MoEmqCZ6+dvhnYYOaOhsBiea+L8/CHgqAEjLEEW0fp0nJkqVAYD5+cWIi8vBseMxOHw4GjcsLKD2c0G3Rs7o28ABwTUs+BhInqgq8aIBQNrn9euxCA+/gbff7sAuv/ogJ95Bg7ox0Fe+9JYAwEuXotC+fTNYWT3ZYZ4mcimX0V9fAgCLi0t1Y7ZHTjc8/Bbq1/dFw4a1UL9+LXb6pfUp6DiGDu35TAzAJUu2MYCZkaLG2mXhyMourlACrNKq0L2LBUaN6vTaGYA0CepWwxImpmJkZcqRkVb0P8vMeh4AkBINZgH+RSzAFNbT9h08EP4TxsHMvXpMu4R7ibgUdhmZmVlwdHBAs6ZB8PT04PuO+iAa2xEzUB9kGqJUKBho0+uwEShIklqKpCRknrvApkD2jRrB0b8ODAwfL6uvynP+pGUeAoAtsGfbJsTF3HlsUZpkpD6WgEGJqRnMzM0ZELS0tmZA0NzSkvtdIyNjiMRkEqrhfqWkuBjSwkJICwsgLShgUJDKiYktWFJSzL/Tub+Jhy3wKgFAI6EGy2dPQI+2DWFSQa5BV5kXn5SFNTtO41xEDArkJTCXGKFFI18M79cWNT2dHtENpCIbLdbuOoUFqw8hLjX3pfTD5e+VVwoAlt8xlWxEJhVi95V01HQyw5hW7vyzXKXBtnsyHEiRY36gPdwkIvzbhNyTAMDQS1EYM7w3pn5cPQCQDDXIVGTW/FUsQurkYFMp28Db0wUj3+2Jy1eiqw0Abtx+GD27tMKyhV8+YDg8BAA/R51a3lgwazI2bT+EjdsO8ayes2Pl7BpfLzdM/2wU5vy2FpfCb2DcqL6Ydv+cXyUASMkBOSVSmRQlCVRmS2AcDTZoEEzgGJXkEgvjRQGApMtH++nTp08FxgcNzL/55ptnBgCJcUhJD5Uq0yCczo3Kg6mEmY6dEiMqH6Nzpe/pd2IfUlnzuHHjnvvBrS4ASM8OASNFRQps330F+/ZfQ1JKIZQK0rvS6QRSaSXFfRl/nUYfGyugUgCQrhvT0Hlm/SEVWT8TSr8ZisVwd7PhMuGuXWrD0lLCYM7zRNWG3c+zhzfrvq4WeAgALoe5uQVG9ghg9p4AQhSXlGHHwVBExqeDTKOi49JwPT6TZSM2zB2DwDqks6FjB67Ydgo/rDsNZbEMv04ZiO7tGsDMmBJH/b1HhiL8VOCnJfux8XA4igrlWDR9MHfWxGp82QCgpjgTZTGbWCvPqM4YCIxtoFXJoUz8B6q8aDYTUZMhiFVNGHp0h6YwFoqE/RBIHFnXjwA9SfC3TwEAg1F88VuYdVrDzsSq9Asou7UKkhZzUXypHAMwPRRGtYdDdnICzNsvh0DiBEXMJtYElDSfBdmJ8TCpPwEiJ3KUfQgASg/2g6TJ5zBwbAGU5XJJsNi5GeQXZ0AS/D2XEmuK06GVp0NcnuH4um6uN/utUguQNAdN1NFkFsllHDt2DJs3b+aJNJq0I91EKrcm45S9e/dyqS85KdNkGn1HMh00AUYMylcVpWotsks1EAq02HJXjtkR+QhxMsIvLe1wNkWOz4+mwcZQgA8D7dDN1wKzjibj4I0c2BkbYGxzJ/Rr7ID5++9iX3g6xFoN6jqbYcGohkjJkuHzP8NQIlfAUKtBHXcLzPm4FRKS8jF99kkoSxQQQ4uGdRzw67yeD0on6bwJvFuxfAUDdO/0fwd1HymJpiTuSkQE9uzegxru7hg/YXyF5qL+81LoRXZabtS4ET6fMuUxfVIqSV+/du1jzA9KKB0dHBEQFIg6dety9QSBeIv/+IOPq3xQf02GMY2bBKBe/Xqsb1yeXU7H+dfixbgcdhnDR4xAy1YtH2PPPs911pX1lyE+IRfnzsfj0CGqHMiFykAIqasdMum9LgA8bEwwqIkj3qprh5r2prA2EaFSALCcFDF3BlUBAM1FKC1RICk5H+fOxWPf/htISMhj5n+WjwsKazhCbSSGu40JA5E96tihvrMZbCSixyqOHm2LlwEAUi4wd+4KjBjxNlxddTrGsbH3cO5cJPr06QBr64pa08+jAUhgnKsr6etWHHmdPXsFycnp6N27A5yd6Z55+PvixVvQrl0waxFW1/yOzmvQoO5wsLfHjrWROLr/DqTSsgcsQCVU6NTdCiNHd36tAKDY0AD1Gzqh70B/2NhJEH4pFX9vv4XcHJ3e3P9aPBcACKA4PQNXfpyNlGMnuAxX4uKMxtOmoEbnThARQ7eKEXs3DmGXw0FagG6uLswAdLvv1MsAIGmylisB1jsAkzGIHtim/otYgeZGhpDlF0AtFsPK1ualMParAgBWdup6HWKanCEiCwGDzBS0toa5hSUsrKx4jKwz/jJil2GK0tISyGVFPGFDBmOkK0hMQf7IZaw7SNUv/1fdiF8ZAEhZsUqNqRN64/3B7WFv8/jEC8GAuYXFiI5NRVZeIRxsLVDH2wU2lmaVaqcWlyrxw6IdWLv3AvJlD01rqvjoVHux1wIAqjRaXEsuxLIziay/MbqlB3o21Alt00Bvf4occ2/ko6m9MUb7WqCJzZMp7bTOiwIA3+3fFcTQI9r7tj3H8fmM39C4QS0uvXV1ttelk1ot66dRmbCZxASFRTIsX7OnygDgwxLglbztdUtmsmYfBZUibth2EN/8uJRLgH+f+xn+OXIei5ZuQ4tmDbD896+4PLD8cRCr0dTEhI1Kps7847UCgATwERBGA1FKEkaNGlXBJXHdunWccBCz4EUBgMTQI6COkpfyQSAjMRqexAAkMXli7j2pBJg0BGm7pPFKBCcQAAAgAElEQVREA2QqbaZjp7JkAvgIXHRwcGAGAJ0rfchIhPQMKbl63hn0ZwMAtdw5UjnoseN3cPBYNO7ezUFhIQnOkqYEuSnrnVQfthZ950gmIJ8+NAFJSMiupPyNKg+1PLtnZCSClZUJ/Hzt0atbPbRq6c1aPmSE8Lzn/gYArPZ7/D+zwtMAQDIEmbdiP45GxDE4RyXRWfkFMDYyxpTh7TDsrZaQGBnyPb7naDg++30fSmVyfDSkPd4b2BbWZjq9FV1omXJPHer0X3fiwPnrnMgtnDYQnVr4M5Pw38rDH23U4sifIRSbwaj2MJ3jrroMJdcXQ2BgzAy6R01AmIOYdg5lCfshNHOBgVUtaIozoCmIgYFdIxi6d4Ii6TDUuTchdg1hViCxAA19+rLmnjr/Djv5kmswle8a1xunYwAmHmbXX9IWLD47Gcb1J0Jo6gpVxiUIzWtAXKMTSsJ/gnH9CbxNVVYEMxCLCbhr/CmbgCjidrNup2nT7yC/9C2M64yAyIEcT7Uo3NYUlu+cR+mdjdBI41hjUJ0TxcYkJk0+h/zCNIgdg2BgXRvKzMtcjmzS6JP/zD34f/1AiR1BE1WbNm3ifpj6OtK0Ja1dKo+msmhKtKjfI+2/kSNHst4tGaAQ+510AEn/8Hnf89W9DtQnRuUqMPIUsds1+DbACjUtxfj0RDqup8vR2s0UP3d0wcXEIkzZmwCBWoMg+q6vD6KSpJiy6RZUZSrYSUSY2NkL7erZ46cNUThzNZ2NP2xNRZjUvx6aN3DErEWhiIhMZU1AA40GdpbGWLrobTg4PCwDpsTz/fETWKt45ncz0TYkpMIpEYPjwL59mDN7DpuELVu5osLvVKb29VczcPLECU7ytmzf9sBwRr9g6IVQTPnsM74WFpYP3eyJ5UdJLl2Dd4cOxeB3BzNTZPTIUVyxQIxEMpbTjxWJiUhl62/1fgsjR4+uAAKSPMsHEyciNSUVrdu0xhfTpnElxYuIklIl0lILEXY5CQf+uYlr11JZgoJCLTLQAYC1PWGgVMKwuBRCM2PU8bLByGAXtPe1gaGBACM338K5+yYgjx1TFQDAU51tYCGTI+paKnbuvsbHUFrKGikcegBQYyiCqJQc0g3g72mNwQFO6ORnAz87CUsVPSleBgBI+zpy5AL3gQTQmZqaYOnSrWjdOpBBN2ITlY/nAQB79QqBu7vLYwkpMai2bTvE4GDz5o34GPQREXETMTGJ6NKlJVcnVTXi41Nw/PhFLicml+OiwjIc3HYdh3fdQqGU3IABFVRo+5YtRrxmANDWToKeb9fBO4N1DrRJ9wqwbsUVXLqQVNXThaGhAWg7VPael1vy/zV78HkBQGqU5ENHcO3XhSi4E8NEA7fOndDwk49gWbtWlfuL6Nt3cDk8Avn5BfD0cEfT4ECWYqKoTANQ5wCsgo31Q71MMgUpKyvliRH6N72LbWwq6mlW+SL+y4LPCgA+abNMsBAKmR1maGQMCwtLWFpbwdLaBpZWVvx/UzNz1hckYFBkIIJCqUCJXM4goFRaoCslLtIxBZk1WCTlMmJiC5L5IeEY/6sag68MACRujEaDNgF+WPDlEPj7VmaIpMvk9fn8Qy/gx7NcAgvvxGdg2rzNOB4WDdWzgADVvKlfCwCYKS3D5rAUZgCSCUi+XIk/htTncsK4IiVWxkqRKFfx7C2lc78GPX0w8jwAID1sVAK858ApvNO7PWZ9pQNvIq5GY9zkn7ij/XjiYPTv04EdNAn4S0rOQGx8MkJaBUChVFbLBXjloq+QkZXHmnw0dhnUrxO781K5ZWTUHXw/bwXuxqcwALh68TeIvZuI9ybPZhbi/B8+QrMgXfkaaXIlJKYiLT0H7VoHMHhIJiBVZQD+tGA1tu05hj7d2/J2WYtAocTilc+mAUgvEwLMlixZwmUoxIobO3bsg7IX+n316tWsHRQfH/8AACTQbPLkyQzGUYkKaQASC4FKVahcmMA0Sk5IjJ00AAmQ02sAUgnwgAEDmFlIiUr5IG0+Aumo3IkSGip5GjJkCM8AxcTEsJvkjh072HWYNABJAL28BmD79u15fT0ASMxFAgCJ8ff/MwCof9so1SokJOQi9EI8l/qmpxex269CpWQjj0dfPzQzMWFca76fN265zDPl5UtCaB0hhBAbiGBmbgxXZws0buSG5i294eFuA/F9UWlm/z0ngvecq1fzFfhm8VfZAhVKgM3NKzAA6f1z6dpdJGYUMuu0RKFAZHQi9pyMgr21CdbPfg/1/dwYHIxLzsTQaSuRlFGAOl72+HJMVzRrVBOmJkb8LqP7VV5ShhNh0fh5zTHEJGcguK4Hvr2vAUhMwereZ8rU02wqY2AfwO690KqgTLsACEUQOxN7rpItapTs8qtMOsLgnsDIBmLXNhC7tGRXX01JFlSpp9kVmDT1xG4dICSn3cI4aEuyIXJty6ChOucqawmSNqC6IAbQUNmHEPILU2FcayjUhXEMCBp692GNP2XKCYicmkFbls/7FTu3YkMSdU4k70fk3ArK5CMw8h3AAKPIIRBCM11JZ8nVhTBp+AHLBCjuboEq5yYEJvYwrjWE2YlaWSrK4nayG7CBhScMffpBKHF4lbfRm309ZwuEhYVxf01u9gQC0gQaTW7dunWLwT/qfwnsI1kLYr2TTiCBg9QnEtv+RbndV+c0SK80PFuBSefyEGgrxswga2y8VYDZF7LhYWaAGS0dUNvGEFMOJCIyqQiuZiJ80d4NTVzNMH37HVyOy4MRtGjuY4U5Q+rh3I0sfLs6ElqVGsYCoHlde3w/IQgnQpMwd3EoA4gGajXMjERwczLD6GEBaNnC88EhPy8ASGY27w4chDKFghOJSR9+gKHDhlVIlPUAII2NBg0e/AD4ITDv5o0b7GxNQODX337D1Rbjxr4HmUyGkaNGwdTMlN+VlPySJjOxEWli9P2J7+Od/v1hct/wZeuWLVixfDnkMjmMjI2w6M8/UadOnWozux69lmTed+V2FlZvCEfYiTuQF1VkNDwEAD0gyZXCIToR+Z5OKHSzh6mRCB39HRgI3B2Riv03c5BX/NDJ88G+ngIAmooF8LcR4ztvAxzbdhmn/7kBGR3DI4mVHgAUaLWwi0tDmakxpM62EJkbo00te0xv747W7hbMUqwsXhYASEQEKtEdM6Yvj1vXr9/L5b8ODo+Xkr8MAJDONT9fijVr9jAIWa+eHzPnKcrKFCAWYIcO5NDq+6A0+GnPM92HtA6BiQ0aPJRVkknLcGL3LRzcdI3N5YgB2KKvPYaP6fJaGYBOLuboO6Aeur2l0zpNS5Fiy/prOHk0rkqvLQL/glu4o3GgMzMczxyLR8KTgOwqbfHlLvQiAEBlURFuLlmOuK3bUZKdDUNLS9QdNwY+A/tX2XE36voNhEdE8kSGj7cXmgYHwd7eTicHJi3iRiC3X30wAKhSVQD4iopkrJlHZbXy4hJYmJtxn/Yy4kUDgP92jIRJUAkxsQWpdNiKgEFLK/6OmIPEJCRGoYbGbwolSkuKUVhYADlpDBJbsKiI+wwCBamEmIBS0iDU6/P/14HBVwUA6nJtLUwNhZj92WAM6N4UFuaSaucV+utdUqbAqh2n8Me6o0jMyH/pDsC039cCAJK7764r6TgTk8u6fmKRED++XYcbLkmuxPr4IlzNU8DOSAgXiRhfN3g6cv88AKCRoSEbX5Chhp9PDQzp3xXOjrZoWK8m1m39ByvW/Q0bKwu806cDavm6IzklE3sPnQWVCb8/uh8G9utULQBwzV/fwNzMFItX7MCq9Xu5I7WxtoSFhSmysvO5IyWNQQIAN6+cxaAoaREeOXmJWYiD3+kCFyc73IlNxM6/T8BAZIBvp73HJiVVBQDpwv++dCv+WLYNHjWc2YWYxP47hASz3uCiJVv53xuXf/9v76IKv69Zs4ZBMnJaJBCPWAaNGjXiwQuZaFCpLmnpETinZwDqy2bXrl3Ls9wExg0bNoxnsAngI0bdhQsXGIibM2cO6+5VBQCkQTCBfgRIUokCOR++9957vN1z587xcVI5EwF9lAi1adPmPw8A6i7GwxkHGtASW7WwSIHMzEJkZUmRm1vEs9/6cmD9BTQzFaNxY3de/sbNdEilj9KPNTA1M4KdDWkVWcLRwQIWpNVDwB8PjNki+IWIJFcXmKnWTfpm4dfaAjoA8A6Gf6krAR7eIxDTx3WHAHq2ir5wVwuNWovY1Gz0HPsLZGoh5k3ujqE9W3MZHg34Zq/Yjw0HLkNaXIZWjXzQs40/fN2dIDEx4nLi24kZ2HU0AjfvZsNUIsKH74bgnY4BsLG24MT4v32faaDKuoKSK/Nh3nXra72mb3b+32sBGuTv2bOHWX0EItFEGE2CkQkI/UZ9NvWhpN1Lplikb0dMQGL169kYr+Osc0o1OJFWClcTIQ++3z+WjjyZEr28zPBdG0dsicrF7JOpMIEWnagUuLsn9l3Lwqy9dyFUqVHD0gjTe/vC28EUU5ZHICaxkFl+rtYmmDGyEZxtTTB13hkkJuVDqNbAxABoE+wOD1cLWFkYou/bD3UAnwcApLHOurVrsWTxX3CrUQNpqanw8vbGytUkO2P8oGn1ACDpLa7ftLFCCRu9A+fOno1DBw/Bv54/Pv7kE3w46QNO7nbv/ZsrFPQsTbqmK5YtZ9anvZ0dFi/5izUHiQ366ccf43rUddja2SEnOxvDhg/Du0OGsKbW80SJUoMlp+/hu5VhsEjNhXFRMTP99ABceQDQSFoM6+QsFDnZQO5oDRgbwcLBGiOCnDDO0xArL6XhYHQOkvNLWTv8QVQCAIqEArhKhGjmaIT3akoQFZ2BRRsioIpNgxEdg0IFGhvpQw8AGqjUsI1PQ5nEGFJ3R6gszQFrC/zaqQbG+1uwO3Rl8bIAQLpmBPrVru0NYs65uTkiIMC/UpOPlwUA0vkmJqYxE7Bfv87w9HR9wBRMSEjB7t3H0bVrq0pZieXbiu7VzZsPsgNxSEggLC3NKwDdcmkZzu2/jX/WXkFOTiGC+jth6Nj/LgBIk+f2jmb4bk4nuLlbMgPw6D8x+Ou3S48XCjzPQ/YC130RACAdTuHdu7jx+59cCqyUy2Hp64OaQ9+Fe49ubL7xROb4/Wcy8moUwq9cQXFxCWrV9ENwcCCz+wigIjYfVXmYmz9kYpO8FP1GRA99EABIbrvEkKORXvmS4RfYZLypVw0AVnb81CakH2hqptMXJLYgaQwSQEhAoampGSSmEgiFBlBrVKz7rmcIkqYgm47Q31IptxsDg+RIrFJy21J/9V+JVwoAUsatUaNlAx98/3F/BDbwhtH9SZLqtBdp/0XcuoeZC3fgbEQMlKRt+woch14LAEgNk5RbgoM3shiw6FbfkbU3KKhbjpUqsCe5GOYiAfp6mMHR+Mn0e1qHmHMzZi2BXF6Cye8PQv26vvj5j424fOUmhg3szt9RkPkFOQNP/GwumjSsjYVzPoW9vQ2OnwrDlK9/R4FUxoPfBnV92VXXytIMC5dsxb6DZ5hxRw8BvbzMTSVo3aIRvvx0JHdoq9btxeqNe9GlY3P8+PX72L3/NL75cQmaBtQDAX6XI6PZeKSWnwcW/zwVXh4uyMrJx9pNB7B991Fm7xkZG7LZCB3X93NXoF5dH2xZ9SNcnOwRezcJ389fgQuXopiBSMdID7ylhRk7/s6YMpqFfL+ZvQzhV25h1NBemDxBd860/LnQqxg96Qf4erth+9o5TOUng5T3P5vLbqa0PQICyXQkNOw6lq7ahbatA9hYpDpBzDpi8xGwRrMU/fv3R5cuXVgriAw0iOVHpUS0Pz0ASBp+y5YtY+dgAg4J6CO3XnIP/vvvvzlJoVlrYhN+/vnn8PHxqRIASC8tKv+l0lxiHLZu3Zr3SQnOgQMHsGvXLgYiR4wYgS+++IL1/P7rDMCnXSvdrA7xonR6fpXHQ6Lyo7+XX0PXgb88+OTlbbk6d/ObZV9GC5SpVDgXcQejvlwGM3MLDO0RhGnv9YBQoHvH612J6X4lRmDE7XiM/GI9ipUa/PJ5Twzs2oIBQCpnT0zPxe/rj+LIxRjkSmWwtTCBt7sDLExN2LH4TlIWpLIyONpYomfr2hjVtw287uspvYxze7Xb1LIhR9nd7ZAEfvVqd/1mb/8TLUDjGZpMI3b75cskup7JSRR9CBii/xMYRX009eXkck+g0usM6sYoFUmXqzA/Ig/rbxSgrpUY80IcWatv4t5EpOaXwtdKjB+7esDSSIiPNt1GYrYcZgZAt/p2mNbLD5tPJ+LPvXcY5JOIgJ7BbvhogD/W743Gul03IVCr2SnY3ckc338RgsR7eRCLhQhp6/Pg9J8HAKQEi8p17yUmYsbXM7D0ryXMtPxj8WIEBAY8SJKfBgDSgVy7eg0fT57MFSS//7EIkz/8qFIAkJbNzsrCyOEjWLZkw+ZN8PLywtXISMyY/hWPJ98dOgQb1q2HlbUV5s6bD7cablUu26vsnihRafDnhRRM2RsLsbwMFuk5sMjIg7ikjMHYBwBgHU+dzjCVLJPZnoU5YGsFC1MjjK0lwc9NLECa4ecSC7H0fAouJhayyYtSfV+f+L4GIEnU2RoLUdtazMBfbzdjziH+Op+Cbw7FoaCgFJap2TDPyIOhvAQE+FGU1wAUarTQGhtBS8Yb1laAkSF+DbbE+FqSVw4A0rGlpGRgx44jyMrKw6RJNH59COqWb/OXCQDSpPDVq9EIDb2G/v27cOku51MqNeLjk3HyZBjnUW3aBHA5cHl9Sbqs0dFxvIyXlyuCgurB1ta6cv0raRnCDsXg7xWh8GpvgXf/PwcAaZxKEw00cikmpm25C0J6iT5+Npj7e3eIxQYs7n83JgefjD/ApnkPQguYmRtCJDaAtLCUl6vwm4XOtEcuo/zz4W/UrkbG/4+96wCPqtq6K8nMZGaSmcmkTnovpENIqKF3QUERu9i779n706f+ih07qPgUfSIqiFgAKdJTIAQSEgik914nZfr8396TCSEETCL4LDl+mGTm3nPPPfeets7aa9lBLBZCo9Gz1nc/JtiwFwsgFgs4D53WwJv/RiM5Gp/ZYs8XAEhzt/r0A8wErElLh7Gri0FA72lT2YFXHhQEe6UTbAQC1grUNDRCU98AiYc7ZAH+OJR9FIcyj7BGbWRkBJISR0Mhl/OYRHrsBHSRNr81EQBI72LvEN82tZr7OZmjI7PVrUZJF2Ls+iMAgP3dFz1z0hekMVwqdWBNQQIDSUqCQonJfIRCiYn1TSHHJO9ExiLEGORQ4tYW3gRUt7VyeDFFAFBIMYUR6/UUSkzv3O8QpzrIh/a7A4AAhCYTbrxsEu67cQ4CvE/X2P314ptRXd+G1z/6Hpv3HEWLugudOh20eiPPdSxt9cKsiv9nAOCvV8rAjyAALTs3nzsBcrp1cnLE8ZMlaGpqQ6C/J8JCLA5C1IHW1DXi0OHj7O5LYJtUKkaXRoujuQXYvS8TnRoNggN8MG1yIjPtOrs0yDleiJS0bAbqnBQyJIyMwJiEKHbO0mh1KCqpRHFJJVQeroiNCkFldR2O5hayUO+4xBg0Nrci/WAO5DIHjB45gs9rbWvnBkS25U0trSAmIqXVa37Eq+/8l/Nf//krPbt9BPClZeSw3iFRmt1dlUgaHYWEuBE8mHZ1aZGdW8BagEEB3gw2Wu+5vr4J6Ydy4egoxcRx8RzKTIvrY8eLsG3XAQYP/f1UmD45kZkzBUXlcHd1RlJC5MAfQrc+Ii0mKIyXQouow7buZlNnTp0wLTpoN/DKK69k5l14eDhI6JrYgcQ0oEk16eHQJILOp0THEGNv3rx5nN9AGIB0HrkSEwBIYB8NEn3zJddgYinSwoYo039lAJArkg09APYCsTm94+a/LC7l/fc1ZhvLKXzuhemMrC/bhc19UK/08MHnsQbo9aFNmJMlVfh43W5ucxPiAjFvcgL3YVqdAQdzilBR18JAdXtXF35JzcPujAL4ebri0+evQ3igp8Ux2GyGjdmIkppmfLMpA6m5xSivaUFzeyeMehPsBbRB4gA/lQsmjgrAomkj4aNy4YXycBqugeEaOFUDxM7/5ZdfmBlPG3RkIkEbeORaSwx+YgbSGHyhQqgG+yyoH8ms1+LKTVUw6E1YGinHbTFOeDOtDqsP1UMhtMEV0Ur8Y4InVuypxMd7yiEwmxDiIsarV46AyWDEvR9korG5i0G+IHcpXrkzEZ2dejz48m5eiBMAKLcX4LpLo3Ht4mjU1bXDzc0RAsGp/qMHAKyowONPPoGJycmn3QrNc37esgXLX3/jNA1AWjQdSE9nsI4E379Zvw4frvwA33z9NebMncvhvFZjhV8DAGnO8uD9D0AoEGD5W2/hvn+cHQCkxdsVly9hiZZPPlvNm55vvPYaNm/ajOkzpuOmW27B4488ivyCfDz3/PNInjTpN5mB9AYAya2XWHei9i44ldfDsaEFNiYT1B7OqI0KBIg14SAFXJwBqYTnKnKRLW6JsACA3dMTdGiN2JBbj49SK5FX24GGdi3M0SMgE9shUCbAkiAJbgmRwt3+lMTD+90AYGOHnucuBP45ldXBsaEVQo0W9RR27K+Cka7r6AC4KAEJ6RmTYDJJEP3vAECL/vT3zJibMWMcz+H7S2Vl1QwUSqWSnjDds7UrhcIRs2ZN4KgjOmfChFEM6vU1Ael9PkUqEYhHDsPkCiyh+qENO6ORwcmSkkrWBNRodLBjpqQNz/XpH4GDERGB8PVVsdv1ua7TpdYiY8dJtKIZyVNH8n0PJfVmmfUFKeIvX9GT5ZFv7jwj+wXTPuXPzhUCTIHQnjAhCkbQyq0YtsiDHShIna7tpBQjdqQK9z2azH0GrT0ry1vx4tM7UVdL4alGnm8TOzBxnA8cHETIP9GAjAOVMBospn2h4S6IiVcxgHgkswrFBc1sWkPJwVGEUYle8PZWoLauHVmHqtDcpOk27QPkTmL4+ivg50+mEhLY2tlA3aZFdUUbSoqa0dTUyUBg73S+AEDK02QwoGZ/Kk5+/l/UpqZD394OgYMDA4HywEALAGhnC6NGCyM5+AYEwGvKJChCQ5B2KBOHD2fxuxUXG80AIIXyEhhFnxGbzepGTdeyagCSCQiBVI1NTWhpaeW1IpmI0LkXMv1RAcCz3TNpwwoFFmDQgcOG5d3mI86sL+golzFgKOh2jDcaDKwfSyAghxK3q1FbXY3ignzWF/yjpQsGAJJuYvfNnta/sBgPoHQQ4ul7FmPJ3CQoFWSQNrCVbKdWhy+/T8E7n26Gt5cb/L1c0djSioraFlTVN6O5tYM3wPgqA8tywI/kLwEADvhu/yAHEmD44uufoqVVjTtuuhSR4YEMwm3enoLl73/J4Bex+J588MY/SIkHXgzqgDds2MChJsQIpEkyJUdHR2YS0N9kEjJ37lzce++9vAtNk4S9e/eyzhBpExEzjz4jwI5ChK+//nosWrSIhaspUVjS8uXLOXSJQMG77roLYWFhZxTSmi8xASmcmPKlAYTyDQgIYKYhuRla883NzWVHPmIwUqjxPffcw6FRlA+xEd99910OZb7iiiv4O1ogkV7SqlWruOweHh6sD0j5/laB9Auzr3LuXEkZ8FT/0vdY+qb3Z+e5J+r19C5czgN/j4ePvEA1wBi0Cda5Jw2cFmMaWzS3deDR19Zi0/5cmG3MMJtsYC+0R5CfElfPG4PrF0zghS6lnjeRmIIGHbJOVOLoiVJU1LXyjrhELIKfygmjRgQgNEDFf//Zg34v0BMZzna4BrgGaJyj8YwWWgTOk4D6HwX06/uIStr0eCKFdOEMeGuKO0qadbjzpzJu+7FuYrx5kR/q2nS4e+1JZgEr7W2xdJwnrh3vjTd/yMf6feXMQnMS2+GGWUG4NNkfy/97BFv2FDMrUAATIgOUeOOZGVDIT4Xk9i6HFQAsKy1l4C40LPS0YhLwkHM0B9u3bTsNACRg8NlnnsH2bdsxb/58/Ovpf4Gcme+58y6IJWKs/epruLl3z3W6TUAoBJhAO2uivGmu9fFHH+HHH35E/MiRuOfee3DPXXf3ywCkec9B0n3819O8ebL688/42d5x2+2oqa7Gc//3PAOYK957Dxu/24ix48bigYce+k1mIH0BQGvZbWlu16yGoroROkcpGmJDLaBbr7A+OrYvAHjq3oH6Dj1WpVdiVVolWgIDcVmIAx4c4YAwRwH6mNniNADQmokNIG1SQ1lWh3YXOdqDvGH09ABkDkDvTaL/MQBIxW1oaIFIJDgneEZaX7TRfxqD7Cz9GoEnbm5KBvmbmlo5ismq7XeurlDdHS3k4CA9zQ2bzqH1C+kF0nvWO9F7ShFHTk7yAekE0rld7VroDDo4yug6547+Olt5LzQA6AIzFpj1mAiLmUwp7PC5jRAlNrZQKCSYfVEo4hM8ERWrYsDTYs6nw6H0CuzbXYr0/aUwGsx44IlkJE8NZJCwrlaNZx/fwVqDdgJbPPh4MkYlebORSNr+Mqx67yAa6iliCxiX7IfrbhoFbx856wuueDMVhw5UMrDo5u6A8ZP8MWVGEHz8nJi5TPVBTM6Gug7Oa+e2IpSVNJ8GAp5PAJDHE4MBDZmHUfrTZlTv2Yf28nKYSAKgO9mJRJAFBcJr0kT4z58HpxEjmBW4b38qDh/J4qMSRsUjcfTobtJMG7PU+obzNjY28aYG9asNjU3MEiQWe2CAP1xdz9TLPN/D/YUEAKmPFopEzMi7kIkdicl0RCiCWCKB1NEBcrkTFE5Ki/GIQsEROxRiTJqDDXW1+HHDOlSUlV7IYg0p7wsCAJrMcBALoXJzgrqji519rdFKVEhaW5CO76gwXzz3wGJMSAiFmNjsv4LY0ZwrLbsIz765DgeyCzFpbCQmJ0XC1ckBXVotSirqcaKwEoUVDaiqb0Vnlw6m80jAGQYAh/SKDf0kYimSwcg/Hn0NpWU1zFq0hLRZXCsdpBI29Xj1+X/CzThkD00AACAASURBVNVp6Bf6H55JLzUZeBCYR46/9DeF7hKoRo5zFFpEobjEwCNxa0p0/+SmR3p/BMQR+48MQih0l8StCbSzJgqVoWMISPT19eXvSduvv2TNl0BDOofYDZTv+PHjERVFeiqn8qVQY2INEshHoCAJYdNPyoPMP+g7mnQTaEllp0USMRsJ6CQWI+VFZSHx9N+aLgwA+FtL9fuc/2sAYHVbJy7/5BeM8XfDNaODEeHuBKnodFe836ekw1c5nzWg7tRg1bqdSMsph42NRebAU+mAyWPCMXtCPEQCGmbPZPCZQDvm1hD3UyUixiq9S6R78msD8fm8j+G8zm8NmI1GNL1+F7r2/wBRcCwUNz0N++jxfBF9QRbUq1+ENmvf+b1or9xshCLY2BMI1E/PZGsDcfJCKG5/4YJdfzjjM2tAazQjt0mLrHotJntJ8NSuamzLb4WHxBZ3J7pjfrgCz28pxZajDRDChDhPKd66agTyq9tx38dHoNMYIDKbEOsvx+t3jEZOQRMefzsVRq2eHYGVjkLcf+NozJly9rHcCgAW5OczmGLTF3miRbDR0jdZXYDp97raWlxF5h9aLV565RWMGz+OgZMrl1yB6qoq3PfAA1hyxRLu/3ozAF965WUcP57HCw2NVsvhu+QgTKDho489xnMsMgEhDcAPPvoQzi4uFkMksxmNDQ149+13eA4zddo0PPTIwwxMvv/e+xbztffe5Q3MQxkZ+L/nnud5En0WMYIiTIbGmj4bAGh9mrZmwFYqgSEkoN+ogrMBgNzujWbUtuvwyaEqHLGX4eU4JetC9qfT1y8A2F0IG5MZdjJHGL1VHPp7RvoDAIDD7X/wNXAhAcBfthXCHybcadZBxUF6QCts8B2E2CMQITTMBc+9MhNShzNNJwigzTtWhycf/BnaLiPW/3wtJBICCizptRf2IGVPKaQOAry4fC58fCmk2gadHTo8+/h2nDjewCDvnfeNxeRpgXwN+vv95anYs7OY2/uCRRGYsyAcrm4ODBbSGpN+EshIeVEYMOkRblx3DLU1p4Cl8w0AWu+po6ICdQcPofFoDjqrq2HS6iCQSiD18oJLbAzcRidA6uHOfQAxzQgAJCMQSqT/lzg6gY0vW1rJHA4MAFJ/Scw/YvuRmVJtXT2vxUhuKigwgN2Dfy+jqgsJALp5qODi6oYTx3L+J+G2p4BBIezFEnioPDE2eTJc3dyx/svPUVI0MEOcwbfgoZ9xXgFAswkigR0CVC6IC/dFdLgfGprbsDs9jyWGtH02PGxNRly9YCweuukihASouiOOzi65VVnTjJdWfod1Ww+hpVPLALdYaAsvNyfEhPtiVHQwyKCzoakNOXmlyD5ZwQYhXTrDeVnSDAOAQ3/PhnwmddjllTX4av027E45jJraBqbkBgV6Y+7M8bh0/hTeNfu7Jpqw/lYG3Z+97gxGCpU2MShsqQ+SyCFreMtunqV+Ttfzo/eK3Xq7v6dwAX23zs2pTQPLeTQhEAntukOaLLuDdIwlPMPSYdHiRc/hCObTjrNOJqzhUHRdmmRQWal8dH2D0QwjC8eauROkHU27ngWS5Xo8MSH9BIHdaTvKvwYAVrV2YtLbP6GsuR2jfFzxwNRoTAhyh5fc4UJHJ//ZX6s/dPlpo6BF3YEOrQF29B7b2UJJ7m1CoghaQ7rOfDusrtaWt78bOqeQdX6PrX3Jr71Vf+iq+csXjvoYmvzTJJ4m96xfIxDwJostzGh6/e4hAoB9mcvdVWlrx2yDHkV2owFmo8Eik0D9J7k8W9knZhPMBgN1iJaT7ejcU7u7kkkLobj3tb/8M/qj3SA9KrXOiO8L1HhgayWEZjMm+EiwfI4v0kva8OCGIpj0Bng4CHD/dD9MCFLg6a/zkHKsjkE+D5kQDy6KwMhgJZ5aeQBZx+vZEERsa4PxcSose2QSj2dnS1YAsLioiEOkXd1cTzuUxsO6mloUFBT0AIDUx6354gsG4ygE68WXXoKImQLAmi/WIDUlBaFhYfhw1Uf8fW8A8M6772JwzhpVQRuOtPG54JKL2T2YgEXSFaTviTFI+k+UqD3V1tTwOO7p5YWn//0Mg4WPPPQQDmcexqiEUbhs8WJePGs0Wrz68susR3jTLTezbjKJyg8l/RoAyO3LSQH4eFraXZ/UHwBIrIvmTgNyajvw9t4y/JBdB0NiGMa6S/BguCMmuIjgZm8HQa/u/qwAoLVrcHe1hB73J94+DAAO5dGfdk76TycQNtobSnfH87JoHUiBLiQASC7ABPxdY9YjEkaeZdTABl9DhGw7AQKDnPHw05OZiUfsPWuyaKzpceRQNV57cQ+0GgPe/GABgkMt4dftai2WPbMLuUdred7yzLIZiIn37JEdIJbfru1FrOv34JOTEBXjwd+1tmjw9iv7kZlRieg4Fa6/ZRRCwizgf11NO4cWE+gXFuEKbx8FhwPXVLXh8/8cxp5finvKd6EAQLoAj++treiqb2DdP6GjAyRu7vyz96SdjD/2p6Ti2PE8Lv+4sUkYnTCKf29uaUFnRyevK4j8UVdXj7r6eu6znBQKeHt7wd/PFx4e7j1u6QN5V37rMRcSAAwICoaPXwD27/5l0ACgdfPnt95f7/NJQ3DKzNkICY/At1/+968NAJoBpaM9EqP8MXlMFFycZMg+XoIAXxW7K29PyUFmXinUXbrTIpLkYgGeuH0hrrlkPFyUp5sd9a7L9k4NPlu/B+/+92cUVzcz89xKcKAoKZor2NvZItTPHZPHRDL42NTSjpRDJ5BxrBSNbR2krPGb0jAA+Juqb/jk4Rq4MDWgbu9E3slGaPV6ODoKIbCz4fWnnY0tXF0doFRKefCn0EnLrMqM+oYO6A0GKJ3ETJkvL29BQ6OaB3wCAzu7DHCQkuCwLbo69Aj0V8LDQ27RJ6lqgVQqhKuLY0+enR1a5BfWo0ujR1CAC+ztBSgsbmTgLjjQBUolAW627GRdVt4E6tB8vJRwlEpQUtaEppYOKGQi1oQh/UcPdxlkMtplt4VarUFBYT0P5mEhblCwZoIl9YVqiA1KQIB1UmcFAAsb2ix6KxIRbkgKxdKkUIS6yYfZgBfmlfzdcj0Fa5/LsGagxTkfeQz0WsPHDbYGaGFAjCUS7M7Pz2fGOEk1EPhHRlDEwvZSecD08ZMwHNhyTgYgg3L2EtgI7S3gHjE/aVfDZLKAewY9zNoumHVa2Ll4QOAfDlsHBYMPhtoyGErzYNZqYOuogMAvHHauXnw75k419OUnYawtZ8DQztMfouAYC3hoNEA4YjQcLr51sLc+fPx5qIHSNj0e3VWD7YVt8HOww7+SVYh0tcdDP5TgcEkrxDZmTAqS45XLQrE1ux7//vo4CZFCYgNMjnTFc9fFYFNKOV7+/DBsDSbYGY3wcpbguX+MR3zkuQ1PhmICQhEEt996K/JP5vcb3kjtgf6t+PADxMXFIS01DQ8/+CADev9Z/SmWv7EcW7dsYfbg+AkTcP3SpYiNi2WWXnlZWQ8A6OzszCFd1kShlP7+frjxppsRExuDY7nH8OjDD3Nb64/hR4uPkNAQLHvpJXj7DM0M5KwAoBV4GwQASPhgu86IsmYNPj5QxaG/ak03YJ8UDghsIbS1wSIfCe4LdUSEowAKIW1G4swQ4L57An9jAFCvNaDgcDWaa9VwVskRGKuCvUSA5tp2FGfXQNupg2eIC7xDXCC0F6DiRD0qCxphJ7BDyEgv6DR66LoM8Ahw4u8bKtr4M1dfBUT2AlTmN+Crl/cgemIA/CLdEBitAun8FR2tgbZDB89gF3iHuqKxug16DeWjhLZTj5qSZviGu0LcD4tuIN3GhQYAyfwjBkZMNBvZBKQAtthqI0AHbFifb9LUQCSM8UbiWN+eEGB1mwZ7d5YgZW8psjKr+DYmTA7EzLmhkEgEDNSt+fQIg4Q0J19yTSwWXxXD+VEi8O8/KzPg7SvH3fePY3YgTZYzD1bikw8yUFLUgutuHok588MgV4i5H8lIqwAxFluaNZg1L5RDh8k4hPJfs/oIvl2b06MreCEBwIE8MzqGzDtSUtNw4oSFVU0AYGTkCJamqKysQn19Ax/T1NTM/ZaLizM83N1Z64+Av94O6gO95m89bqgAIN0fG3Ionbnc1OeSOVRzUxO78dKazgIA+mP/7p0DBgDp3adNG7FEiob6OmaMn6/0twEAzYCLowQXT4tHclIkDucW4vsdmSivbYGTVIIrLx6PiGAv7D1wDHsP5aOutZ3BOF5tGE2IDPTA8w8swdQxkSw/dHoy87PefeAE/u/d9Whq7eL+tK1dgxZ1Jzq0Wguw103yMZsAO5gQ5OOKi6YlIDLYBxnZhdiyLwuV9W3dHOShPeFhAHBo9fY/P2uYJfc/fwQXtAAdXRq8+94+mMwmTJ0cBLHYFsePNaCwsAFu7gpMTA5EUCCBckLeNaD34ZedJ9DQpMb4sUHw8nLCoUMlaG7qglwmRWFJE7KzKxEXp4KXlxJVVS0YGe+FiDAVWtu68M36IwgJccWk5FDYETvGxhIq8Nnn6WhqaseihbHw8lLg8y9SoDMYcNnCUfD2ol1GWwYEt27LRW1dC6ZMjoC3pxIbvj+Mk/l1SJ4QzABhzrE6jIzzxcQJwRAJhWht7cTnnx9k44ebbhwDpYusB/jrCwAeP34MKpUn60gSkNgbALQ+BKGdLeK9XfDw9BhMDPKASi4933qpF/R5D2c+XAN/txrg0MTGRtaLJZ3WvLw8ZgD2ThTGM3vWTFxjW46ojjI4hsbCqW8I8GfLoDueAWFIDMRJsyCMGA07N2/YiCWWSZTBAFN7CwwVBdAe2A7t4d0QBI6A45J/QhSewJfT7P8R6jWvwVCeD1HMOMiuegCi7jBjY2MVOr5diY4fPoaNWArpvKWQL32S8za11MHU3gqBz+n6b3+3Z/m/ut9mjRGrc5rx9oF6zPJ3xHOTVfgquxHLtpXDzmREgEKE5y4KgKdchPs+z0VhlZpZfv5KMf7vmmgopALc91YaqmrbWRPQQQBcPCUQD9+U+Kts8sECgCs/+pAZd3ffeSdvaBG43TfV1tWiuqoa8xcsYGORA+kHegDAz9d8wcDfU48/gUOHDsHP3x//9+ILrJPcGwAkDcdnn38OTk7K7mgBQOnsDD8/vx4jtjffWI4fvv+ew+TI2bmv1hqxFikM+PkXXsDE5IlD0oI8AwDsC7wNAAC8OVyKF+McUafW4dvcery1uwwljV2nqo2QwW4A0PqhksxDghxwc4ADfKR2+CS1Ev/+uRBsAtJf+psCgNT/bl6VAZPBBIWbAyrzGxEUp0LMpEB893YKnNwc4KiUoCirGhMujYKQtOh+yIObnwIdLVrYS4QIilchZeNxzLguHqoAZ/zwfhp8I9wQNcEf9lIhirJq8PmzOxA13p+PDU/0wQ8r0qFwkVryzq7B+IUjIHeW4pcvshA9KQD5GZVQBSoRPy0YUnk/YdkD6GwuNABIRSDRGWeYYU+b77BBVy+VYdqcj4p1x7+XzWSHXwLcSoqb8Mg9m1mn1Fo++unpLWOn3upKNX9nJcP6BSjxzLLpcPdw5DuuqW7Dvx/bgaRxPli0JBpKZwn0ehPWfHoYWzfls8nHw09NYv0/i6wUUFXRisaGTo4mIkaih8qRgVlK69Yexbo1R9lhmNJgAUDqizo6O1mXmcAsmps3NDSy0ZuTQs6SSPQ3/SSWM/UxFMZrYeyRM6+I+xjS7iPCAjGQyaxxf2o6CguLWJcyOCiIQ36tbD+aH9A6wMXZmfstT08PuLq48vn/qzQUANBOIICPrx8SxoyDl48vh9cajQbUVVcj82AaThw7BrPZNCQAkDd7AoPg5uGJQ+kpXL/nK/3VAUDrECUV2OHKeUmYkBCBr35Mxd5DJ0DjmdnWBrYm2m8yYtH00Vg8bxx2HziOtZvT0djW2VPNZCK2eNZoPHLbAgYKKYTdmqjfLa1qxPPvfIvtqblYODsJwb7uaGxsQ1lVPYqrGlBZ24L6FjU7AVsnImaTERKhALMnxuCiKaNw5FgxNmw/hJqmdoux5xDSMAA4hEobPmW4Bi50DRjMRqz4cB+Hgs+dGQEPN0cObywpb8TKlSmQK+xx5RUJCPJ35R1GEv9d8/VBHM2pwlVLEjEq3ocdnSm8lsIQDh2pxN69xZg8MRAj472h7tCwOLBYJMKxvBp8/Ek6okaosOjSODgppBzGSx3Vl2szoVZ3Yd68CAYV1607xAYNs2dFQsEgm6Vj27uPXLfbMTaJKPgybNl6AsWljZgxLQT+/kp88WUmWts0uPrK0XB3lUGr1eOLNYdhMOhx/dIEiIm5012pffuyLVs2dxu3BPKg36Q1YfI7m0AMwL5J0c0GvHlsGIJd/5hswKGA90M550K/o8P5D9fAb6kBAv/Ihf2bb77hiT8lmrxa3eIpJNjq4BgiE+CRCBlmjxsN91ueOV0D8MvXYefmA8eFt8FOFXDuIhl06Nr9LbSZuyBOvgTisXP5eN3RFKjXvgHd0VRIplwK2XWPcp6UzAYdOjd/BvUn/wdbhSscFt4Gh0tu4+8MxAysr4T9qKm/pSqGzx1iDdAit7BFizfS63FttJLDd29fX4TKpi7IBMDCKGc8MtMPn+ypwIrtZPBhhKPABpcmeeHuuSFY9dNJfL4l32L8YTIiUOWAtx6ZBG+PXw97HSwA+N7KFXjxhRewZdNm1v174803z7jrX3bswL+efIqdK9d+8zVO5J3gUF1iABIASG2DNIqJvVeQX4AxY8bg8aeeZK3iivJyZgASo3bD9xt5rOxPSqWluRm33nwLa2c98tijmD1nzhnMGTIp2fnLTnYC/uf99w3IDKTvGKUxmLDqQBUe+7EAXVqLRMhp6RwAIOH27mI7XB8iwWwnI579uQj7CpvPjBTuBwC0XiNMLsQTkTK0lTfj1R3FqGwhZkU/MVNnAQBpHiIW2OC1RDluCpFCzO62Z6amp0f1fOj8XOZpB5wLiBriK3/eTiOW34cPb4azSgaFqxTVRU2Quzpg4b3jcHh7IQx6I0eLZO0sRvz0YHj4O2Hzxxlw93WC2FHIrEAC+jatOgh3XwVCRxG4l4Y5N49GYIwHS3h0tmnxzt0bMeP6UQiO84SjUow93+RY8hZQ3kUYOSMEo2YEI2d/KTK3F0LiIMKM60fCJ8yVpWOGkn4PAPBc5aKoFwrDfenNuT0AYFFhI/55yw8ckXNG6i9QwWyD516dgZg4T34OBOK99O9dmDozCAljfBg0rK1R453XUpCTVQtiCj3+3BSMGe/b0+5JaqevMQy109YWLb75IhvbNudzvpQGCwCWlVfwhoSDVMrzczKHyTychfaOdkSEhzEzLys7ByoPd/6ONj3yCwqhVrcjJCSI2zL1oSRRQAAiHa/VapCadgDFJaW8qUHzAVqL2IvtQS6/zs5K7tdUHh6QyRyHbBIzlHfqbOcMBQAkIG3S9JkYP2kKKivKUVddxeyxdnUbjh3NRnlJMc99zsYA5HmSSASBnYDXhSTXpNNpuS7pu4DgUCZNpKfs4zXW+Up/eQCQWHxmEyaNCsVNi6fi46+3I+1oGfTEouxutuRmL7UXIibIAzcungKR1BHLVn6L/LL6Uy7BZjMkQls8dOt83HBpMlQuTj1tktbeH6z9BSvX7kB1Qyt8PJwQFeSNyBAfBPrRZpwtSspqkXG0EFn5VWhSd502btETnzMhGgumj8b2lKP4cXcWurrdwQf7nIcBwMHW2PDxwzXwO9QAad28vzIVDg72mDsnDO7uDiBTA0qZhyvxyeo0zJ0bgelTwyEWCVBTq0ZmVhW2bc/C7JmRmDo5AgKhoIfFkHmkDHv3lmDyxGAGB3nHgIxnTCbsSylC5pFKCGztMG1aKCJHqHrEw79ce5gBwIvmRcDb2wlff5PRDQBGw0ku7TZAN2PvviI0N6kxZow/VO4KbGYAsAEzp4UhNNgV3/+Ui4qqVsyfFwU/H2dodTp8sSYTer0ZS68fDXsxMRktqT8AkD6nCYGHhwpO3gGYvmJrvwAgHSewtUGslzOemBmHWSN8ILM/JbJsfXQ0uNLOGHX2dEUaNPtznKPjaFA1mSxCylQGWoQNJVmEiy1AB+VBO5mUrGGQNEFiMfleLk/WctLOJ4UJDNUVbyjlHT5nuAYuVA1Qv/P8889jxYoVrDdGid7tkSNHYvLkyWwWRW7sBHZYQcBxriI8NX8Cpt3/POxjTpmA6HJSIYocA2HYyFPFJd0+Emg2m2BDocDWcGBqb11qdG5dAxupHNKZV/E5FP7b/tWb0KRtgcPC2+F4zSOw6bVrq0n5CW2fPg9bewc4LvkHg4eUdMcOwFB2AtI5112oqhrO91dqQGc0o0ljZAHtt1Jr8enBWgiMJoxwE+OtRUFo7zLgjtU5aFVrWScwzF2C5TfEoalVg3+8k472di2z/5QSAW5ZOALXXhQ+oDofLAD4wrJluHLJEma5EnNv8pQpZ1yHFtR0DLEAyaiDFnGPPfLIaQAgnZSdnY1nnvoXt5OFixbhtjtuR7taPSAAkFx+33n7bXaVfX/lSg617wsUpuzbj2UvvshmbO+89x7CwsN+1QyE7quva3RRkwafZlRhTUY1KlrI3dV0Si+pHwCQxn6hnQ08pLa4PEiCu0OlqG7swCu/lGDnySZ06k0w9hY+6gcApOFTameDKCchHg2TYZxCgM8PVuGj9CpUNHdBy7rGvaq+HwCQwoldxbZYFCjGneEOiJQL+rGfsuTxpwUAa9RYef9PGLcwkkE9TQfpr5oQGKPC5lUHmcknU0pxYFMefxYU54my43XM3NN16lF8tBbz70xCW2MXtqw6CJmLlOdxM5aOhLKbtUb188Yt32LBXWOZXdil1mHjOykc9itzluDAppMIilVh/KJIHNx0Ekd2FjJwuOSRSfAMVPZrrDOQxvl7AID0rhI/UQwz2mHT7QdsKd1gAEAK8SUwr6W56zRXXnpHL75sBK66Ph4yuT2Pg9s2FSBulApuHiTVY4O9u4rx+apMVBOz2caGXYUnTvFnx2U6v6SoCaXFLdBqu1lgZnD7qShvQUZaJTsOW6ebgwUAi4os+oHUlEiLVCGX4dDhIzzHDQsNhbeXJ3KP5UGpdGLwTiy2x/HjJ3hdEhDgj7bWNnac5wKYAXd3V5AGYFr6QVRVVzNoKJfJ+XwXFxd4uLvx7380Z/qhAIAenl6Ye/Ei+PoHYOtP3+NIxkEYjAZe+9A6wTrn6QsA0jOXOjhyWLDKywsSqQOv4wg4LMw/ierKimEAMHEMbrv3/p5u4v6X1mDlVzsH0m1Y2q7ZgFcfX4rDWfnYsCMT7dR2ei1KxXa2mDEuEjMnxKKqtgk/7zuKvJJaaPowLVlGw9sZz9+3BLOTYyGViEDa/jv25+K5d9cjK78SJnIPpoZqNLHWtdxRgugwH0wbF40AH1ekZJ7ET7uzUdOkPq38Ujtb3H3dLMgcxPjvxv04WVYH1rsYZPpbAoA89ne77lLH03suQH0R2yCQ6Pzg63OQ1T98+HAN9F8DtFP9/so0OMiEmDvbwgC0pi6NDi8s24GgICdcsiAazkopDmaUQqcHMjPLIJeLMXtmODw8FLBhYVHgUGYZ9uwrwqTkECSM7Ga20A5ceydSUko46yNZVYiL9casmeE9IQRr1x6BWt2JefPC4e2txNffHGQAcM6sGDj16PYRAFiMxm4GoAUAPMkMwJnTQhEc5IIdO/Oh7tBi2pQwOCkk3QzATOgN3QCgveBXAUAqI4FkniGRmP/p3rMCgNZ68pBLsOrKiZgf5XdGJRP4R+BCe7uaJ1KOjjJ2h+67ELIcV8UTFQL/KEzBx8d3SK8tLRj379/H+SiVSiQmJnE+tMjKyMiASuUBLy9v3k21loMGEVrklZaWICgomHdAKXRiOA3XwJ+5BsiNdOnSpRzKaJ3szpw5E6+88gpiY2P51t5991288cYbKC0ttUzMbGzw9IIJuPOZZXAdOYE/0xceBYx62HkFwVZyqo/UlxyD5sBWGKtLIRoxGuIxc2Dr7HGqD927kcFB8YQFsLETwNRci/Zv3oEmfSscL7/3DEBPl3cQ7Wteh1mvg+yaRyCKHmtpuwe2Qn8iE7LrHvszP44/fdkNJjMyKjtx7bpCtHfq4Wpvi1uT3LEkzg0vby7Gxswa2BoMcJEIcNtUf8xPUGHZ2hzsyKgCheuIYEZcoBPefngiHKUD618HAwBSuO+s2bPx5vLl8PH1xZq1X551I+nDlR/g008+YQfe666/Hv968skzAEB6YFu3/Izly99Aa0sryCAkMTER99x1N0hn8GwMQBrPHrjvfhzOzMQVV16JG266sWcjqvdLoNVo8M9//BNHs7Nxy223YfHli9kt+FyJxrH+NLjo2WRVt+P9lApszK5Ha5ce9FlfExAiRintbTHFW4zHoh2QoDy10UZswp+ONeCFHcU4XtNxCsTrAwCKbG2gktjigTAZbvR3gExosYKiVNTUhdd2leG7o3Wobyewq9syqhcASGUg5sZ0b3v8c4QDxrkKmVV6rvRnBQD1WiM2fXgAbU1dULhJma0XluDNOoCr/7UNSg+ZxTCiuBnRE/0RMcYXaT/mQWhvB3VTFzSdelz+UDKHCm98NxU5e0twyT3jEDXRn/UAremL53fCTmADRycJEmaF4pvX9kLuIoWd0A41RU2ISQ6AR6AS2buLOVS4OKcGUpk9ki+LhtyVNpkHny40AEi8RCXMiIcRTjCjCLbIgR2sXKuBAoCk5z1xagCclGJm8ZGeX2/Gnl+AE554diq8fOQ8JyTDDwIMiT2p1xmx4q007Ntdgq5Oy5WvXhqPuReHw0kpYQCQHIU3f38CZSXNDKYqFBIGE1tbulBTrT4FDA6BAUjhv8Q2JtBOoZDD0cEBlVXVvLEul8kYrKtvaOTwR2LrEXBXXV0DqYMUzkolswfJyZdZhA5SyGRy1iQtKCjkz5xdnOHmCjcKigAAIABJREFU6sr50Lz/j5qGAgA6u7hi6sw5iB+dhLxjR3EsOxsN9bXs1t7V2XFWAFAskSAyNg6Tps6AwknJfb3RYEBzcyPS9u7G8Zyj5wQAaT1IJAMCPfT60+VWBlK/f3UGIM1F3eUSrFh2O55+eQ3yKup7jDaYpGsyY2S4N+64ejY2/pyOXQePo5PYd7anM5WtmBLNLS5KjsXjd12C2HBfDv391+tfYWvKMWbtnRG6S3iUyQSpwBYLpsZj0Zyx+OqnNGzalw2d0cLU5dHIYMKc5GhMGTsCP+48wjqEOIdh2dme7V8eAKQHSh0q7XqQ4QD90+lNaGvXobVDy8YItCtJvSU5vkns7eDoIILC0R5SscDiYGpncTClUEvaZRlOwzVwoWvgXAAgsdbeXZEKGxszFl4cDU+VI9ZvOAI/HyW77+7aU4yZ04MxOoG0gUjP73QAcFS8BeiiCcKJk9WsTeLnp8TGH3LgoVJg8aVxkMtIRBgYNAA4xhcqNwU2bzuJvPwaTEkOhKdKwaHJTnIxErrLZAkBvrAAoFIqwquXjAGFA/dNRJcnFkVDQwN/RQuX+PiRcHJy6jmU+g4yJzh8OJMnNQTckbj66NGJg378lBftjKampnDdEwCYlDSG86GFU0rKfr4G5Z+QMLpXCIeRQ7Vyc3N4wRgaGgo/P/9BX3/4hOEa+CPVwHvvvYeXX34ZFRUVXCyalJIO4OLFi3tAhPr6etx8883YtGkTM5UpXZKchGeWvYL48ZP4b0NxLrr2fAdDTYmF5UfJZIS+6BiM1ZaNDTvPAMiufQSSbtYefUasQQL9hFFjYeesglmvQce3K6A9spe1Ae1HTj6tusgApP3b92FqrIHspn9B4BXEBiCdv3wDfd6hYRfg//HLRYBSWkUHbtlQgvZOHRK9pHh3YRCyy9X451d5ILMDe7MJCX4yLL8uBhn5TXjs40yY9EYOC3aXi/DYtXGYkWTZHBtIok2hRx9+BDXV1Xjw4YfYlKN3IibH9m3b8M5bb7PrLuk+nThxgsG0G2+66ayXqCivwF133gGjwYilN9yAzz77DN5eXnjn/ffOYL98vGoVvv9uI7Nobrr5Zqz+5BNmGH762WdwcbU4gfZOBKY//sijPBa98tqrCI+IOCurfO2Xa7Fh/Xo2AXnsicc59O63pA69CXuKWvDm7lLsLWyB1gyYFArY+HhCKgDiXEV4KNoBF3uJcbYoyTaNAR+kV7IWYL1aBz3N3ZPCYSe0hYPAFtcFSvFEuAyeYruzagDvK2nFsl9KsL+wGWqNESY3F9i4OkNkL0ScqxD3RjriIi97KMl9fgDpzwoA0q3Vl7ei4mQDDDojM++8Q13g4iVD/qEqtLd0cb3S+sfFWw4nd0eUHatjoJD6Y2dPGfwjPSASC7B3XQ5y95di4T/Gs5FH79euPK8BNcVNEIjsEJrgzSzCjpYu2ArseE3l5mMxs+ho1cBvhBta6zvRUtcO/ygPSLoNMAbwGE475EIDgBIASTCwEzCF5JXDFh/ZiFDRzRMdCABI8+vLrojG9bcmMGOwqrIND9/zE9patT33Qky+B5+YiKRxvj3afdYvy0tb8NoLe1BU0NRzPLkGX3vTSISPcOXnRsy/Y0frmAlIzzcwSAkfPwWOHq7Gt1/loqjw1LmDZQAO9pkM5Hjqu/R6A/dzpAH4Z0hDAQBpLk9OusnTZsLdQwWT0ciGHcdyspGbfQTNjY18630ZgJ7ePpizYCGCQkJxJOMATuYdB0mlUL0R+4/Aw7OFAFObIOAxMCQUtMFTcDKPTUcGk/7qACAZxgV7u+Dlx67DY8s+Q0FNi8XYo7uSzHoTbrtqGhuEfPrtbtS2dDDzzhJHdmYywwZSW+C+G+bg8nljsf7ndHz8zR7UNKtPc7/ueyYBjR5yMZ65fwmyjpdizU/paOvUgcIAORLQZMaUxDDMnhSLn/ccxc6DecMAoLUSOWzOaGIwpKVdg4LyFpwoaUFRZRvKa9RoaNFAZzDyI6NGYXlwlv/TniD9RxMQuYMIXu6OCPSSI8xPgYgAJVQuDhAKbBks7M89bTCNafjY4Ro4Ww2cCwCkHmnVpym8M3HRnEhIJQJs+D4bHu5yODtLWbdvyuQgzJ0TybR7esN7MwAJALQ6B/+8NQ8trZ0ICXLGvpRiaHQmLLokFmEh7twOvmIGYBfmzguHDzMAM0hxAnNmUwiwY0+vR+zC5uYO1gB0d5Pj5+35SEkvQEykG/Q6E+8kT04mXQrSQqCJyR8LAKR+wNXVjZ0XeYesG5g7evQoGhstIGFfAJAmwVZggr7r3R9QyLB1J5fyOxsAaA3/PXAgnQdxAiLHj5/Ag3iP63FVFXK6d/a8vLwQFRU93HCGa+BPXQN33nknvvzyy56QeArx+frrrzF16iktPWobt912G7744gsGySlFR0Vh+fLlmD5jBv+tL8iC+rOXoM3ed3p9mM3MfrbzDmKWn2TyIgto1510JzJhKDoKYehICEMsjMPOzauhL86Fw8I7+FizpgMkvGwrlcOs16Ljp09hKD0Oxa3Pw0Yqg0ndjM6fPoGhuhRO9781qOdBk3ZikNF9UR9CfQRJApD2GwFH9N3ZxLvpGPpn7W8oLwJ06DzawOgbIkX50Pd0nDXRudTXUD7U17AuVGvrGSYs1uMpT6tkAZWNykwGEr8mh0DXpXskVrP1WtY8ie1BTA/Kh8pi7e/O9Tn1kWcDoho6DXgntRab8prxSLInErykeGRDAQ4WtsDOZIKXTIgnFgQjykuGh/5zBLm0KDaaILY1Y2qcCi/flcSAxEAT1euRI0eg0+rg5+8HDw8PrheqK2LG0M/KykoQoCeXy9DS0srPOSAwANSP07FUNzqtlh17ieVCz4g+LyosZHMtyoPqm9pHeEQ4P3MCHq26WfT9oYxDfB4J4dvbi/lZR4yI6HGWpPx4nmtDWsE61NXW8X0GBAb2SH3Qd3R9OpfeBSonhRSXlJTyezhy1Ehmv5+P1Nipx4acBry9vwJ5WgECRvjgzggpbgmWQib49fon4KSyTYv/21GM/6ZXQZ8QihleErwQo0CsXDigSCjSdPomux5v7CpFjlEMla8Lbo9RYGmgFF7iwenO/ZkBQHqepB9GbEAC6GiexpvDJjO7+RJLj4AkSsQgo88JTKflklAksHxmNmPNCztZEzBpXkS/xh06jYHzZk0/M0B/W8FFQgtZP7L7GtYycfTKr78O/b6S5wMAJPONhZdHYsGlkXyNivJWrPnkCIfdEutvDgyYbbb0qc2wwdc2QqTCEslC7SswWIlX3r4IInuLCcjJvDo8eOemHg1Ao8GMZW/OQuxIr56+7+6bNqCirK1n7kj1MmNOKK67aRScXaU99UG6fRvX5WLjumNs9GdN9mIB5i+MwMx5YVB5kkbeme8yb/wfr8OXnx5B5sGqnjn8UAFAo1aLzuoaGLu6GNQQODrAjuRsSLJGImWgV9fWhq66epj0On6HhDIZpO5usBOLoWtpgaapCSYKYepONgIBRHIZRLQhbzZD09AAvbq932dtKxLSywmT9hRweiojG4gUCogUcmjqG2DoB/AS0HjqqYLtEKV9hgIAUvlo7HRXeTIg5+cfiIDgEG5Pu7f9jLR9e7jf7Q0AUt2GRYzAJZdfCXVrK779ag1qqy1u0r3T2QBAYg8mJI7FnIsXorG+Hpu/34CTeWQ20o8u6lk6+oEAgNT26FoyuYKBTYqysrWxhaNcxmxFCv2mRkJjl6ari0kqNP5rNBZDGDpXoXDqHh+7eGyje7Ksp8zMerQX2UNkb48OytvWln/XM3isx8jfEgJsNsNVLsaHL9yBV97/FhknK6A3Wfom7riMwCXTRmJKUgTWb0pHVkE5OrQGi0bf2TorExCgUmDm5HjsSjuGgrKGbubfWeqdNAZFQkyMC8aiOUn4cWcmtqYeh95I1+juJ00mLJ6dyOHC3207hMy8sjNYiAMZq/9SDEBi+ekNRlQ3tCPjWA1Sj9Yiv7wNnRojMzQJ1CPwgTRGZFIhFDIRHCRCiISWnSg6X6M18A4yMQRJO4Y2GOm9owdMcxNPVylGR7pjXIwKoX5OkNhbWIL9iS0P5AEMHzNcA/3VQA8A6NgdAux+KryNOsIVK/fAw0uOGVPDUFzUgBP5dawTqJA7MJNP5SHDwkti4OmpYJfgMwFAooAbseG7HOLRICTYiXUEUw+UY/LEUA7VtbGzwdq1WWi3AoBeTvhmXSb0RgMDgC5K2WkAIAGFY5J8+fMt2/JwoqAGyeMD0NyoQXZ2NRKTfDF2TAAPfH80AJCeAS16wsPDOcSXALyKikqQA7E19QYAadCkgai2tpYHJ9JAsbIHaXFWX1/HoRG0i0lhvXRufwxAWgCXlZWipKSEF3VUNwEBgVwWWvTRootYiMQApMFNpVINA4DDXcafvgYWLFiAn3/+uQfkovee2h6BQb1TYWEhiAloBdpJr4x0Ay+++GI+jAHA1S9Cm7WPQ3ntVL6sBSiKSIQwIgECd1/AXszf0SLBmvT5R6DN2AFhSBzsEy1goiZ1E0zqJkimLIaNSGxhCba39BiFaA5ug7G6GA7zb+HJlqGqCB3r3oPZaBgUAEigz+HDh7Fx40ZkZWWxEyK16xkzZmDhwoXc3on1ZWVH9n3Y8+bNw6xZs3r6G8qDQFKqJwJWR40a1bOJQeeWlZXho48+QnGxRbOJEoFxtNkxffp0BAVZgFECVik0u78UHR2NK6+8khcLxNSkvu/WW29FSEjIWd9F6ts+/PBDDvMeN24c3xuBZJToeb7//vssfXDVVVdh0qRJDBJSXRA7lO7puuuuQ3Jycs/nFBKen5/PefY/ZgKFjRqszmzAfRM8sDG7Ac/+WMwhvrQLPzNCiWcvC8P6lEq89m0eM//sjCb4OIvx6p2JiA5SDqpdUVmXv/4Gh6/ReE2gdGtLC8aOHYfVn36K2Pg47N65i/v+uPg4bPppE4JDgtHR3oEbb7qRwb9t27Yh7/hx1vqjY7KOZPE6Ijomls/LzqK/bXDzrbdwCC7V239WrWKA0cvbG1OmTsXGDd8xSEht6NLLLsUn//kPxGIJPFQqNNTX89hCgCNFDtx4883cxmh8yT95khnwzc0tPE6RJuEbr73Ovzu7uMCgN/DzoHTd0uvZCOR8zXOJsXmgugP/PdmCq+M8MF45MOCu9wOieXlmpRoVsMMlPmRINrhEa7aCxk4sz23F4jAFJnhIYD8IANh6tT87ADi4Wjvz6Nb6Dnz3diqmXBkDnwi3fkGn33qNwZ5/PgBAR5kIk6cFYfHVMSBg7URuPdasPoL8Ew2Qw4wZMGBBNwCohg1+hBA/21gAQGrD5Lr7xHPTQGG8mi4Ddm4rwIfvHuzBCQgA/PCLRfD2oU1xixb0zVetQ0M9hYCeumNy+116awLiRnpy+C/N20uKmvHZqkwU5DfC2G3iYT2Djp88PQhJ432h8pRBKhVyCDaR6HVaAwOG6fvL8MvWQtYOtKahAIBdDQ2oS00H/ZS4u4HANENXF9rLyuESEw3X+Hh01taiLi2dwSCxuxsDdR3VNXD09YHHmCQYNVpU7tiJxuxs2JNe4IgRMGi10DU3QxEaCqnKA005uQze2UkkaM0vYH1fp7BQGPV6GHU6SFxd0VZUxECkIjQEThHhMHR0Ql1SyuVyGz0Kldt3MlvL0deX82rKPQZtYyNcRsYj+PLLIJAQr3PwaagAIF3JujEjk8sxZkIyJk+fhaNZh7Hxm7XMzusNANJ4EBkbj4svW4KykiJ8u3YNA2B909kAQJWnF2YvWIjEsePR2tqClN27sG3zD7wBNdA0EABQIpEyqOnt54f62lo01NZC6eICVzd3ZjmSwYmTswvrH544nsvvhV9AEEpLitDc2AA3DxUiY+J43K+uquR7lDo48OYVbVacPJ4LYkKSe3L24UMMGHr7+KGuthoNdXW/CQC0gRk2JiNefOgqNNS14JON+9DU1glzN7hH7Du5RIh7b5gDd6UCe9JykHWiDLUtanRp9Sxp1RP+2+MaYmnbFEVqNlsi7yzCc6cDgCRxI7YXwFXhgFEjAjB7UjxyT5Zh3baDqG7sxRjkMGUp7r5uDppa1fjyp1TUNXf0T0H8lQf7FwAALeG96k4dsvMbsDW1DNn5TejUGrjCKYzX19MBkYEuCPVVIMBTBg8XKSRiy4TDaqxwmg4gCXGSPlqHFpX1HSiuakN+aQvySpr5b53ezICij4cDpo/xRXK8FzycHSxhwkPdshpoCxw+7m9RA0azCSs+SIPUUYR5fTQAm1o68NnqdIwe7YfERF9s2nIMnh5y1u8T2wuxe18R9u0txuzZ4RidQI5gFgCQPp+cHMImINT5kClHxsFShIe6ImKEO7sGf/BBGlzdHbHo4lg4ysT4am1WDwPQ28sJP23KRXVtG2ZOj0CgvwvPdKhz27XnBC9Oxo4JYrHTLT+fQHFJI2ZOD4G3jwJff5WDhsZOLF4cA38/JXQ6iwvwhdQAHGgIcO/JIgFutIAm9kVm5iFmqHB3baY2fyoEmMA6YnccO5bLiylyaYyIGMHH0jl0LjFqiFVBob604O4LAJIGILFdDh480ANwWCcElGcI7Qz6+XWzB1t5AU+DYnh4xBltgBagtKgS9tk1ZzZ0L9F0yt+yEdK9p9X9PfVb1H/1TtSv0n+CPvoWf4sGOHyTF7QGiOm3e/fu067Rm/Vq/aK3IDZ9RgDSypUrccklFhMOBgDXvA4boQjS2ddAGBQNG7EUsBNaQD96d/vZnSUAsHP7lxAGx0I66xrOy1BxkjX+hIFRvOvXufULGCoL4LjkPtjKlDBUF8Pc3gphaDwfrztxCO3/fQW2zqpBAYBbtmzBQw89hPLycgZmqK1TX0EapASK0S74k08+iby8PAZ6qN8gcIc2GOjn7bffjltuuYWZcFQ/Tz31FINyBADee++9ePjhh7k/siYC0yiUmn7SpgLtvNNmAvU9SUlJeO211xAZGcl57t+/n78jEJL6czqe+jAC6Og61LfRcXTu6tWrGdg7W0pNTcU999zD1yWQkYA7ysfKXHzhhRdY53H+/Pl44oknEBgYiAMHDuDuu+9mYJDYn+QSTZ+npaXxvdH9p6SknPWa1A+SKUhBQxfu+CofZXWdsDWZEOQswquXh7OT610fZKK2sYsBQLnQFksm+eGBKwbPqiYQ9K0338TVV1/N7FXSrqQFyrQZ0/HaK6+yXuuMmTN5gUK6PgT40rHPPfssAgODMHvuHPzw/fcsdH/1tdcwUzBl/35cfsUSlJaU4scfvsfNt95qYQA6O8NJqeT3YeX7K7D0xhtQVVnFY0diUhIIoC0rLcPPWzajtrYOt995B78v9OzefvMtBhCJrUgsCcrD188P6WlpDCB+9+0G/uzef9zLQPKiSy/FDxs3svYshSC7ubsz+Hi+Il4au/TYmNOA5fsqcNxoi5BYH9wX4ojr/CQcxvt7JNJT2pBTj5d/KUWOjQg+ga64N8oJV/lI4SG26CYPNP3dAUAK3SUHYZ8wN4gdhmaQNtC6Huhx5wMApGsRgDYu2Q8Eqh3PqcPBtAp2zZXAjLEw4lqzjoN+tbBBBuzwiY2ISEKchCI7jJ3gy+G76jYdNn+fh/Ky1p5bcHFxwMrPF7EBCCW1WoMbLl/HYbunLSPNgG+AE5LG+cBD5Yh2tQ4Z6RUozG+EVmu92uk1Y28vQFCIEqERbvBQOTCASeVuadaguKAZJ/Pq2XSkN9A4WACQGH8FX69D/pdfIfTKJQhYeDHsFQo0ZB1Fznvvw3vyZLgnjUbhN+vRcPgIwm9cCp8Z02DUaJDz3ko0ZB5m4M1v7mwUbdiI3JUfMmgYffed0DQ2IufdFTAZDPCdNRMCMgQJCGCQI2fFBzBp9Yi66zYG7VpOnITYzRU1e/czkBhx842IvONWZvyVb9sGQ3sH3JMSUb51O7wmJ0MZGcnXPvLaG8xajLrrDgQvWTzQV+uM44YCANJcR86uxq68FiNH3xFRMawJSIYgm77/lsN0+wKAMfEjMf/Sy1FUkI/vvv4SnR0dZ5SnPwCQ5hhRcfGYv+hy2NkJYDQamAX43ddrUNMPi/BslTEQANBJ6YxRSWPZpORYdhbPGcJHRLLbcUlhAcNeCUljMSI6FgfT9qOqvJzLlp2ZgfLSEsgVCsSMTIB/QBAzFKlulM7ODIjSumz/rh0Ii4zi+vr5h42QKRScV3HBSZQUFf42AJDIXjAhIcwP/7hxLr7+cT/2ZuajXaNnvM5qnqmQ2uOaBcmYMCoUdY3NOHqyFMVldahtUkPdpWUimVZngJ4jUbuduJkkaJGSo5B/oZ0t7EUCiIQCdhVWyqTw83RG3Ah/+PmokJp5Aht3HEJ1EzEmu1nYZsBRLMRFU+KQGBOM73cc4vKZhog7/akBQJqgko5fanYNfthbjMKKNn5CTjIRYkKcMSFOhZgQV7goJOdh8mIJK65u6EDG8VqkZNdwWLFGa4KzXISpo70xe7w/fNxlvAM2mAnEkHueP/GJBEzQDjgvNIxGuLq5MbjxR080kde2tqCjsgIyXz+I5KRfcv6fttFsxHsrU2BvL8T8uSOY0Ud11tWlR/rBYtTUtmHC+BC4OkuxbsMRxMV4Iy7Oh8tSV9eG997fg5HxPpg7OwoSiQgHMkqxa08hpk4OxuhRfjCZTdi6NQ92QhOSEgKgIEdfGxPWrT+K0ooWzJszAuFh7vjqK2IAajDvogh4eSmQk1uNPXsKEB2pwrhxQZZQoQ4tdu7Kh1IpwYRxgfz+b9pyHAXFDZg1IwxhIW4oKGpgtqGbiyMWLYzmSc+aLzJZf/OGpUkMGlrT2VyA6fvBmIAMFACkhQ2Ft9FCi34npgMNklVVlT3GH9bvrBqA5wsApIUXhffSIp/6M7o+LdwsoKIv3NzceEFO16dkNRDp3U4IqCtraUdhgxojvV3g4nBKMFlrMOJQeUOPgKxIYAcvuRRKiQhysQg6oxGHKxqhlNoj3F3Rky0NXMdrW5j9HO/t/EdvlsPl+5PVALHBNm/e3BOWSiEgBAoSw+9cidhLxAwjt2BK+qKjMNaUQuAXDjtVQDfTj+gUJhgbq5nFR0Yh9iOnwH7UqfBiAgDb178HYWAkHBffCxBYaKBJnplWbhze27FhJYcEy655mJmCpPlH+UJg6auIQdi66hmIwhMGBQDed999DJ4RGPTAAw8wyE9gILVx0oqjcdAaGrxmzRosW7YM8fHx7JpMjDvqG6xu4cSQvPbaa9HY2MigHAE1n3zyCSZOnNgz57ECgM3NzfxdTEwMs8Ief/xx7Nq1C88++yyDenRd6tdyc3MZuCN2GB0/duxYZjkT+EaSCAMBACkfAvXoPknvlAyX6F6JoUh9GiW69v333887+8RQJDCRTF/eeust1j2Niopitid9/vrrr/PnxBYko5hzpVaNEasP1uCVbeUc4isX2uCaRA/cOskH724uxJo9Zfy50GxCmMoBK/45Fu5K8aBbEPXd/376aQQHhzBYFhkVCWI/zJw1k5mBiy5dhK0/b+WQ3WnTp+HggYO46uqr8N677zHgqla3oaGxEcePHQOZhIwdPx4lxcUcoksbUWPHjcWePXvY5OOaa69BUHAwl3Hjd9+hqKgIBp0eOr0Od91zD48ZVI/k7ltUWAR/f38+n3QJV7z3PgOAtPj4z6qPUVFZAXc3d6jb1Zg9ezZ279rN787lS5Zg+7atvDnnKHNER3s7j4MikRBLb7yRx8XfksjBd09xC5bvLsWu/GboyQHRVQ6bIBUktkCiswgPj5Bhtrs9BBdgTkVlp/EstdSiAbinoJkdHs1eLrBRKWEnFiDR2R4PhDpiloc9g8MDSX93AHAgdfR7H3O+AEDLnIsW7bYMPlgTqc1GwIi7zFqQTQmBGjWwxUobEUpxav1nCa0X8NxOR2Bd9+SW5siXXRmNa24c2SM7kJFejmVP74KOTAX6JBqWCDQgTUByaqZ/v5Z438uWIlssGvb0N4GAZH7TX/MaLABYn3kYB59+Fia9HmNfXgbXeIuUBqWKbdt5bdSUm4sTqz+HS3wcYu69G4oQSx9WsW0Hjr71DoRyOeIe+CfaCouQ8/5KKCNH8HEUjpv1+puoTUtD8OWLGSiUenujKTsbWW++zQBgzH33wCMxEe0VFRxeXLZ5Cyq2bkfELTci5IrLoW1qgkGjgZk0BRUKdFRVQTV+HNqKSxhsLNu0Bf7z52Hkow8z83CoaSgAIDHaYkcmIGHMOA6PpfFc6uiIluYm7N6xFbnZWbxp1BsApHeJgK6LF1+B6opyfPvVF2hrPQUo97ybdnYICCa5JU+kp+yDwaAHAXeTZ8zCyEQLwCiVOiAkLBxbN/2AjLSUHgLCr9XBQABAWqMFhoTx/Wm6OtnYxN3DA4czDqCqohzefv5InjIdDo4y1NfV4OTxY/APCmbtQ2IHkrkJlZPe16OHMxEcFm4BALs6u41tdrJ+IgGA2zf/BAdHR4SNiERxQf5vBgCt90+bg1fMTcK0CbH4fttBpGcXobGtC0TM6abrwtZkRlSwF2ZOikFCVBAcpBI0tahR39iChsZW1LeomURGgCAxb2nNbWdjC7G9iAloDhIRy2iRKaZSIYOLUs7PgVh/O/bn4HhRNTRG6jMsm9jEEHSVSZGcGI7pE2Ox78Ax/LAzC20a0gb8tSfX//d/SgCQgRCtHgdya7D+l0KcKG1jNl+IjxwzxvhgXKwX3JWkl0C10lvCcWiV1N9ZBAZW1Kqx40AZdmdWo6axE65OYsyd4I954/2hlBPoOMSnMshi0ktDk8yW5mZotNoethJNIik0kRZXNICdr/CNQRavn8HMzBNm0q45lpsLlacKc+fN61kY/Nb8L+j5FPpZW4P8tV/C0NEOl9h4eCSNgYQEss/jpFWrp0VRGtrbdZg+PRQ+vkoOySkubkBRcTMSRvsiOMgZhQUNSEuvwLhxfoiMUDHbjzoOOEnMAAAgAElEQVT8D1elwmQ0Y/5FUfDxUWJ/ajF27y3A9GkhSBrtj64uHdavPwJfPyUmTgiBvdDOsrt2tAbf/XgUsXGeHF68YcMxdHbqMf+iEQwAEtj37Xc56OzowsSJAVAqpSgpboC6XYOoSG94eyl54Ppx8zEcP1mDOTPDERPpw7sqv+zMR/qBUowZ44fYaE9s3JjDOyXXXpMIF2fHnvdzIADgkjWpyKluOm0Hs+9zHygASIwYWoDRosoKtFFe1F4IcCD2CoXsnW8GYF8TEKsGYHLypB5hdmrbxDSkEGBahPenAdjUqcXDGw9g49EyPDNnJO6dZNGs4YlWSweSXt8ItVYPB5GQ+wYC/i6LD8D9U6L5Hq/5bCfX4+Y7ZvOuFB1T1tyBS1Ztw9gAN6xcMpHzsuqwDaZ9UajFvttvRdPBA5CoPOAzfwECLl0MR38Ca7pNGwaT4V/wWNYwEQ3MefSvcvv/z95XgMdZ5V+fJDORibt7Y400dXehXqhghdIWlwV2YZX9r/KxLOyyLC4tUspSB6rUvaklbdO0cXe3iWeS7zm/yaRJiTcVdnOfJ0+SmVfue1+799wj13sAstNIEIjS1rYenAcPHhSwSlecnRwxc+YseJINwAF9Vbk8d/WNTVtDQJoqSlCz/xvUHP0WmuI86FvZwuy+n8Nk0t2t2xEAcMO/YGDvCrMHfgF9y/bgRkN6HNSb/o3GjASY3ft8uwAR7Y41qDmyDeUf/Q7GY+f2CgAku4/HSrCP4N20adOE2UiWMNuh7XuaABoBOgKeBAL9/a8FGvE+JXuPwNjq1atBgG/z5s0CsvFH55XXFgAkw4uAHgG6P/7xj/j4448FiGzLGtSBfAUFBVi/fj3Gtwm3YHBSTwBAhl2wTnyeEkwkkMiJDMp7yTrkMbLPwn1TCr5mzRpQFk5ZMVmIBCMJQHJ53edcjkzHJUuWdHkb1DY04WBSOV7ckojG+kYMdjDBBw8EIqO4Gs+tjUZNdT30GzWwM1Xg2fl+eGCqd59uK8pjP3jvPTy4fLmwHDMyM6WjPnvOHHy+9jNJ5fXy8ZZBGtutsqISCxYtxLYtWyU0hOm+lOnynC9evBiVarWk7hLw/OjDj8Tzb8LEiYiKjISllRUmT54sIN+WzZsFLP/is88RFh4ubTxl6hScO3tW3hGUFBMU5PXE8v677wljkJNcTCHmO43vusDAQJSVliEkNFSAhYT4eBQWFsm7UNOkkWV4LLY2thIo0p3fY2eNSAZ6dK4a753MwnfRBSivafFMoj+ZvSXg4yTtxu6ylVIfc1xM8LK/GcIt+5dNllxSg7eOZmDLxQIUV9WLckiKqy3gZA0YKqQOKoUeZjuZ4IVBZhhpo+xWFjwAAPbp9rmpK/UnANhRRXnlOKIJK5obENzC+aNL7Vko8K2eEmVdjMgJ/gUG2eMXr0wEfQZZCMy9/1YEjhxMRmND9+DezWi83gKABNHi1n4Om9BQDPvtr0R6qyvs91Gme/7PryJt+04Erl6JwFWPwMRRGyRESW/U395AyeUYjPjj7wVEvPLhxwIQBjzyMBqqqpG0YSOaGhoR9NgquEyaBD2FAfIjTrcDAF2nTEZzowbqzExc/XStgIA+99wtgCNZhO4zZ8g+eT2QaEK5cPr2nYh++12Yebgj/Je/gOMYbRhfX0ufAEACcAGB8mNkbCwwBcG/1OREYffpZLntPAABePv6YcGSe+U5Tw+/jLRUOS6OE5jqy9/XMwDJ9vPyGYSFy+6TiaUThw/BzJzM1smIib6IHVs3dcgk7Kg9egIAsi9LGa+PXwBsbGxRWJgPMzNzMHiRAKC5uSUGh4bJ8bKuhQX5AlCSzZiVkQ4TlQojxoxDckI88vNyQEYhQb7amlo4OjvjaswlmJiYwi8gEInxcdA0NsDS2gYZqSnCILwhD8DWg9aDQXMjFs0YiflTh+JCTDKOn0tEWm4RKqprZSJJp+TVb9bAyswYfl6uCPB1hbuLLZztLGCmMoaRsaFMonFhAoA8V1R4UMZfX9eAoopqFJZWICe3GElpeUjPKUJ5dZ0WtdLTFwUW30nmKmN4Ottg+pjBGBrsg8Onr2D7oQsorqTvZl+vXOAnBwDS/yw5qxSbDyTh1KV8CfoI8rHGosneGDnYQVDVmwP5ddbIzSgur8HRyGzsOpmOrIIqDHIzx/2zBmFMqCuUips3yOWAnIMjJruxQ89Os6FSKWaZDC4oLiqWC2iQnx/Ch4TD6gZmOfp+if14TQ5cOON8OiICu3bukk4wJUouri79uZubtq3Gqiqk7vgel995B0Y21nAYNRpe8xfAlr49fTSSvb6yZZVqRF/KQmpaBQyV+rC0MkRjYzPs7EzhN8gRVlYmqK6uQ1x8Acor6hEYYA8XZyvxo6TXT2xcLrKyiuHhbg1XV2ukppUiI6sMbm6W8PG0Q0mZGomJRXCwNcMgPwctA08PKCuvxeUrOUIRDwx0xA8/JMFAvxnz5w6GjY2ZbLtSXY2rsQXIL6CpuR7sba3g62MPK2stg7Ouph5x8XnIzS+Hl4cVvL0dhfFHSnRaWgmKitUwMaHsrU5YtUEBTgIctppNX9cYP/ywp/UTDkLcffywK7UC/zxyBQXqGqFZd1R6AwAOHTpMBlfR0ZfkXmIhcD54cLAMfM6cOX1bAEDWRZcC3BEASMlbTG4pZry/B47mJjAzUuLQc3NhQkC3BQCc9t5u3D/MB0+MC0RZTT12X83Eu8euYKqfC95bOg4bLyTjj7svYNujMwTwq23QYHtMBl7cdhobVk7FJF8n2VZvAEB2/vT0DdCgVuPIA/eiMj5OOoQGpiq4L7wbXvfeJ1IMfeX/FvDV0XX6vwgAUvpJJpfO544ddEo8dYw4thMBH4JeV69e8+GcOXoofv1/f0LYqBbpKWdk+eBqM/lCZp568zuoj78gQJ1h8GiYP/ALGIZpgWwWSocJAJL5Z/7AS1B4aeX7ulIXdRiV//mHsAtNFz0Bs2U/a5fz1lxVgao9X6Lyq7/DZMqSXgGAZNhR2kopK0EkAp6Ujz7yyCPik9fWa60rAJCSXzLiCNjRM5DADuWzHARQbksAiu2qAwDJEuTnI0aMkD4DQT/W4U9/+pO8f8luZrlRAJDvd57bd955RwA+1oly340bN+K1117DihUrWr0eX331VZEBEwCjPJiAJuXLBDq3bduG2bNnC/DF7fE5zG2y/t2V/Mp6vLo3HaeSyvCzyW7i//fHrfE4GlMIPYZrNDdjpK8lPnxuFIwN+9ZH4/uCCbxUMfCczZk3F6dOnkJychImTZ4soC4lvoZKQ0nbPXvmDFRmpnB3cxPpLZ/ryUnJMrnDMmzYcJGCMwBk+ozpMlhjAradrR3mLZjfCoyfP3cOUVFRkkZP30BKeS9FR2OQr6/4+J09cxajRo9qnVQ4eeKEyIQ5MIuJiYG1lZXIxQkQ01Nx1OjR0nc8cfy4vAPHjhsnYCJZ6fS45YBlydKlIgfv7SRyWmktvjyfi3XncpBZWiv99Va7nesAQLYBxzIKfT1J8V3uqcLzfmZwMuoZE6+za6K8ToOPI7LwSUQ2skoZANjU3n2pDQCo2wb9vu2MDXC/uwpP+pgiwFzr7dZRGQAAu7sbb/33NxsA5BFRBjwSGjzYXA+d5qIKejgKBU7qGaAQelqWa8t1TUIIPfwG+dvhgRVhCArR+qGyJCcU4y+/O4jSUi3L6XaU3gKAka/+DSmbt8Jx/FiEv/wLWPi0n0ghqHf8uReR+cNehL34MwH2jFreMfTxi/p/ryPn6DGM/PMfoKdU4upHn8DIyhI2IcGoTMsQwI9MPpfJk0UCzNIRAMjPCQBe+fATpO/cDZdJE2FkayPy4dDnnpGADxb+XxgZheh//RuVqWlSn6DHH73hMVtfAEB51jEwRaGQdHgW2jPoxh668399CjBTfOkTOGzUaJHUEixsoKdilVrYbwV5uT8CAJn+TKbhPfc+2ArC8V3q5uGJ3OxsfLvxa6QmJ/XokusJAEjLCwKO3H5JcSFSk5KEwUdWYnWVGiXFxTK+JBjo5Owq73WGYLl7egqJqbioEIP8A6WulCnTr5AsSQKc/oGDUVNbjfzcXEk0JrBYUlwkbPqykmJZv38AwJbmaNJgVLAXVi6dCpWxIU6dj8PZSynILipHeVWNZE7obLAE5KOKC01ixWSgbwAF8yUYGKs1+YSmUSOTaxyyEqehfadGjyFd3J+OpMXYzmYYKQxgbmoMF1tLjArzwaQxg+XZsHl3hKT+qusYmnMD6B9+UgAgWX+NOHQuU8C/rPwq+LhZYPFUb0wId4GZio/gG2uMHt0BnSzEbk1xWRX2RWRi+/F01DU0YcZoVzwwyx82Fjp5Sf/Vj5350xGnhR3E2VlKPiit4WwyL0LOOjPB7fjxY7CxtsHipUvES+dOKRwk0NNs04aNwgx49LHHfjIAIBlulWmpOPfHPyDv9CmhsdsPHwHfexbDbfpM6PcDm0dShWhIKo8CXReiSWYS5Cpi6hUNLLXBQFKk09OaqEbOXctDRe6MloWar22xWRKFxPb0OqYs98NAHA02b42GvZ0ppk/zh6EhZzKaWxKPuBa3yc65rn7aurYmJmlr1TpToj0e7T65HtOEtfXWbzeA74oByOV5jbt7eqNET4X/23MBJ1LyUdPY+KOOU28AwOHDR8iAKyEhXuR4BGV0vn4Eq+9UAJD077cOx+Dby+l46+7RWPn1MbyzZCzuCfOUtiUDkODg4+MC8NLUUPmML46PT8XhzYOX8f3jM+BkrsLsj/ZidpAr3rp7DIqr6/DcllMorKzBvmfmtHoD9hQA5PnL2L1LDJsdRo5C6rfbkPafr1GZlCggIL3ZnGfNhPd9D8B+5ChZ7n+5/C8CgATBCDqdO3euNYWOIMry5csF9CFAQbbXmTNnWoMIKIH41bxxeO5Pr8N52PhOL5mGhChUfv2mBIMoXLwFwDOZuBB6qmsBIw1J0VBveAtNFaUwe+DnIhFuLVQYHNiAinV/Q1NlGVQz74fFqt+3W1+TnwH1tx+ievc6mExd2isAkO8++uIwHOPw4cMSBEF/NnrKkRm4bNmy1sTVrgDAtWvXggAaJbb33XefAE5kzHFblNISaKMCQAcA8nNdki/lqxxsTJkyRcI/CEDqBs03CgCS3U+ZNj0en3nmGZEv08Pvu+++E1kv5bz8jIXHTxkwC+XNXI4SaYZ/0CeR9fTz8xNWIMFEfkcWdHeFrLOYnCp8fCIbr873wZHYYvxmYyzQqBHvPxdzQ/zpgWBMDtUyUgZK/7cAewUJhVX44FQ21kfmoURd334nHQCAugWsDPVxr7sKrwSaw0PVN4BWt63C6ga8dSQDa89ko0hd/2OApQMAkOuaKfWw2FWFn/ubIcxSKT2djsoAANj/186NbvFWAICsoz2acV9zPcKhge4qpWt0DAwQKSCgPmoJ9JgbwdrXBj4B9pgx2xduHtckpxXltVj74TkcPZjaI2nvjbZNZ+v3FgCkhDdh3dewDQ/D0N+0ZwByH+zrRfzqt0j7fgeCHl+tZQBSKcXU5CuxiHr9DfHiIwOQYyoyAJVmZpIgTIDQfuRw8QO0Cx/SqhbpDgCkBDhg5Qo4jByO8qRkuE6bKmAgWYL15eWI+2IdEtf/B86TJ2LYb34lLECGlpDUYdxHi4O+AoA9OY/XA4AEC5kYPGbiJLi6ucPAgKqeJhQVFeLMyWO4cunijwBAKxsbzJq3ACFDhopMlsCanb0jHJ1dBFQ7tHcPjhzYKwm93ZWeAIDchk5xyL6OLoWen8molvS5liGnbt5WPNapCGpu1iaC6zzKWyrE64NF55HeNtmeG+PilMWzLfoTAORYlf0kBwsjLJw5EjMnhqNZ04SomBRcjE1DZm4JytQ1qK5tEIILl9WO3bVp6k2tY2tdy/JzHqP2f33xFdQeL+2ZjJQKmBgxoJaMP1sMCfLG0MHeMDQ0wMnIeOw8HImU7CJoaEbYD4rDnwQDkKBCfkk1Nh9IFICNfgazxrjj7ik+cLEnhbr/gLXuboDuvufJT80pw6Z9iTh5KQ/BvjZ4dNFg+Ltb98sJ4/45M7tn927ExFwRaRC9Xjibe72JOgcUnOGnx8z06TPEo+ZOKvQF2rxxk8x6/5QAQLYhmU0p336LC2+8Ji8QA0Mj2ISFIvjxp+A2bfoNn+vbNAkolwcfonzgZuaUISWpEJ4eNvD2sdcCdbegXH837937w4+i6nVeeC6evvjmcjb+eTgGRVW17QIvegsAcrBMRk5k5Hm5lwgKcnaqOwCQyxIsDArS3l91dbViYk9pVlchID2RAHfFAOSLMq1EjbvXHMDScC88NjYAz2w6JS/Zrauny3OyIwCQ0qfonBJMf3833lw0CkuHeOO1/ZfwfUwGTrwwHznlVZj70V78ac4w2aau9BQA5PKRf/w/lMZchs/Se+E4cRLyT51ExpZNKI2ORnN9vZjp2o0aA5+HHobTxElQmJv3ml1yCy7FW7KLmwEA8hzzfkgrVSO3vFr+rqhtkGtjqJsNpjqao37vfjRRtqhSQc/SEvq2ttB3dYGBmxv0LMxv6rGTaUQ2F+WrnMTSde4IZvE+5KQQJaBtr7nxdkb4zbxxmPqLv0IVOk77rKqvFemvnuKaXLC5rkbSejVlRdC3sIKBgyf0TS3aPZMbUmIEAGxIi4X5fS/CZPp9rcfbXF0J9XcfC4sQGg2MRk6H+cO/hbINS5AAYuU3/0TduQO9BgA5ecdnBllXPPfszL700ksityVg9vzzz0sqMEtnACDf7WT/7du3r12HmeuwbQmgsW2Z9KsDABMSEoRlx2cSATXum8xByklZH13pCgAkiEiZLp+JBCApJ9YVnS8hPyfTj+zOttvls4wdXcp9ly5dKsdPGbDuOLg+z/1XX30ldeJ+KGnWJUB/8cUXEv7SUykqg9zUtY0oqqzHz76+ivisCvH+YyLw7CH2+NuKsIHQtpt6l0NktuW1jYhIr8AHp7JwIL5YGHhSOgAATQz0MNbeEC/5mWOinRFUBtrQqhspHG/WNGgQmV2Jt49lYF9cMarahidcBwCSrTHR3gjP+Jpisr0RbA31QUZgZ2UAALyRs3Nz1r1VACC5W77QYFlzA7zQ1AoCSj+QjDXoQ02zf09ruK4cAdcJXu36OVXqehz4IRFff35R/L1vZ+ktAJh96DAu/P0fMi4Y/dpfRHar1xIYV19RIYeSvHEL4j7/Ek7jxiD46Sdh4atNnM85ehzRb70NPYUCQ17+OaoyMls9AJkMnH34qICDXovmI4gJ6J4esl5bADDsxefgMmWyfK5jAOo8AP0euA+1xSUwMDJEQ6VapL9k/V16620YGJsg7IXn4DF3NjR1dQI21hQUCFjYl3IrAUDWT1/fQCS8TNXlbzn+ykqR0lZWlLcDAM+diYBfYCAWLL4XxUUFIvetqlTD0cVFWIFh4cORkpSAbRu+RmlJcbeH31MAkO99evmRDUhWoq7OHBvV1dZJKrCNnZ3YWpG5R9sqpdIQanUlmIjMwA9Kgrk/U3NzFOTmyLVlbm4hACbvb3oIlpeVwtbOQfoSZAoW5udhyPCReOJn2klFlp+//h98tPFwt8fW1QIcazFG28XWHNPGhGDiqCA4OVijvLIGCSk5SE3LQVZ+KUoqa1BdU4u6hkbUN2pEndYa+ssd6GkpMwo9fRiKl7OBBIGYmihha2kKZ0cbeHk4wNfDEeamKuQXliEiKgEnI2ORkVeKBvH17L9x+B0PABKMSMwsxVd74nH6cj58XCzwwGx/jAt1gWGLzO2GzuxNWlldU4fjF7Lx9Z5EmJoosHJBIMaEurSwn/q+U3aGDx44KPIYdu4XLlooxumdSTPoC0Sz7UCaZg5uL3Pqey36Z82fMgBILX95QgJO/vx5lCUlSoNw5sp5/AQM/dVvYDnI74Ya6XYDgLW1DcjNLoOJqRJ29uZQGChuGUBzfV/7xInjwo7RDQTbNixlTZwRK1eY4Xe7o3A0KU8CL/jA7gsAyH1wcMvBKhm1Orl6RwxAnTSX9x6BCwKGLKSjM82S2+oLADhu3PhWk39uozMJcHV9I746l4jf7ozE72YOgYOZMU6mFmB7TDq2PzYTIz3tOwQAyY45mZKPJZ8dwPtLx2FpuDcuZBdj0af78ZsZQ1BeU4f155Nx6ucLYCPMam3pKQDICZuqlFTEffwhii9dgsfc+XCZMxtVmelIWf8fFJ09A01NNfSam2Hq5w+/VavgMn0mjCgx68eX2w3dgLdw5f4CADXNzSisrMXlvFLEF5QjrbQShepa0COSHpDV9Q0wUihwb7g3ng1wQPXrb6Lh7FnoGRlDT0BAC+hZW0PfyREGXp4wCPSHIiAAeqamN6U1KC8kWERZKlm30snqoLAzOc5Wice8VZg4ajicH/8jjEK0ACCTe8nSU7j4tPfxa9JoAzv0DNCYlwbU18LA0QN6JlrPJU1OKio3vIXaM3tF3mu2+FltYjC3mZ0M9aZ3UHN4i/zPZGGz+14Qrz9dqbtwFBWf/wWNaXG9BgApuWUiLFl39AHkpMPWrVulDRh60RMGINf/9a9/LdJTMugYJCLHpdFIuAcTeMkmJNBG4I9sS/YF6AE4evRoSfTl92Rb/uEPfxD2na50BQBSesoUYnr8zZw5s11oC735mEZL4I7A5F/+8hcJI+H54zW+fft2Od/0uGOgCT3oWPg3mYu8Hu655x6RC9OHTgck0ouOdX733XdF1tybUlmrwX/O5OD1XSnC/DPQNMHb1hjvrh4Cf9ebC3L3pp7/zcvyruZAiLLsfQkl+PBUFqIyK9FMc6MWD0ACbIEWSjw/yBQLXYxhrdSHYT97aDc0NaOithH7Ekvw72MZuJhZiTqCkW0AwEALBZ7wNcNCZxO4mWjr0B3+OAAA3nlX760CAHnkNDEJggZzmhvhBU2rHLhtq+gp9GF8dwhMn5kgIABfdSXF1Yg4noENX11EeXlti6nY7WvL3gKAJEFc/vd7yNi7D/4PPShpvYYWFkKOqExLg4kDw570BABUZ2YhcOUKOE0YJ35/CV/9BzmHj8Bj3hx4zJmN9F17xE/Q0t8PwU89jqqcXMSu+Qx1paUIWPEQBt1/H5TmZsg5fBSX3/8ATfUNAigyQZh9RoJ49CSkpNh/+YPCNmysq0Vx9GUJGDG2tRVQMffYcXjOmyPJv/oKBSrT0lEcHQ2rwAC4zZjep8a/mQCgp7ePhGZEHDvSaf/o+kq39QC8GHUewWFDBOy7eP4szpw83srIc3JxxYQp06AyNZPgESb0dld6CgByuRFjxgpIeXjfD7LPQQFBAtDlZmchMDgEw0aNRV1tDSLPnpZJPUcnZ/FApHcg65KdmSFgnoeXN44d2i++iAHBISgpKhRAcVBAgDAeeWx8xyTFxyL6QhRCw4f1OwDIdiHhjrJd6ndVTNl2c8KIUC+E+LvD1dFG/P7qNBpUVlSJJ35RSQXKJbm4xaaG7EaZ99ITTz8bCzOYm5nID4M62f+tVNcgM6cI0QkZuBqficz8ElQ3MBWcHv3dvYm6O3s//v6OBgDZIBcTCvDV7nhcSS7B+CHOePAuP/i6W98yMKL3TXptDU1TE+LSSvDlzlgUlNbioTn+mD7So+U89u1kEjT78IMPZXb90cceFUPtrmbEeeNlZGSI547O46ftMUnCaEUFamprW0MPaB7NDruucBlKcQi2EGkns0ldqRa5J2fsKZ3sCICkdwxn+Lkui5mpmaTL6VgBAgBu2iy6/VWrV8PaxlrYgNplTWUmoG09ZIDTqJEBE/fNehIYYn34N5PwWHjdcN/8nN+zzvyuLRvhRs6rbl2mTF381z8kEIRvdKHxWlnB7/7lCH32ORjQ3LWPpXsAUEsj1ol3xQar3b6Y+qVd4FoXVrfVtpJfnWhX+x1BGXnGka0hDytKjcncoI8BWSLavdDQlH9pJcTtn03X9nJNGtybZrj+zqBcjl5FTOXtCATUsQG9/YPw9cUMYbMVV9XCwliJNxeNxqNjrhnn6+rBWSQas5NlxOua4B2v5etLZwAgPyeTh2xBoa/L7JS5XGscaJOFw897CgCePh0hABuvUQ7qjY1NRNLHOnUGAOZWVGPpZwfFA9C4xWtUKxwHloV7C7iXXa6VAD86NgA/nxIs1wwlvr/efk5AwKPPz4OrpUoYYk9vPImkogoYKxWY6OOINxaNatccPQUAtSs1o76kFPFr1yLn0H7YDhsGr8VL5EWWtO4LFBw/hoayMm0bOTjCb+VquM6bC5WLq1YK8D9UbhQAlBToUjVOpRfgYnYxkooqkVmmFtDv+sIAmAeH+eCFQEdUvfoaGk5G/Lil9fWhb2MDfU93GPgNgnLYUCiGDYW+tXW/nhWeewZNEFQ6dOiQsGb5ruI7g/cBPcfoBTdpwniExO2De/YlWPkPgeXqP1wDAFOvoObIVhg4ewtAp29pe62OmkY0JEej+vBW6Juaw2TaMihctCmEzbXVqNr+Kar2rINq2jKYLXkWeiotIFQfe04Sghtiz8n/+tb2MJ23Cqo5j7RuuzZiNyq+eBXN6nIYT1gIy6f/1uO2IeuOYBaBNj7bWPhufuGFFwRc432vKx0xAPkMXLlypYCGZNrRO1D37uN63DY98wiW0UOR921bAJCsPT67Vq1ahQMHDsiylOzqnn9dAYAMQ3riiSfkXF1fKDvmNt58801hML799tsySakr9B2kLJnbINtx7ty5MtGhkwGTqUh5MMNDeDxxcXFSb6oY6A1JoJNM694UdZ0G318owJ++S0RTfSOsjPTx8Hg3vDj/GuDZm+0NLNv3FuC7p6axCaklNdgSXYDPzuchy8AQriEueNjTFKs8VXAxMQBZgH3rHfesbrWNTShQ12PDpXx8eiobqcYmsPGwxQo/Syz3UMHPTCHMw57ij70BADub5OhZzQeW6qoF2o5BbiUAyDqRCeiJJkxrboQvmmBND68W80ta8kYAACAASURBVB5+TwDQaIY/TF+eiorKOuRkV+D0iQzs/j4enGy/E0pvAUDWuTovHymbt6AyPUMYgKYuzqgrKYVCRfuXETC2t0dZXDxSvv0OJnZ2cBg1UgBCMgDN3FzgftcsGTykfr8DeSdOyjJM5rUOCkI6U333HxRvQaYAm7q7IffoMWTuOyDjLddpUwS0U6hUAvSl7dglLD+7YUPhPG6shIAUnDsvlkwE+ChF5pjMccwomHt7oa64BOXxCWioroLfgw9IAnFfys0EAO0cHMXrLiH2So+r1hYAjDp/RsvEMzZGXk4OamtrWrfDfjbDpaytbVBaUtJvDEACspQuz5gzX+uffuI4MjPSEBAUjLzcbCTFx8HKyhoh4UNlXHn+9EkMDgtHcOgQ+d7Wzh4XI8+hvKwMU2beJcfP/xPjYhEUEipMRx5j4OAQRJ6JkGRkMgcZAkIfxLBhI24KANjuBNBqq0mDJg1ZvwT0DGFvYw47Gwt4utjD2d4aVmYmMDYxlhRwZjNwpF1f34Da2joJ4VRX10kASFZBCQqKKlBaWiFy4rp6sgb1oM8xHScL2jvW9vg66MmCdywAyBdlZGwevtqdgOSsCsyb4IHF03zhYN0x2NSTg70dy/A4sgvV2HQgCZcTiyQcZNaY9jTw3tTrxIkT+Pyzz6Wj/eRTT8oAqTtj5vZ6+Wt74yCAM/nlZeVo1DSiqLBQKMUcOLi7uwuIxtn3pMRESYfz8/eTQVlCXLwAkNU1NfDx8cb4CRPaMQG4BwJ5NLjmAI/bLikuEZBk2LCh8A8IkI4/AcBNGzfJ9qdNny43dWZmBqqqqmFlZYlhw4ZhcHCwgHsEIbnP+Lh48TugDxBZC6dORYihOdmNZDNwHzTlzsvNk4FkSkoy1OoqDB8+HEM5kG0xXO1Nm3e2rKa2FhkH9uHMK78VDwl50fOhOsgP4974B2yCQ3q+GwHrrnV7uwQAxVdBI54DuuAMhmkwcEb8B5ohbcnvaTysYLJrE1lxgIFS+7f4ExDoa9TAQNYTcwZJgeWLgfIpWa5l1kKLNNIPoQn6BnpC3SZEzIc9mUdKhb4WDKQXQ1Oz+Dzw+aXhhsCUU8WPwNzOGqejzj+vYfqC8XrVxsG3byGCeGFhQ2BtY4vY/DL88vtziMwsxOsLR2L16I4AQG3gBwFAgnQMAWk7iNbVrS0AyDbj9U/zdRaCfFFRkXKtt60PX3pcjvcXr0dKfXkNU7ofEXFK2p77Gj1aK5/jtU0jeDJgdNvhNgICAuW+6ggAJMvxQHwOHv3mGDatmoaJTFJs8ff74EQsPjgeixMvzpfPJv17J4Z52GG6vyvKa+qxLy4LV/PL8Nr8Ea1tw+CPHVcycN/nh+BsqcLup+7CEBdtKICu9A4A1K7F2d60rVuQunkjlObmGPTQCqg8PJD69dfIPbAftQX54hWjMDWF94MPwWPxYlj4+N6wMXPPb7zbv2RfAUDe62T3HU7Kw/GUPMTklSCnvLrD7gLvKWOlAezNTLAszBuP+9uh6p//RsOpCGrWRZbdYVEqYeDtBWX4ECgnjIdyxHDAaCC45fZfNQM16GkL5JTV4uWN8TifWIxgFzOseSIctmYD13BP26+/l2P/oLJOg6tFNYgqqsVQD0sEWyhgoeAkY3/vrePtsfugrtcgqbgaJ4vqEOpoihBrI1gqu5b7drS1AQDw1pyz7vZyOwFAXd3ILw+BBiHNGjigCaQAiITd1AiKxaGoCXZGYlwhIk5kIDW5tMesru6OvT++7wsAqO3kNYsEV52VJf1+C29PGDs6wqBNICKltmTb1eTlQ0+pgLmXJ1SOjjJeIiBImS4BFRYqqdhXpNdaQ2UlmigPpUVMS6hcs0brVcf/yQrk8vUVldC0Abfatoe+kREMlIZoUFd22EwECI2srPrc57yZACDHhDL06kUyDMd+TAumxx8Zf5TX9lfpCQOQ5IWwYcMlyVcX+kH2oY+fv8iPE+KuQN9AIWAe7RbOnT4lrL3gsHDk5+aIPJjMPt7PYydNkUlSdUUFos5GwNNnkDABqQx1dHHFob274e7hhdChw9FQX4cd2zYLINjfEuCetp8QVDRN0NMlzMuFem1t7blsszUCfAYG0CPT/CYw/Lqr9x0JABLxvBCfj/W7EpCcXYl7pnph0WQfWJkb37CEtrsGuRnf8+YtKqvG9mMpOBNTgAdn+2HKcPc+eRfSE2frlq0IDQ3FikdWCFDXl0Jm3OFDh1BQUIhBg3yFbUevQM7OE6Dj7DxBDCYw0m/wSswVDCOINjQcDQ2NKC0tQeT5SAHblixbilmzZrWCa2QHUgLJhGIGj5DZl5KcIslyBO7uXnyP1FsAwA0bEX05GlOnTYOLs4ukFxN0ZECItZU15s6fJ5Ih3lgE+g7s349zZ8/JdkeOGomkxCSkpKbCz28QHl6xQmRUUZFRIt/08vJEQmIiDh88JIDL6scehaura4fNRR+/6vw8mJGB1MMQDwJkZQnxOPbsU6hMT2/drqG5OQY//iSCn362+5uabMXaWlRlZcHMw0NeZixdAYB8gFRX1yI9oxB2tuaSKlRUWAFHR0tUquvRpGmGvYMF0tMLYW5qAmOVAUrLqzmnAFdnS5RV1Aggp9esh7z8Ejg6WMmsQ2ODBk5OVlCZGqKuXoMqdU1LalGTpDBxtqOgsAI2tmRx6kOp0EN9XSOKS6rgLCm+2odYTXUD6hsaYWFhguKiCpnNcHezg6qNnLSra7arMQBfBklJScjKytS2U8vTVAcAkj3HUlXfiF1XMuFtYyZS2OsLQTeCibyOuW5wcEirQX7bZbl9JmzxvtAxDZkMrNs32a2xsbGyHRayABnI4+TkLMAgr2Ma33MfvOcuXIiS5SwtreQebrsdgoCUH3M//D4gIEC2R5AyPj5OPiezxtd3kKT5/nXvBWSUVmHTymmt2DGvm5SiSjz45WHx71sQ4oH5n+xDcRWZRs0wMzLEcHdbPD42AON9rjGNWI/c8hos/mw/PKzNsHHltB+1WV8AQN1GCs6eRsInn6C2oAC+D6+A3YhRyNj+PbJ2fo+q9HQ0NzaKH4z7wkXwefAhWA0OhoHxNflxZ9cLk90aKsrRWFUtgPX1hcAiZ30J0BOw7/K6M2CH0lyMqNkxlXPT1IRG6aBWoImJX10UAucGKm1aHTuuXe5LX0+8aAytraEwNGxN7OxypTZfEgC+klcqvo2n0vKRUVbVHoQ20IerpSl8bM3gbmkGO1MjkP1nZqiEr505Ai2N0Rh9GU25eWgmo7q8Ak0FhWjKyoImLR1NRUXtq2JoCEVgAJSTJsDorlnQd3HuaVUHlhtogdvaAvScO5VUKinAz033wrIx3YeI3NYK/4/snJLc2sZmGCv0oew/W6NetR7ByGpNM4wN9KDsI/o4AAD2qslv2sJ3AgCoOzhezjZoAnujxvpAs60K1damyMqsQHV1w81Q891wu/YGAKQUkhPxZDOxj6xUapNsyegyNjYS5hfHbCSJ6NQwSoVSxgckhLBQ5cV+MUtNTW1r2Bcn5LkNnWJLFGiUUpJ0QEKDUimYCsehLCYmxqK80RWql7hfes1xnMLJd26ThXXi9rgMP++PIgDg5CkYM34S9uz4TqSoDfXcR6PsrzfgXX/Uh+3m6u4BW3sHREdFSj36q/QEAOQygYODYWhsDHVlhciAUxITBJAkozE9JRm5OdlwcXUT4Otq9CV4+Q4S8gYlwL5+gaioKBNPQBsbWxQW5sPRyQUZaSnCZnT38kZtdbUwFuOuXoG37yA4ObuI0uHEkYMCJN4uAFCnrWvVvrUV3bWN2mwzwCdp5naVOw4AJPgXn07ZbBxiU0qxeLqvgH+Wpt0PBm9XI/ZkvzzfJeU12HUyFeevFIon4NAAh+4Bous2vnbNWuzatVPS+yT5r8UsvO1ikkTTwYOHDwbdQ5VpewTTyLKbPHkyTFQqAc/Wf/UV8vPy8eDy5QKwEeBget+B/Qcwfvx4zJs3V8A1ypuPHjmKrVu2IHxoOB56+GEB2fiwi750Cfv27RcgZPac2QKskJG3ZctmxFyOwdJlyzBz1kwwLZAAIEGShx5+SJIBGzUa+fzI4SNSv+CQYKxctUqYUJT+njh+HF99tR6ODg5YuGgRnJydBGgxMjSEu4cHjhw+LNKq5Q89BB8fH0lD3r17j2yLn03twOiVda7OzUHq99/DnODN2HEyI9STt3R1QT7O/eH3yDywv/UU6CsN4TR2LCa+8x6UZp37DNFHsCYvD1mHD6K2pATBjz0hdHaWLgFANKG6tg7JSfmwtzMX+XZ1VT3s7CxRUMDgCUO4ulnJ3xZmJqipr8eVq7nCyAsZ7ILUtHIYGylhbmaAvPwyuLvbigExZb1u7jYwVRmhtkaD0lK1vHRr6xuFRci5qKysMji7WMDMXAmlgRJ1dQ0oKFTD2ZnywAY0kyXYqAfiJ4bGCpSVVUPT2Aw7OwvY2mj9t7or3T0PeW2TXRcXF9sqL78eAOxuH/35Pa8f3c+Nysx127le+t6f9e3rtm4EAJROXm4urn70PkrOn4fHonvgMvMuFJw+hbRv/oOKhHg0CQtND/YTJ8D/sSdgN2y49n7oZGaMgF55QjwKTpxAZWoKmurqf3TjUHpsHhCAkgtRqIiP7/zG0oOAd5aDB8Nh7DiYe3nJfquzslFw6iRKL0drWb5d3JiG1lawCguTGfGC48c7b2YaASsUMHF3h/PkKbAOCYWqF6EbBLcPJ+Vi2+U0nM8s1PpYtUwnEeQLd7VBuIstfO0s4GapgoOZCSxNDGFI0/2OCt8VNbVopvdlfj6asrKhSUxC46VoaBIS0dzQMoNMabC1FZQTJ8Bw4Xwoh4T19VIaWG+gBW5pC5RVN+Dw1WLMC3eEYVeJDre0VgM7u9EWaGu1caPb6uv6/0sAYHNzI/KL01CpLoGfV3uLkL62X3+tdycBgP11TLdyO70BAKkESs/IEJuG6uoaeHp6QKUykb853nNxdhJCSHpGJlJT02Rc5+rqAnNTM1Sq1aKG8fcfBLcWQkZSUgri4hMEzPPx9hKiCMcxLLTUiYtPFMKIqZkZ3N1cZXybnZ0jY8JBvr4ICgpoHduWlpUhNjYeObm5sLezk+8c7LUkAAKWtBnh79DQ4F6Pvzs6Hy88tgKjx0/CjLnzBejKycqQcWeV2F+pUVtTIz+0HRLwsfHmAoO8D1SmpmIjVFJc1K8AZE8AQIKtDO6oramVY+XfDP+gj7yDo5P8XVRQAKWhoQC5FRXlMDU1g6GRoViLmZqbgWNjgslMKSbjjwQlLXDbJF6BJL0U5OaK4szRUXutFRYUoKK8rF9TgG/l/Xc79nXHAYDZhZUC/kVczsPdU7yxeKovrM2vofu3o5H6a5/iG1ZGEDANsWnFeGZpKDycrsXB92Q/n639DDt37sSokSPx0IqHO/TEISuPD8uC/HzxwZNABGtr+Pn7a8E7jQZr16zB5ejLGDd+nLDpCDiQoXTyxEmRWi67dxkmTJgo+nPu74c9e7Bw4ULMmTu39aGZmpKCL79cJ/4CZCPyoc39ff/d9+LbMzQ8XKS5ZMZUV1XjQlSUvDDmzpuHxUsWawHAjZuQnZWFlatXYfDgaynFcbFxWLfuS2EY0p9o3Pjx0jxnzpwB28DPz088EHW+hjxGAhSUE5eXV2D0mNEyC8XPjh45gq/Xf40FCxdi6bKlHT70q3JycPXTj1F08QJcp06Dy8RJsA4a3K2PX31FOa6uXYOY99+9dvr09GDu4SkAYIcyYNa1pBj5Z88i58Qx5EecgvuMWRIeQmCApWsGYDNqauuRlVkIK2szMSYtLCqHs6O18IuNTQxhamokJsPGxkoB9spKtBJlc0tjVKnrRCqsUOoLg8/MwgTV6no0aBol8MPUxBgVZdWor9fA0EiB/MJSmBgbCphYUVEDlZmxsP2YYKSuqkZ5WQ0c7W1gYEDTfUCtbpCHtaWVKYqLK6W93VztYGR0Lamzq2u9OwBQ2qeZfgr1SE5ORkZGuswkUgKsYwD25F4aWKZ3LXCjACD3RpAvdfMmpG3eBPsxo+G1ZJlIRxI//Ril0ZegIRDV3ASLwCAEPfs8HMePh5LhFB0kUBedO4eYf76JkqhIYRB2dNe4zVsA+/HjkbVrJwpPnujmgPWE/ety1xwEPvssDExMkLh2LdI2bkBTHdmDXTtzmjg7w3nmXQIApqxf1+3y+voKmAcFIfzPf4HbOO3zrbvCJN/tVzOw6UIKEsiubWHAqgwVGOFmh8mDnBHmbA1fWwuYGmqfJb0twqQsLUVjfCIaLl4Un0BNfMI17YKxMQxHjoDRsiVQjhvTo4mS3tZhYPmBFhhogZ92C+h8cslqd3BwEB/qzgonmqkY4UCOPo/0ldYVsv5p5dJ4HQOb/dhP2WcrKsbvfvfKjyxG2O9gyA77p/ybFjKcLKZ9Dn02dd7Z7PfSesbZ2aW1jrS/YTo5B6fs15KJ0plE638DAGxGhboQF5N2IibpBPzdxmH6mEfvKEXWAAB4Y8+L3gCA3BP7gzt27UFeXj4WLZgHd3c3xMbFI+rCRblnhoUPQU1tDY6fOCXeZ5MnjYeLszPq6upxNTYODvZ28PDQKtguXrqMyMgoeHt7YeSIYaJ8aVuiL8fgzNnzcHN1wejRowQguhQdg+SUFLi4OGHsmNGwtbFpBQbPnDsvtlVhoSEYzz5KS8nPL8DpM2cFLJw6dTJM+4EF+Nzqh+Dr54+xEyfDzNxCkm/5HOMYiCAYZbD0syM4xZReJvbyMzIoyVIUYLC+XsblOgLAjZ3Jm7d2TwDAm7f3nm156MjRt40B2LMa3vqlGOnAcTWVyW0lyHcUAFhV24Cv98Rj98k0TBvhhntnDoKjzU/L86+7U8sbPL+4CjuPp6Kksg7P3TsEKuOeASPc9rat20AZsLubGx5/8gnxwbu+Y8IOF/3EyIQ7fvSYPIhmzJiBcRPGCwBIT7FPPvoYFZUV4o1nY2sLpUIBAwOFgIBKQyWCBw8WRh0fSjt37MDeH/Zi/oIFmDvvGgBIoPDLL74QIGbFI49Ix40y3f98/TXS0tIloMTRSdvRYpiEji7uH+Av3oVdAYBkeH277VscP34Md999NxbdfbccJwHAr9Z9heHDh+GRlSt/FOzBmSH62jU0Ngh4mJaaJkENlA0vunuRsA876shRspe6/Tuc/39/hdLUFPbhw+AyZSrshg6FhZd3KzPv+vNLVlDS1s04/9c/t7uzjKytMfrV1+Bx15zWVShXrCstQdGFCyg4dxZ5p0+hLDERSpUK4//1DlwnT2ldtjsJMEESASSa6bvHn2boMZiDbKlmfejp0UhUrERbQAIuz8/JAtIGiLSYS2hfOoK6MTFED/r8RxbQfi7b4VftuMoM/+APv9P+1bKRVqJzM/fNz/WaYSBeFj3T+fQEAGRtWW+eb8pvKRsnKExD24Fyc1qgPwBAXc1Koi8i9v33YWhljUHLl6NZ3wDx77+DwtOn0VBRIdeyoaMTgp77GVxn3gUjO7t2CcEEqSL/7xVkff8dNNXV8h0lxNenCLvOmQO7kaORtXOHMPl0RY+MVgOFXO/NjQ3iN6MrShsbBDz1NExs7RDzjzdRk5tzbb2W/WjXaxT/Ql3RAYD0/0he/2X7dVr8cK5fhyCjy+zZmPT+R92etPLaenx7OR1fRyaJ5JeFHipuVqZYMNgDk3wcMdjJunOmX7d7aL+A+IZWVqLxwkU0HDmG+sNH0axWy0J6hoYwCA2ByYqHoJygTeQdKAMtMNACt6cFyIxQ19ShXF0NdXWtgGV825Lpb2Gmksk741vs3cl+4bffbsPevXuxYsUjolrpqBBo++yzteKPu2DBQqxe/WirZI/veAJ3Tz75OMrLy9qtzu/Yh6QUkJYy1xPFFQolPvnkUwwa5Cf9RFqHvP76a9I3fuGFFzF+/AQBB9evXycJ1U888aSoYdhH2rx5kyhW2KdYuXK1JFb/bwOAGpRV5uH7Y6/iVMy3eOmBrfD36Nmk1a26IwYAwBtr6d4CgHX19di+Y5fcg4sWzoeHu7v4te3df1DYeZMnTRBA/VTEaZHETpo4XqS6JA5wXUpwzc20qiAdAOjr640Rw4fDzOzaBAC/v3z5Cs6cPQc3N1eMHj1S7IiysnNkvFlaWoZhQ8MREjJY/OPpO5+YlIzUtHQBAMeNHS37IKjPz06eOi3j0VGjRiDA3+/GGg3A0yvul+eLkbGJ9pgsLCW4wtLaGlbW1rC0thFWJBl5LJTksi9NMJABnOVlpfJDxmB1VZV8V1dbK8Ag6yzAYAf2Njdc8T5sYAAA7EOj3eZVqN5zd7QQjCe7oAJVtdf8vu8YAJCMpN0nU7FhXyJ83SywfHYABrlbywDnv62w45KaU4HdJ1LgYGOCZTMCekxFpo/emk/XyIPh6WeeRvjQzoMtKK394P335aH8+OOPI5TyNEA88gjceXp5CqhHUJAzFgTq+JsPM93LlPvpDACkNxm3w+3rAMCEhAR8tW6deMYtu+9emQniNsnQ4nb5t27buhCQjhiABCL37NmD3Tt3SR0J3rUCgF+uw/ARw0UafL1UsrKiUhJjc3NyZCaGD8+ExAScPhXRJQBIcK4wKhJn/vAKKpKStBI9B0fYhoXBJiQUdmFDYOHrCyNLK2EJ6YAGegdm7N2D06/8Fk0tiY5sY3qJDX3plxh03wNorK5GRUoKKtJTURx9CYXnzqE0IV7AA7IjKTmc+O93Zdu60l0IiABvkvfBtF9ifloQrj3IpsuEbXsPtfwtqcUtQKAuTpigRkuk7zWwrxmEElnY/trMX20gCAFD7eJaNFG7GW3YiJjXyr2rjUDviMHV2X3933fH/3c8wfoTAGSL1KsrkfTll6hISsSgFY9A5eCA2A8+QO7+vagvKZFOj4GpKfwffxKe9yyBysW51ZuPvnynX3gO+YcPS+OauLjA3NcXCtP2MnPb4SNg4uiItA3ftAMAjRwdYO7rBwNDJSpTUlCTndUKAhJQ91u1GkZ29sIw1GsB+egLSHNrc0666OtDnZoq/oW60hkAqLS0hFVoqPh7VmVmQZ2UeK1Dp6cHm7AwzNmzr8uLRDwtYzPxSUQcMlvAP0p6Q5ytcX+4Dyb5OsHa5CbZZNBSIisbdfv2o377TmhycrXPA/oChoXC5KnHoRga/t9xkQ8cxUAL/ERaoL5Rg7zicsSn5yE9pwi5RWUoL69CVXUNGhsaZPrNWKEQ+xxbK3O4OdvBx9MFvp7OAgje7MJ+4ZdffoGtW7cI4DZ37rwf7ZK2M2vWfIp9+/YKQPjssz8Tn2ZdH1H6yqmpWLx4ETw8PMVruieFHtSnTp3Etm3fib8v+558fxFk/NvfXpPJw1/+8teYOHGiSALPnj2DcePGwc3NHVu3bsbnn38u/eJHH31cPKi78gv7X2AANjXXIS3vLNRVpYhOOYRlU/4MI0PLnpyKW7bMAAB4Y03dHwAga3D4yDFhAoaGBMPZ2UkYgSR/jBoxHJXqSthYW4tkuG0gY18AwIrKSlGrkR3o6eEhQF9lpVoUYOUMjbhwsR0ASNlxdnYuCouKhIFIsHHKpImtTOC+th4BwI4Kr0dOQhgaGcnzw8raRkBBet0RILSwtJTQTS7DwrE2mYGUDZMxWFZSIh56lZUVqNEBg3W1AqZSGiuBE7e49BQAFBxBoRCmppGxsXBVCGgKwYST6PLbAI0N9SIF5rHzh+tRNqwbu/NvpaGRgKZch8/tmurqLo+6ewagdoRJUopYpZHcwsl0Az3Q+ZujaErW+ZtDW/pOEp+6NibX064rn2nJLUqlgciTG1vCNnUVJPPOkO3QBDS0MDx138kImsekI+RwW7TZaQl+ETKTNtNT299uCRRSGmhDOxs0Ta1jc90Ssi49R4Ucox2Xezpa4skHpqCuoQlrNh9FdkF5a/vdGQBgczOuphbj851xqKiqx4p5gRgT4gyDPpry3uJ7ok+7o4ceU4H3nc3A3HGeCPGx65GUiqAb2XuRkZFYsmQJ5sybK/Lejgofjv/+19uob6jH6tWrERikjTmPjo6WJGFbWxssX74c3j4+nR5DbwFAzrISAKR3HGXBAYGBnW67KwCQUo0d27cj4lQE7r3vPkyeMlkuamEAdgIAVqmrJHyEkl8CjxMmThSPQLbVui+/FAlzZwxAVrK2qBDx679C7No1aKxpecjw5jY1hVVgEKwDg6BycoaFjw8MzcxgaGUFIytrFJw/izN/+L2EBegKB/uUEjtPmISK9DTxKmNQSGVa6rX2oFeDkxNG/P6P8Jh1V89TgHt1xemofl2t1PUyPdlCr6rUzcIDAGB/tmb/bau/AUBtzZpRGnMFWYcOwWXaVJg6OSP56/XI2LIZNXm5ApITePNcdh/8Vq2CubePMP2YGnfmhZ8h/8gh2YbfE0/B98GHYGyn9XoRMJwTGUolii9dxNW3/oGCk9cYgM4zZyHoZ8/DenAwkr/5D2Lfewd1+fktNQIGrVwFQ6aRvfVP6Ldw5gn++T36GPxXP47q3GzEr/kUqV980Up87QwAtA4Nw7A33oSVnz+KIyNx6tmnUV9U2HpirINDMHf/wU5PFD3+ItIL8I/D0UgsqpDljBT6GOnhgFUjBmG0p4Okd9/Uws5OeTnq9x9E7YZNEhQihQEm48bC5IVnYeDhcVOrMLDxgRYYaAGIJ29KbjHOxabhclI2EjPykJNfArWafruN2gmLJg30mprkb/3mJnle2FpbwMvDBQF+Hhga4ovwIC/YWvbMl7cv7U4AcN26L7BhwzdYvfoxTJ3aPliKTB0yBI8cOYxJkybhySefgiuN4dtM+rPPl5aWiqVLl8j6r7zy+zZVaUZZWTmqq6ukv9c2bpHA40cffYBNm7ZKCJfOm5fvMAKDb7zxd7GaeOqpZxASEiqDT3qOHT58GBs2/AcODo5S5+7AP1bmvx0ApO9fQu5+lFUUIdhjJmoaqmFv6cnh5q6bHQAAIABJREFUaF8ui5u2zgAAeGNN218A4LHjJwVg8/cbJIy9i5eixduNIF1peZmw7oICA24YAFRXVQkTMObKFfEVHBIWCitLSwkZofz3fOSFVgBQlHcFBaA/oMpEhWPHTkChVGDShPHiTXgjpTMAsKNtColCX1/88OiVZ2ZhAYJqBARt7e0FFGTQhYmJSts+enqSbkvQi6Aggy+0jMEyAQvbsgXplcfn2M0MHekJAMhjtLWzh52Dg9TTxs5O3kuUPhMM1T2LCQSS6UjGJOXRfF8wAbikqBDOru6oUleK/x9BUkrIhTlaV4dUTqB3kYrcEwDQxlwFG0sjpOeUo4HvymY9BHgTg2lGk0YPVTW1KKtiME0TPF2tkVtQJu9d7dhCH16uNsgrKpfUejtLFextzFFV04DCsiqUVlYLGKgyMYS9pSnsbExRV9+AwpIqyYEgEMhiqTKGpaUxisuqUVVTJ3XwcLaESqUUALKuToNydT2qaurRyO0ZK2FnpZL9cfIvv6QKZZW1aGi1xtCDnaUZ3JwtUFhSKUAfiViThvsizM8JJy6k4kJcdjsjozsCAOQBfrEzFkejsnHvjEGYN8EbJj30C7uRG/d2r1tT14jTl3NwObEYjy8O6fExM3yDMlv6pDz40HKEhYV1mCJJsPDtt/71IwCQn3/0wYfClFt2772YMnWKbEuHsFMyzL/JCOwJAMjZHV0iMeUVmzZuxMULF4W5d9fsu1pnT3nTcnss3LYOAGSi66pVqzA4WJuuysKZ4W1btwqle8WKFXBzd7sOAByBlatWtmMAcp2vv1qPpOQkYQdOmDBBHpDHjx3DunXrRF5y7333dnraKc8rjY/Hhbf+gexjR67L69auRsmehZeXhHsY2dhA5eiEmoICZB060BJioF1OHvKmpgIeVufldbhPBhwEPrwCYc+9AEWbFCsu3LXb2O2+cm/u/gcAwJvbvn3d+s0BAFuudbJZTh5DeUIiPBcsQn7EScS+8zaqMzJa70OHyVMR8vLLsOJERnMzzv7ql8jetRPN9fWwCAqC3ZgxMLK11c7c6emBgJzD8JGozS/A1bf/2Y4B2AoAhoQiY8d2xL7zb6iTk6RpeO91BACa+/gi4Omn4blkKaqys5HQCwBw6BtvwjogEGVXruLM889BnZrcehq6AgA1zc1IKa7EawcuSdovC5l/w93t8Oz4wRjhbiczg7eqUAIsIODnX0KTrZVG65mawmjRApg8/ST0VDefWXSrjnVgPwMtcCe1ABkH+WVqHLuUgqMXE3EpMRMFxeXCXBb7jyYCf01a8I+f8X8CgDpAkGwCAwMYqkzg6+2K0UMDMG10CMIDPCTkq7+LDgD8+99fFzYdk+3bFn5fUJAvz+rFi5cII+967y8dALhs2RLMmjUHr732Wusm2E/93e9+i8LCArz//oftfAM//vgjvP32W9i4cUs7AJAr8z128uQJ/POf/xCPP5XKVPqR3Bf7xkFBQSJDHjOma+afriL/zQBgU3M94nN3IbPwAsI9H4SDpX+biepb+ebp/uocAAC7b6OulugPAJC4zJEjRxGXkIjw8DAJazwfGdUqAa5vaICxkREcHLQTtWSBMam3MwYgbQQIgsXHJfxIAkwAkIBfYlISoi5cEk9Bsg6dnByFgdgWAGRYSG5unqQNm5qZIjY2DlnZ2Rg8OAhjR48WlldfS28AwM72IcCgnr6AXJQSM+yETEF7B0dY2dgIiGZhYSlsOgJokmZc34DKijKUlWoBwdLiInmeEVTTAoPaJGQdW7A//AV7AgAS2PQZ5C9pvYUF+TLWJ/jHehPoJJjZ1KQRD0SVykxSnQlq8tgIGubn5sDC0hoVZaXyHVmEugDTuvo6XL54QT7rrHQHABJou3/BCIwO9sBfP9yDkopq6fO/8fIyXLiajIbGJri72iM1PR+HziQKe+77/WeRnFkCpsarjAzw4iOz8c2OCAR4O8DX0wmZ2UWwsTaDoVKBXcdjkF9YgVnjguDjZof0vCJYmpsK63730Rik55QI62/2+MEYP3wQtu6LwqX4LGEbPn3/ZPkur7gSLvZWKC2twrGoBOQWlWPyiEHw93REfnEFzMyM5d45GZmMpIxCrRVXMzB3chieXzET3+4/j483HoaVuQq/e3IeFk4fjn9+9gM+23YcjaQVtpTbDgCyKkciM8X7L8DTCg/M8oebg3mP2HB9vWHvlPVkVqKkChHROTA3NcaMUTRE7f5BRCrzvr17cezYMZFFTJkyGUFBg6EyVbWbPU1N0UqAWVY/uhpBLSEbfHhs2bwF3337LRwcHTF79myEhIbIjcpZWXbMmODLThs7Wdu//x779u0TAG3e/Hmt+6A3y7ovvhSj14dXrBBfPy5/8OBBAQHJTJwxY6aEe7Bu9ORj3ZnoS79AAQA3bER8QrwwERn0wQchH9b07Dt//hxGjBghn3M2hPU+HRGB9eu/xrBhQwXka0sjlxTjdV/hypUrWHTP3eJ7SEkw6872mjZ9Oh548AHxodDFz19/LVDSmxtxCpc//Qj5kefRLDTafi56gMLYBD7z5mPIc8/D3E1rhNu23IS99vNB3LzNdX8H3Lx9D2y58xa4WQAgwTyy9CJffkmka+M++RQWPr6I/P3vkLN7lzZ9l09GhQECf/EyfO69H8Y21sjYtQsJ772LyuS2M4J6MgjWzRC637MY9mPGImv7dx0zAO9wALC0ug5rzsbji7NJIi8gKz7A3hIvTQnFOC+H22KRQV/Auh27ULvmczSVl2tlHY6OMPnZMzCa3TOJ3sB9NtACAy3Q8xbgjH9iTjG+P3UFB6MSkJFbgibKogj4cdStY/y1gIBk/ukAQD0upxswGRig2UAhPyozlTAB508ehhkjg2Cu6l8LAR0A+O677yA0NEz6lD/qb7WEbaSnp+Huu+/BU089DTOzawEAXQGAtHehV19eXq5Ih3WhHtxHVwAgv6+trcGFCxcQEREhPtNXr17B6NFjMGLESJECS59V1d6HrLOz1TsAUGuJciuL1sRFZw/TYufSAz9mTVMd4gu3ISFnL8JcHoG3g9Yfsb0o7WYdSVvhW9u/O99ffwGA33x58WYd1B293eAwR4QNde5xHWvr6rBz527ktvEAJBlk/4GDKC4pwaSJE2BibIzjJ0+1AoC60EaCUgTwLC0sBPTvCAAkCyo9PQOGhkph+p45c80DkD7vDA7iGJV+8RFnzso+6Ovn6eGOS9GXBQAkK3DsmFHCCMzMyoa1laX0V6iO4z7tbG0wfdpUWPHzPpb+AAC72rXIZWk/Y2wCaxsbYdeRKcfflBUTLBRvRaVSXgVkBhIULCstEcZgRVl5SxpxdSswWF9Xj8ZGpur2LnikJwAgE4gdnV1bw5c4RufYgYw+rs/fDEvREYKsrKxkzE9AkMuatEzI8DgYjsIU4Zqqaugb6AsbMDoqUnCGzkp3AKChQg8vP3oXaqpqsf/kFcRlFAsr76/PLcQ76/ejuLQO+vpN+Pkjs7DryCW4OFjC3NxYwMAKdS3GhnrC1dkWkZdTcc/M4QLgZeYVyxN2xd1jEZ+Yg8zcEtxz13D8cDwGKVkE6PSxcNoQxCbnICWzSJiGyxeMgqONBU6cT8DF+FzU1DZg9eIxuBiXgcjYLGHv3Tt7BPIKS5CeWYgxQ/1wJTUf0QkZwhbkvssq1DgZlSTyXn42b3IInn94JrYdIAB4FBOG++HFFTMwdqg/Nu45g39+vhdZede8dG87AFhUXo21311FclaZSH/Hhbn8yNetj/flT2I1IspxacU4HZ2DpTP9YGnaMwYFgTT6AUZFRcFA3wCDhG7tJnHZvIn4cIyKjERExGmhXtOPj4loukLfkx9275G0XiLvNDum8SqRdi8vbwwdNlRmVAmq7fthr3SWxo4bi7tmz5YENXbuzp45i107d8rNyHTg8RPGS8IagcEffvgBESdPCaDHoBI7ezsB3eztHQRspGkzZ1t3bN+Bw4cPySztpMmTYWZqhrLyMjGWtbW1xejRo6Ue3AfZhQQ9Dx88JMeyYOECuLi6tkqgmUB8+NBhbNm8WdYZM3aspM/RZJqyYD48ly1bhrAhYVLPzkpDdTVyT59CzJefo+DiBfD/fit6ejBzdoHXjJkIeWSVpAUPlIEW+Cm0wM0CAOvKyhDxzJOS5hv2u9/D857FSNuyGQkff4TagoLWpvFYtkySgc10UlMyNi5cQP7J46gpLNCC9U1NKLscDXVSknhymnp4wGXOHJTHxPzkAMB6TRPOZhTild3nkVdZIyb3DmYmeGFiMO4O8ey1RYb4p9TUSGgT/UG0QUKQjlrb1M1ur0XKgUtKUPPFOtRu3CIsI0qtFUPCoPrzH2Dg5NjtJm50gZpG4Eq+BuV1zRjjZgBTQz1UNTTjbL4GedVNmO6ugINJ/7OabrTeA+sPtEBvW6CuoRGX0/Ox/tBFHLmYhIqq2jbAXxvmXwsLsFUCTBaggH86WXATYKBAE6VlnFA1UMDA0BCebo64d9ZILJk8FJamxr2tXqfL6wDAb775Bg8/vEJCN8i0YZ+Qk7l87rAwlG7jxg3iz7dkyVI8+eTTrUxAPrMyMtJBBuCoUaPx2muvt5nk1kqA6S1FyW7b8t5774jqY8uWrQgMDPpRWByXZZ+SwSL0+yOQ+NJLL2H69JnSN2wLJnbXIL0BAAl8xMcn4+y5S91ttvV7hvLNmDYBTk5kTdEHqwn5BUU4ejQChkolpk4d3ymAISSD0gpsOxmLRo0eHKxNcPf4QBgrDDvdP8FCjaYW8YUbEZO3EYMd7kOI83IACklcjo2NR35+Eaqq67qQ4jVjwfyZsLWzwflzF3Ellr633U9r29laY86caTBQ6GPTph3C2JowYQR8vL2E8dJV6S8AsMcn5n94QV5XHG/t238QBYWFmDVzhvj9ZWZmITYuDl6eniIBLiktQ8TpMwLOjRkzCi4uzjLJe+VqrPQ5Bvn6wsTEGJcuXUbUxUvwcHcT0E6lMkFRcQmysrJhZ2cLtVotLD8XZycMHzZUZL70+yPDkPcqfQA55iUAyLADAoDRl69gcFAAhg8bJiAltxESPFhAbI4lCRpyHB0+JEyYgzppam9P680GALuqD8f6BMUIBFrZ2MLOnuCgli1Iaa0kEtP/tK4O1Wo11OrKVhmxuqJC/icjT5dIzOcT7bvI0OuIMdgTAPD6+uqUhZ193tbvVbfMtc+0Pnna4Er61mt9ALsq3QGAIYMcMCTQExdi0jF+hD827DqLipp6/OW5hXj3q4MoKifhQA9TRvrCxNgIkdEpWLV0EtZvP4PcwjI8t2Ia9h67BBMjIwR4OuLg2QQUtfhyjwhxh7OtpQRy2ViqcCIqRb4zUihAP0BKganY9XWzQViAK3IKyuDhbIPzsTlIzSjAqiVjcCkuE5FXs6QOQ4Nc4WRnIczCuroGXIrPQW6LDdC4cB+YmxriQmwWCkorJfxz/qRQvPDwDGzbfx5rtxzHUw9Mw7hwb21zKQzwxbcnsffYFW04J4DbCgCyEvtOZ2Dj3kSMH+KEpTMGwdKs/zogvb2Rb9fylVV1uJRYKBryu8a2nKweVIboPVOQYq9elYcxjUY5E6BUGsogLz8/T5J9CcAFBAb8CPQiA4+BIMnJSWLSamFhjsGDgwUgIyrPbaalpSE5KVkeFFZW1mCCr4eHh6QFx1yOEYCQtyeBuOCQYNgxrVNPT9h99N5LSU6+tu3gYJErc9ss7CAmJSYKiKlWVwngZ2NjLTM0fLDTP1DH1KMXAIHF+Ph46YTwBUEQ0cvbW0A+Funs5Ofj5IkTkv7LByOBTPrDRJw6JTNFDEIJDw/vdsCrqatD4eVLSNqxA5mnjqM8La0HZ6SLRfT1YWRmDsfwcHhMmQa/hYvahX7c2MYH1u6qBZrKEtGQsfcn10gKhxEwcBxFPfkdUfebAQAyMTfq1T8jY+tmOE2bjuBf/gpl0ZcR8/fXUZWR3ir/dZo2AyG//BUs/dtKkLT3vMje2nQKsn7Yg7j330NFfByMnV3gNmceKuKu3rAEmEEjfo8/Ab9HVqEqO+sGJMDPQp2a0npOO5MAF1bV4o3Dl7E9Ruu3Z2qokLTfl6aEwMK48wFcZxcLO8jHj59AXFy8dKg4COfzNSQkRFjkvSo0KE5OQdXrb6DxYrSsqmdpAePVK2Hy0IO92lRvF65uAE6kNmJDdD2a9IDfTjaCm6UB9qU2YM2VOqibmvH6eBWG2Rsgv6YJNsb6MFP0di8Dyw+0wO1vAfr7XM4owNp9UTh0MUkGEFrGH2f8W559/FvH/Gum7LcF+CMrkJYrmkbo8zefkwQAyRQhC1BBJqBSwHsnR2usnDsW900Jh2kfni0dtZQOANyyZQumTZsu/T32/ZgMyv7hE088AVtbO+mrxsXF4vPPP8Pp0xE/AgE5UfzKK78V/+ewsNAeMegSEuLh7OyCDz74CE5OTl2G7H3yyUf44osv8Je//FXqeX2wXHdXQW8AQE7AbNm8A/946+PuNtv6vZmZCv9++y8YPpwhfvrSL3//QyYX/wBjQ0MsX74YK1dqk0ivL3w/5hSX4/frDmNXVBacrVX464oJWDDCv5M2aUK9phKxBRtxOW8NfGwWYZT7i9BrNsTp0xew/8AxxMTEIS+3QMJmOh+MN2P9V+9jcLAf/v32Gqz/eqv4YnVXBg/2w5pP34KJiRFm3XU/iopK8Ne/voy7Zs2AUtn1Q3wAAOyudfvve6aMp6alISUlFTW1tXBydJC+BIE+gnyU4TKdm9//f/auAz6qYv2e7S1t03sP6YXem0AIRUBAUOwNEX2IqEhTLCgqT7CjiPIULIjSQXo11AAJJT2kkN7L7mb7/n/fbDaNBBLA+s+8H2/j7r1z751778x8Z853zrWCAmbi4OriAqlEgqrqGlRXVyMsNISZgdD7RtuRcy/p8jnaO5jT8SsqGDhILD/6m1h7FOO6OrswAwZ6D1ycneDl5ckWAug8vDw9GCCZmZnF3IEpZiWWHxmGiMUiBAYGsBRkSgem4xELkWJOAgApnfhWyl8JALZ1vtSexBYkMpC1rdmRmLkS29kzEgwx9Ij0Q21McTWBf8QWrK6uQm11NepqzIxBciTWkOmIRstkxEjHj2LqISNiERgcgs0/bkDO1SYpm1tpuz9inxsBgGRj+eITo7D3aCLyS2vx8hNx+PjbAyiuqsMbz05sBAC5JqBXpC/cXWxw6FQ6Zozrg9/PpqC4ohYzJg7Ar3sS4OZkC283BxxJyEQlAw2B6G7u8PN2gEath0goQHxiNjPJDPFzhZOdNWP35RVVYdqYXigoLseVrGJMG90bpy9lIzE5Dw9P6oektCYAMDTABQGeDrCRSRiQeCE1H2WVZq+B3hG+TBPwYlo+CstrGANx/GACAEdh8/5z2H3kApY8O4nJkZ2/ko24IdGIT0jHx+v3Q60jk5O/GACsrqvHms3JyC9T4OGxwegZ6tJhN9w/4sH5q+qkF/FqQQ3Op5Vg3AB/SCVmV6DOFNLWozx7CvIIQKPVFbIeb+7o21Z9dGwK7M0iyKJ2U2M7cy6WbVkHo9Wyf1Q3rdQ0H6Sbb0eTQzoP2oY6+ba26+g5UGBLdTFrdpE5rYXAUss1drQe1jaVFcg+sB/XTsSjIj0Vtfn50Ddz+71ZXbTCbuvpCRtPb7hERcNn+HA4R0bfbLeu3+9gC+hyf0N9/II7WOOfU5Uo/AmIomZT7uufc8CbHOXwM0/BJiAIoTOfBld4++liRFnP27cbl5a9Cb5Eht4rV8Kg0SLx9ddQm5rS6Mor79ETMYtfhTwqqtEFmFhnubt2ofZqVouEKnIOrkxIQPXFROa+LfH0gueYsai5crnDACAFycFPPgWRkxMukVg8uZc16HpaB4fAZ8oU2AQHo+jAgQ6bgEQte5vpcmV99z8U7N7VqBdKg7NDj14YvX1Hi9Ynh6/TeWV4cftpVNdrGdsvyNEG74zrhXCXtk2fbvaQVFVVYe3ar3H06LHGTWnBaNSokZg586mb7X7d7ya1GtqDh6Fa/j5M9fUAubyHh8Hq/eXgOjl2ur7WO2h0wNUiA9Q6E8J9+BDygXodEJ+pw4ZzOqRU6NHfn4+n+4mQUWnEV0kapNYaMdibj+e6i5BbZ8TxEj36uvAx3b/zY+ptX0BXBV0tcBstQEFuRlEV1u4/j51n0qDW6pjWnxkAJEE/Av5I88/8rxEEZBqABATqwTXoAb2OAYHsOwsAyBfAxBfASJ88PrhCATxcHPDspIG4p3/YHdEEJIbd0aNHcOrUKfj6+jKmH7HrKOWPFmofeeQR2Ns7sBaiOSIt7u7cuYP9HRc3hmV/UKF6Ll++jG3btrL9OqKQTPIzY8eOR58+fW46p92/fx+OHj2KadOmIzIyoiHNteM3rjMAIF3b0SPx2PTLzsYD0DyzqqoWiUlX2Py3b58YlvZoKQSCzJ79KLp18wcBLwcOHsOiRe8xBhTNkz093bBq1euIjopo86T1RgMSMgvx4vqTOJ9bhd7+Dvjw0cHo7utMarkN+1A4aIBWX4tLxd8hqfRLeNgMxCDvZZAKXBB/4jQ++3Qdzp2/xMCFoCBfyOW2ZkfPNo5Kj+iiRXPg4+OOFSu+wDfrNsLGRoboqPAb6q15+3jgpRdns3s2aPBElJVV4L33F2H82NibsjK7AMCOP7NdW965Fvi7AYBtXZnFkVgilUAms2K6gqQxaCenVGJHBuxJrazYO0axMvVTito65kJMBh0EEJIbMY09Ud17MpOOX39c/48CAKmfkon5+OS1h3HyQgYDwfpE+WHr/rM4npDFtPI+WX8AlJVKJoJjB4dDTT4NSTnw9ZAjKsSThlyUVylw+mIu3FysGQi3/0QqSivrWLMP7uEPqViImloV/L2dcDQhE3V19XCyt8LYYdG4mHoNVzIK8MyMkdBQVmN5LcIC3XA+JRsH4lMx8a5oJKXlMQYgAXoDo/1hayVkQz7pQyalF+JacRU71tBeQRALeEwOpF6jRWWNCnf1DcGzD4zEr3sTUFRWhRceH8PkQfIKyhAZ4osrGUV496uduJxVxOr46xiAJhOOJxbihz1p6B3ugikjAmEru/2g8s691n9uTWSEkpZbBa3OgH6RpMPw5+qE/LlX+886GoEKqvIy5MX/jpKLSajJvwZFURE0tTVQllfAqG+lR8DhQGxjA49efWDl6gqXiEg4hYXDITiEofFd5c63wKnMUuSVKxHpJUeoR0uxcV32dqiO/Adcu2DwHKNgrLgEQ1Vqh06CI3UFz9YfHJEcZPlkUtfAWJcDYx1RtNugonO4EAbcA5NBA13ObhakNS8Cz7vAkThAl7sXJq3Z0dVSeI7R4NkFQV+SAGNdLsTRsyGMmQcO9+8BAB545EFUnDgB+1690GPZcsiYe9qt91P1RUU48dwzqLuajV7vLIe1vz8S33yDAXhGnZY1iywwEN1fewNOffqAK2xivZl0Opx+4XkUHz583X2g35hIsMkEl7tGwmXwYBQf2NfhFGCrwECEPvsfCO3tkbxqJaoSLzTeI3IWtu/RA973TEZNWlqHAcCI15ZCkZGBi6+/BgMJWzcUOkbgY0+g+4svtXgWKlUafHEiFd8mZLDvbUQCzOgZgDmDw8Fr5pLZ+iGmYNKyAEL3hhZAaOJApS0AkBZbYmNH4cknn2isqnmqME0ICSRskxVDxyophfKdd6GLP8n259rLIZn7H4jGje3Q+9XeRmqNCUlZBvyWoAeHZ8KTcSLYW3NwKsuAH85okVZuQIwvD5NjhFBoTFiXpEVatQF9vHm4P0KEWq0Jn13SIFtlxKOhQrwSI0aByggnMQc2glt/Zm/rorp27mqBTrRAaY0KP/x+BesOJrK0X1YoEiDgj8aVBhDQDP41gIAWww9L6i8BfwwA1DUAgDwYBUIzC5AvZCCghQnIEwpYStPrD4xAr4COa4G1d0nUjzBWSW0tRCIxS9WllDXKSqEAk5h5zVNtCegjth+l6hFLkKRmLIUWbwn8o986UqjPIq3pjqTyVjH2SzWTp6FF886WzgCAFFxXVlahpLhJ2oK+u3QlFUtfXwkbW2t88uGbsLO1aTwN0r6i1EipTIyCwhK8/PKbOHfuEmQyKcuuoTJu3F14841XWGZMW4X0Y7dfyMKCzRdxrUKNe7q74d17e8LL3oaN4JSNVa8pxqWi9bhYshYOVv4Y4vdfOEjCUFlZg+efX4LTZxLh7u6MSZPGIiYmHA72du0DgAACAnwhkQjx/vurGQAYHh6EVxe/cEMmn1gihp+fNwNhuwDAzj6JXdv/FS3wTwAA22sX0hakPtLCGGyeSmxrK4e1rQ1jDJIeHTMe0ekYs5AyAv95DEATYgeGwkoswMkLV6HV6WElFeL+CYPwxU9HMO+xkVj783FU1apBHrSP3TsMm3adQn4xseuMmPPQSLg52uDTH44gv6QSIgEXT98/AvviLyOvsAo8Dhf3ju2DM0kZyMkrxkOTB+Pk+Sxk5pbACB7uvisSOdfKIBYJYWclweWsfFRUKSATCzB6SDROX8xG3yhvpFwtxsW0Igj4XNw9PBqZOSXIyC7CiEERjD1IjD+KAeKGRKCwpBy9IgMwclA0tuw9BUc7awzvH4H1247Dx8MJ44dFIyXzGkrLaxHk6wa5rRW+/PkoNv6WwBigfxkASE4r32y7gstZFZgxJhh9I1z/EkHzv6LDaOuYpOtxraQOV7IqEDfA77YYcH+Xa/q3nQe9MJQaTABgeVoq6goLkZ9wFrnxx6FvFtTzhUL4DhqCYYtfhbWrGzh8ftf9/AMfBoqJ3th8AfsuFmDWiGA8PCSoxdEsAKCw230QRc6CNvkbaFK+u+EZccX24PuOB9+5J7hWHoDAioG3Jq0CRmUhDGWJ0OXshFHZyuGZw4PVpL2AphrKPffBZDS7XluKbPhqcOWhUB54FMZaSu1sAhGJ7ScInArNufehy90HcfQzfysAsPLd+eRvAAAgAElEQVRqFq589CHyt22DlZ8fur/1Nhx79bq1O2s04tzrrzFzjqCnnoZH3BikrPwAxUePwNCguSl2dUX0a0vhOnQY+BJpi+OQ8++J52aj6OABcypcq8LhC2DfsyeCZ80CTyxG2qef3BAATP74IyhzsmEVGISAhx6Cz/gJ7L0tOnoE6d98heqLFwGd+V7Ko6Phfe801GZkIPvb/zUeWezmBrdRo0FpzVc3fNv4vTwyCgQA1qamIunVJeZwi8uByNkZvlPuRfCTM2HTLNilqyHn32d/PYHsyjoWoPk72mDVhL4Idm47TYUYz5mZmbh69SqTSKD/pmahQJg0dCjVhgS4f/ppYyMDkFgW5Hg5Zco9TBaBJBLS0tKZ1AKBhRSk0+SQpBlII5Yc8yy6XY0Xp9FAe/goFK+9YdYCFArBHzQQ1u++DdyisyiBfxczjNh+XIO0IiMiu/Hx1FghjOBgxY56JJcYEeXLw4QeAii1wHfnNEivNqKXDw/3Rgqh0Jnw5UUN0hvYgI+EClGpNeFosR4DXXiY7t+x9GlKWauqqmN6iWKRADa2HTMFuLUX4vq9aLxRqTQoLqpkOLutrQyOjreWptS6dr3OBEUVYOvI+bsoDNypZvtX1KPRGXA05Rre33YKmUWVTX0cAwDNICB9mk1ALAxAo/kdZO6/Ddp/ugbwT6cDlxYquTwYRaIGEFAIk6ABBOTxGYNXJBYhrlc3vHnfUNhIOvae/Csa/DYuojMAYFPKbNOYRay+02fP4eFHX4CDvS1+27kBDg72zc7IvGBBYN//vv0RH364loGoEyfG4lpeAU6euQC5jTWWLVuA0aOHtbsoV6/XYe3vGVi2Pwuqei1mD/TGgjERsJMKoVAX41zOGlwu+xpWEmfcFbAcXvJRbHqya9d+vPjSWwy4e/nlWbh36kRIpWImOm8i68l2C523oREA7NO3O9au+W8LdmN7u9Ij3gUA3sZD2bXrn9YC/2QAsK1GspiOmBd/pY0ag+TQazEeqa2pwfFD+1FUWPCntXNHD9RuCrDJhBefjMP6TcdQVlcPk5HYyya88NhIfL81HrNmDEdOcSV1WXBzskH8+QycvZwLtcbI9Lenju4Odydb/Lj7LEopDZdjQu8wH/SP8Ud5pRJyWwkqaxTYfzKNpetGB7ljcK8gVNQpYTKY4OfphN2HLyIm3BfnrmQzoI88IKgLnT62J1KzClnasVQsAmXHOsmtkJ5ThJMXclFRW4+eYR7oGeaNeo0OMqkYVTVKHD+fAUc7K8x+YBQG9gxm7E1yLD5yOgWTYvtCqazH6p8OM9Zg/2g/BliSxuAXPx6ESqP/iwBAkwmZ+dX4elsK3BylmB4bBBf7P3dy3dGH6c/crrpOjYxrlfBwsoa7E61EdjEV/sz27+yxyBwk89AB7H1tMbSWlWkOILa1w9AX5yN6+v2drbJr+1toAZqCzv7mBLaczcXCCVF4fkx4i1osAKAo8mmIey2C9sIHqE/8uP1pq8QZoqhnIfQZDY7MjVGojeoys9Oi2AEcvhim+jLoCo5Ac3E1jLVXmzTouHzYPpQKk7oCtZsGAq0AQKvxW8FzikHdllEwVme2AADFvZdAFP44VPHzocvcAnHUrL8VAEj6ReqyMmT/9CPSVn8OkbMTwl98CT53T+yUaztR2/N/243Ly9+Cfe8+CJ41G1c3fIeCHTugJVdZkwl8WztELVwEj7g4CK1trq/fZEJtVia01U2OVpYbSr0mTyKFUC6HyN6euWWqCgqgq21iXArldpC6uYMvlUFTWQkVTWRMJght7SB0sIeAHCA5HJAruLayEtrqKhjq6xlcy5PJIHZ0hKFeDXUppaSZCzEUDVo98rdvuw4AjFn+LiSOTmZdQ+rZKdhuOJbYTg5hg1QB/abRG3Asqxhzt52C3miCRMDDyCB3vDuu93WpeUwrp7wcBw8eQlLSRabJSowbWq2lQjIIlHLn4eHBtHnIVS89PZ0Bg3379mHpv5Sel5iYhPPnLzA92OLiEgYgsvPkcNi25ODZv39f5qxO7JzGQizAa/momzcfhuxssyOwlyesP/kIPE9iiHauEPh3Jc2IXcd1yCg0wN+Xi3GDBAjz5aNaZcS6w1oQIXZoOB9KrQnfn9Uis8qEHr5cTIkWQqE1YW2iFhm1RgwgNmCYAOVq4JPLauSpTXgyVIjXut9cZ5jatbS0Gmu/2g29zgBvH2c8+tjoP3UhR6cz4Py5dPzw/SEmih8dFYBHHrt9l2UKrsuumXD+oB6D7uHDyq5rntG5p/SP3zqnrBarDyRi04kUpnfVqHFKoF8jCNgABDI9wNYMwAYQkIA/nRYcnZZ9mojJIRbDKKR/BACKGAOQTEFM9GLxeCygeOv+oRgT5fvHX+i/4Ai3BgA2XTixG0+fPY9HHp0LewYAft8KADRL2Fy+nIYX5i1BYWEZQkICsOL9V5GbV4AFC9+Bok6Jnj0i8OFHb8HJsW35BRq7qurr8e7BDKw+VQiZUYPXYoPwxCBvHLnyDpIKvoFYJsSwoNcQ4fYguBwxG0demf8Wtu3Yi5juEVj3zSrIJDQ2dvTGmQHAdes2oltIIF6Y+xRjgbKxpY1KIiJDYGNtZmEOHjwJpWXlXSnAHW3qru3+khb4twGA7TUiAwa5PJApEf1N+oHUL/3dSvsagBzYWvFRqySDE4sbu4mlBWt1RlhLhWxxgkC5mholdGSU19BT0UqIkM9lUjzkuMvG5IbfaH9XJ1vUKVWoqFHDYKDfzL9LhDy4OtvBaDChtKIWaq0BMgmfpR/r9eY5Oi2kiEU8GEwmiIV8SMQ8Nt7XKrRQa2mBj23EUoJlYh6c5NZMDqSiRgWdnr41QSoWwNHeGjq9nqUoU+9qLRFCqzdCqdKyKvg8LmRSs1O0ol7LNFn/GgagyYQ9p3Kw6/dcjB3gi9h+3uDdIlvg7/bw3c75GIxGFJXXIb+4Dv0iPToVVN/Ocbv2vbUWqK+pxsk1q3Hmm7WgNGH2MvN4cPDzx6QPPoJTSOitVXyTvVgAV6dGYk4FCqtUIL0wuUyEIDcbRHjKb+gOSh1PZnEtSmvrodEbGet2dJRHiyNS55ZbpkBBlRJKjYF1FD39HeFi25ReQgzepLxKZJbUoq5eB6mID29HGXr4OkImakpZpXNNLqhCTpkC/s7W16Xn0u9nr5ajrLYeMT4O8LBvYnpREJ5dpkBSbiUqFGrwuFx4yKXoHeDIrtdSLADg5jM5mNLHF2NjPNlP1KfERXtC35AC3CEAkCuAuOcrEIU+BPBE0Bedgr7gGIyqInOQRcxAl97ge41ijEBd9k7Un1oKk6YBiPoXA4AMFDKZoKmuQuH+/bj03jvgiUTwf/gxBD/xJLiCjumsqYqKcHruc8zcJGbREhQdOYKcH39gjr80MHPFYoTNnQefyVMgdnBotx8kfRJyQCcmW3P9HwqotFodhOIGTVNyrTUaWwiW0/YsHd/iKkasGQpJGr4jLVUKfigljAIVEkDWqM0AIKXNsiVBGuYb3nv27gNQFhYiY+3a6wDA7u+tgF23bk39BIcun2cGzLjcFjpVpPn31ek0rD1FZh2Ao5UY84ZEYEqrgNycYleNX3/djEOHDjPgj66LxK5J/JomM+SiSN9bNFFpVZdAQTL9iI2NhbW1FfbvP4D4+BOM+WcBDumcaDtqSzoOuXcSg/Duu+/GpEkTWwjOm2pqUP/lWqg3bjL3gfZyyF5+EcLYkZ3q/zQaE1LSDPjtsB5ZBQb4+fMwrB9NiDjILTEiyJsHKxnpAJpQVmfCt/EaXK00IcaPhxl9hJBLOVi0tx7p1Qb08+VjeoQQFWoTPr+kQZbCgOHeAswMF8FVwoGzhAOrG6QCE+svOTkX48YsYrpbUdH+2Lnr7T91nqJWa/HDD4ewaMHXEAr5GH5XDL797pVOtWlbG9OcPfWMAbu/0uHBJUK4+f/zZCnoPcysU+JMZTUqSSyS3hOREH0c7BBg1ZItfKMGq6xSISW9FOUVCjbRlkgECPBzhL+v/Z8K9jY/R3L/PnQlD29tOY38ilqI+DzWB0hIBJPYw0YTlGotSqsVLdKAeRzARsyHg0zE9EbJ/VenVqO0tAI6pRJcjZr1uUaxFAJrK7i6O4MjNAOABg4XVfV6VNXrWL8xLNIbHz4wlBkPdZUbt8CdAAATziVh5qyXma7ell++MZvhNSukv7Vy5Rps3rIb1lZWeP75JzB16gRmxLFixWfYtnUvhGI+5vznCcy4f0q7RiYGGJFfrcTCvVnYk1IGfzGw9gEv7D4bB5OgDtHe0xAbvhxCPjGNzW7Njz4yB0mXkpnRyNy5T7UJ3LXfQgasWrUW6zdsglRqhYAAb3C45rHzegDQhAWv/AdBQf5seB0VazEBeRlxo0d0mYB0vYh/yxZYtfzNv+V5/X89qaDgUIyffG/j5b/w7g/4YiNJBXWumKURWpa2vutcrX+vrf8SAJCArq82X2Ipr/fHhSAi4PYFw/9ezdr8bMwoMhvyTBT13fhMyyqVyCqoRt8I979sAnon25JWCCwBKE0mKAAlgeaOaLPcyfO403VR4F+elYntC+ej8FJSY/VCqRSRd0/C6CVLQQYgd7roDUbEZ5Riy5lcpBRUoayOVmGMsJYI4ONkjYHdXHBffz/YW7XU06RVjYSr5diTlI/0ohpUKTXQGUwMuNs6b0SDvTqQX6HAtvN5DHQrralHvdbAJmyvT+mO/kHObPWAwMMf4rNwMqMMeeV1UGkNTA/BXU4AoAPuH+CPbm7mVDU67ur9Kdh6Lg/39vHF0yNDWjQJ/b7453NIuFqGBXdHYSQB3w1SR3svFmDT6Wx2vmTTTmClk42YHeOJ4cEIcjUzkZoDgARS0jZU+DwOds8fDWPuDqYB2BEAkO8+CNLhn4MjtIW+8Bg0SZ/BUHaBafqxwuGBJ+8GQfADEIU8AJNBB/XppdCmbzSnYv3bAcCGu6dTKFCecAZJy9+GobIaHhMnIeKFeeDLbszkNhkNSFq2DCUnfkf0gkVQFhUgc+1aKHPzYCSGJZ+Pbk/NRMCMByFxc7uhZialvBK7jZzHmzsgZmdfZQ5wxGwj0KqzhZiOZt0qEQukyE2dzxc0MhfIfby9oryWj/Sv1lwPAL6/AvLgls++pY7WAGBRXT0W705AfLaZXegjt8LqqQMQ4NCMecdSwtQ4efIU1qz5ijniEVMvOjoakZHhrI+lcyZzJQIJ8/LykJKSgpqaWowYcRfi4uIYmLVt23aWEkz70/UGBPjDz8+fpQ1TyldtbR1jDF66dJkBgXTt8+bNRUBAQGMTmDQa6I4cg2LRq+ZXhFzmpt4D6ZznOtz0BP6lpRix/5AOV/ON8PHnYMgAAZleYsdxLYprTJg4TIgJgwQoqzFizQEtjqfrEeXPw719BQh146Ow1oAVR9Swk3Fxd7gAFfUmfJmowVWFAUN8BHgwVIhyjQknS/QY7snHeO/2AevWAGBklD927f5zAUACsfftO4ePVm0GX8DDgP7heHXpgx1u0/Y2JKw75bQBu9fq8MASIdz/gQBglVaHH3MLselaEQgwoyLi8TDFywVP+HtB3IYjauv2oBX4M+fysGPvFWg05vR+WiWPCHPDhDHkCtm2ntpt34CbVFBSq8K64ylYc/AiGz895DLc3cMfIW5mUIgA6Yt5Zfg+PgVGvVnrlBanpEI++gW54+5egY0uwSUV1diw+ySKC0rAU6sYi8Aks4ablxuenjyUua0SKKjSGbA3OR+Hk/MZC9CN+pyHh6GHt9mko6u03wK3DwAakJh4CXPnLYWdnTXWf/sp5PImHWNyU/3991N4//3PUK/WYPCA3pi/4Dk29tGcOiMzG2+88V9cKyiCt6c7Xn/9JQQF+rd5wrS4qzUa8fHZAnx2shBitQpfTHFGUtrj0KAM4Z4TcFf4YkiFzmx/WpCb9fR8pKRm4PEn7sejj9zXyUfBgM8//w4bN22DkC+Eg6N9I/DXUsqWYiMjXl3yIoKDAxgAeM/kJ1BRUYXFi+dg5IghjeNveyfQZQLSyVvTtXlXC/w/aIHWACD1LQIBFxwjByIhnxloSIQCqDQ6iEV8xqIjYgGf5DJMBlDMTRqIpMVKi2xqrZ5BOSIBDyYDl0JC5vRLXABi3FGcyudzSTKexYQ0bzYZaaGfYlWuGQ/ikvEVpRabSJWD1asnNh+Xw1h9VBedI2n9cThGNm7TfIWq5AuIuEBDvAlcE6sURhgZg5CSmkk7kBmw6vXsvGkSTUZQNJegfZqXvwQALK5Q4Itfr8DFXoxpo4LgYNu0YkuBF4FGxLz4p4NE1ODl1SrkFFTD1kqEbr4ON9U5rFVqkFdSCy8Xm3+FKUpBfgEyszIhonQTYmVxeQgOCWZucP/kolEqcWnnNux7721olSp2KfTyyr28cfcbb8Ov/8A7fnn0PBFb7p1tSTh3tRxhHnbM9EIi4qO4SgUywqAX/r4B/pg3NryBMWAG4Q4nFzEgjkBAojIHudkyFp2thI/PHx/I7k1OWR1W7bqM/ZcLGeAW6GIDNzspo0jPGR2OaB97VKu0WLHjEn49k80YeQODXeBsI0GNSoPTmWUoqalnjMJFk2Lg62TFjv3apvNYdzQdT48IwdIp3Vu0C3WuD60+hqPJRfj4kX6Y2tePdV6X86vx4oYzuJhXgZ5+jgxQJKbjmcwyFFarMKGHN1Y80IexDZsDgLRdgIsZKCEAcM0TA2HoBAAoHfYxBL4TYNIpoDr4OPQlZ5vSr5qdOdfaG7KRX4NrGwRD5RUodk0GCCT8fwIAUlOQHmZ1SjLSPv8M5efPw210LKJeWgCRnW2brD0axAr2/IaUj1Yh4LHHIbS2Rtrqz1CTmgqTXs/28Z1+H7o98RSsfH2bHH/beZNSU1NZOiqBXEqlggkUOzu7ID//GnNDDwgIZMLzNTU1cHNzh0gkZEAXjZ5mh3INCOwzg4cmSCQyODk5obKyEsXFRUz7jtKVcnNz2HHkcnsGCNLfBKgRYObu7s60mQoK8hkA52JjC3VaGiqTLMYhHEhcXOAxejRLAW6rtAYAc6sUePTHYyisVbEJQJS7Pb69fwhjAjUvpNn32WercebMGcYgjIqKwkMPPQA/P78WDBAaT8vKyhiQR58DBgxk17916xYcPnyUtR8J7g8ePAjR0VHw8vKGnZ0tWxQgkJF0AYlleOHCBTYuT5kyGffeO7XpVIxGGDIzUfvYTJAzMNMB7NcX1qtWdKgP1KhNyEgx4tABPXKuGeAdwMXAwXw2ydl1RIecEiOCg3gYO4QPZzkXehNwMk2PgmoT+naj2RdQVGNCpBcPGprgcICCWhM+O6NBrsKIgb583B8hQKHCiI8uaVCmNWFWpAgvRbVvOtYaAIyI9MOOncvMYAtN8AS8Di3QEVhDbU1GLK2d7Wnhhu4NMWF4fN517ph0DsXFlbhwIZP95uHhhKgov3bblI5jTisx3ZAt0xEA0CIzxzyrOpzu16HbfUc2KqzXYE1mHgMALYXad4qnC+aF+MG2A2xktVqPI79nYusuM7htKeEhrrh3UjTcGhaY7sgJd6KSxGvleHfXeZxML2RjW5i7PRaM74mhweaUepIIOJScj9d+PckYupQSzHQq+VxM7B2EhRPN7rlUMgvKMe/zrcjPK4JIp2aagUZrOwR188HncyazNCEqNfVafHzoMr46msyiE5lYiGfuCsfzw8I6cea3v6nlPrCgqeFdsxgbMdZ2A2rU+u/bP/Kt13D7AKAe585dxOznFkIut8bPP33VyACkay8oLMKSJe/hypU0uLm5YNmbryAquum+6LQ6bNm2GytXfsXabMyYu7Bw4XMQCa/v3yit7WyJEguOFSGzuAZxbjy8MyYQqTlf43jqh+ALOBgY/Bz6d3sGAp6UAYxLFr+L/QeOYsSIgVi+fDE4FPF2uBjw0Ufr8P2Pm+Hv64lHHpnO9AtZl2K5lw11EVWiV68Y2NnZsH52zLgHUV5eiTdefxGxscPvGAOwx7QvGlP4Lvz8jOU0OnxFXRt2tUBXC/xzWqA1AGgj5SMqzIf1MaP6BWHTnnMYMzQGG3edwj2je+Fyej48XGwZmGcl4iGvtBZWEhHktjJm0pqaVcTSoN2crNicXCyVsn7XRsJHWlYJrKxEsLEjzXgerIVguoAarZ4ZIvHJNZ3DY2nEmbmlkIhFcJZLYG9nhbyCSjg42CA5LR+V1Up0j/Rhdanr1UzzLzu/khF2XJ3kTA+b4heSiSEtP4mAD2V9PYRCEeysrWA06pGdVwxHB1vw+HykZxWhoEyBMpYe3FRaA4A0Deo+bTXbgIDM8z/PavNGc0zNZ0wNm9xoIGxey/nUUmzcl45B3d0xdqAvAxIsZceOHYyxMGLECBZc/VMLNU9ecS0yr1UhqpsTc3qRiMy58zcqFBSU1ahAeoAhPv98ZmR8fDyyMrMwbPgwFlCTixsFyhREU8BOATgFwBanSRKet3xH31smevRJQS79TpMSEqM3B/Fa9knfUUBOwTztT/9NwTvVS/vSJElVr2J/y2SyFoyhzj5jjP2Xm4Odby3F1RO/N+4ulMoQM2EiYl9eBNFNmFCdPSZtX1Ovw3PrTuDQ5UIMDXXD48OCGDBGKxHldWrEp5fi073JDHR7f0ZvjOvuxQKI7NI6/Od/J3EhpwL9Ap0xvrsX/F2sYUuaB3wuwj3ljOn3+i/n8f2JLLjaSjCtnx8ivewZm47q93G0YmAbMf9e//UCYxwSKDigmxPsrcQsDZjq/2xfMjKKa/HIkCC8Na0HYwx2FgCkGH7hT2fx7bEMDAlxxbOxYfBzsobWYEBiTiUDQOl6v545GKMi3VsAgI8P68YYiKwD43JYSnSHNQC5fNhMOwmOxBn6ongo9z3EdP/aK+JeCyGKmAmYDKj7dRiMygLGEPy3agBadOGatwe9C3VXryJny2bkbfkVroOGIGL+fIgdHK8DAZX5+Tjzystw7tMXDj26I/2L1ag4dw7GBgMdt7g4hM5+DrYhIeDyb55OnJBwljH8SAOP3nsC9wjIsqTCUqou9TE0UJKYMfUnZG5hY2PbCAAaDHrWV1BQQow3W1tiXnBQW1vDvhcIhAxcpP6G+heNRsvcFwlIo0UMYtlRH1NdXcmOJbeTw8fVjWkHWgqlRgusrcFt0D5q/Tw1BwDpfU0tqca07w4xZpNYwMOwADd8NKnfdY9hQUEB5s9/hbH67OzsGPg3evTodp9Xs6mEirXP1q3bWNownTMBhuPHj0Pv3r1a6vs11EQA4e+/x2PVqg9ZGwwcOADz5r3Q4jjGwiLUznoOxoICevHA7xYEm/Xr2N83K5lXjNi/TYu8fCO8AnnoP4wPil237day1N+AQB6GERuQY0JihgF+nlwM6S5AlcKEK9f0+OGEFtUaE54ZJcLIMAFK6oyMCXg0V49+fgJMjxKgSGHE50laXKs3Yqg3H/O6ixBu334g2xwAJAaOl7cz5s2bCq1WzwJGO7kVPD0c0S3YC1JpU6Ct0eiQlVXI9APralVQqdTs2ezeIwgBAW4MqCktrUJ6egH7VCnVTFdHKhFCZiWGndwa7u4O8PJyYtuWlVXj7Nk0Vgd9FxHhy74vKChDUlI2eDwOfHxcQOnC+fnlUNSp2HNub2+N0DAftk/r0i4AaAKUtSaU5pmgqiUwkVabAYEIEEs5cPTgQmpj7hKvXjTAyZMLW6eOoYM0DlSXmlBRaERg984ACG0/PQUqNb7IzMPm/JYmTJO9XDEv2A9y4c37D7Vah8PHzQBg8xIa7IJpk2Lg7taScXuz5/hO/E4MrYMpBVj4yymU1poXFhkAOK4HhnYzO/PS+H61rAYHk/NB2TRUSNMnrbgaQa52WDi+yZiJDERe/f4QvG1E8JdLmUGRSSKBg4Md7u4b0riowADAI8lYcyyV9dsCHheDglzx7cNDzEyGP7gwgzWDgc39ycgoNycHxcXFbDGG+iwCOukdoL7WTi6Hs7Mz0yX19/dnizY017vZ3PqPuoQ7AQCePnMejzz2AuztbVpoANar1fj2u434cNVXEPD5ePTRaZg7d1YLKQKmV1pWjvkvv4mTp84z9uCKFUswZDABwU39r9FkRFatBgtOVGBfrgJjXYB5vRzRx9MBivpi7DizBBdyf4CdzBVjeryN7n7T2Vj486YdePXV9+HkZI/PPl2G6KjIGzLzW7ZzcxOQGKxd80ELuYuW2zbmSrHx2WIC8v77izBubOxNCSEdZQAOfHgtlPVm2YAT659k+lldpasFulrg39kCjQAg0fbAgdyGi2F9Qtk8rn+MJ2pVBng42+GDr/dg8qhesJWL2cL7Z+uPoX93P8htpRAKuKiqViP+Qjq6BXjByc4KR8+mwN3RGjKpBKUVdZg2vhd0WgPsrEU4e7kACRdzMGJAMPQGEwxGHa4VlkOrNcDR3gapWaVwdrGDu7McEj4HNjI+xGI+vNxdsOPgRTan7B3lA5WyHruPXIKTgzW6+TtDIhQjM7cc2fml6NczCBnZJbiSno8xg8MREuDKzD5+P58FK4kYwb5O8HK3B5HKzl7MQXJWmdm8pFlpDQBSv0j9IxWZRIj4755o86G4dQDQBPwWn4vTV4oQN9AbfSPcWmhB/PTTT2zQJ62hG6Va/d0fVYVKg5zCGnB5HAT7OLBJecfmUSZmQ11QrkCEf9uMkb/7tTc/v6TERJw6dYql48V0784CdpqsEUOntLSUBe0GvQHOLs4soCYdKpVSyWi4NOlzd3MDTYJochgYEIj8gnxUVlQgOCSEBa+ZGZkwGA2MYejq5sbamQABYo8SEEiTRGKtFBUVscCXz+PD18+XfXerhdh/iTu3Yff770CrVLJqKLj3CA3D+EVL4d29x61W3e5+NOk/nVmK+z89AluJEGtnDkKfgJbPh1Kjx4qdl7DmYCqGhrrih+eGQ280YvWBVLy7LQkh7nZ4e3pPth+JmVoKBR3nsytw/yeHQeAbpZpjd+YAACAASURBVPtO6u0D61YTozq1DhNW7Ed6US3mjgnHf+LCGEBhKcTm25KQi7nfnYadVICdL8fC29Gq0wAgaRP2WbyN6RxueHYY7go3Bz5U6HqW/nIBXx9Ow8ODgxjQeadMQDhie9jcl8BAPO2Vr1B/5u02VCCabpHAbzwkQz9mKzqK3VNhKElgLov/nwBAS2uoiktQfOQQstavh114KMJfeBFSV7cmrTy9HolvL4NRp4PnuLG4umEDSo4ehkFlBsoc+vZDxNx5sO/enZlpdKScPHmCpf+WlpaxlNfq6ir2SX0LLRZQ/2HRsrMsHFA/QoYYtBBhYf/RdpbtaWGCtikqKmT7WlvbNACBJJ5rYvtR30F/UxosgUMEFubl5bL9iIEYFtbShOZm19IcAKT3/HxBBR78/gjbzUokwD0RPlgyKua6asjQY86c59lxaXFl9uxZ6Nu3if3TegfajvrXHTt2srRf6j+7dQvC5MmT0atXz3ZTrKh9yGBk6dLXWTsNGNAfL730YovqjSWlUCx8FfoksxwCGYHY/bgBkNzccGPfzzqcPKiHeyAXg0bz4enHw+HDOhw6ooNPABdDBvOhN3Kw7ZAWhVVGDOzJwwNxIpzLMOCn41rkVZkQE8TFtP4CWIm5LD0jPkeHvBoThgfyUaI04fNzGhSqTcwY5KEI0ow0p130duFB0AbC0RwAJFCP7hEBxHpi7JEjr40MMTEBmHjPQIwZ0wfW1hKWmpmRUYCV//0Fqal5DASsr9fA2lqKVxbchwceHIHc3BJs/OkI9u87h+zsIgYoUoVCAZ+BigTYDR4ciZfnT4NOq8eRI0mYM+czpss2efJALH39YaZvuW3rCbz66v/Yfr37BKOuToWLF7OhVKgZEOLiYoex4/riuf9MgpNTS7Z9mwCgCairNiHxkB45yUZa02BpKgTcUYoK7dN7NB+h/XjQqYH/va5G9BA++oxtrvdqQr3CDPTZu3IgljWNMVRP/FY90hIMeOLt9pmXN3tXLL//WwFAtd6AzeezsXjzmUZwL9RdjoVju2NoUNM4yGTGm7EWi2vqsTEhC/VaPRaNbWLZZxRX4/3d5zCjfzCGBjdo/TIlGmLTNbU2AwAPJ2PN0WQmKk7PkI+DNfbMHfuH6gBSn0TzQGIxn0tIQE5ODuuXLKUNnkELoI/mkq6urujRowf69O17Hfu5o8/T7Wx3RwDAs+cbXICbAEBanLp0OQXz5r2JwsIiREaGYuUHS+HlZdY4bl6ojz5+/BTmv/I2m1MPGNgLH6xYysZDKsSuK6vX4N1zlfhfqgLjfCSYF2WDKGdr8DiUlmZASWUKfol/EVnFx+BmH4nJ/VYiwKM/iovL8dRTLyEtLQvDhvXDjPsnIyy8G2xtbcBhKWZtFwIsuVxTowtw795RWP35exDcYHynrpjm7s1dgN95Zz7GjBl1wxRgPo/HWNYWunJzMLD1MzRq5ncoqzLP2w+seQSO8o5rht7Oc9K1b1cLdLXAn98CTQxADkuXFfG5mBLXnWXOlVbVwN3FgS3Gnjh/FT5ejgj1d0e9TgMeEQEUlNVlQlFpDXzcHSGTCZCUfI1lbAT5OLPFOJFYxORHlPUqJKfnoVdkICMMEC5B/V+dQge1RoucgjLUKXUI9HWGg1zG2IJ8oQDuDlZsEYLGY2L0XUrLh4Oc4g4DgvycIRIKcDW3AlbWYhQWV8LKSgwPV4eGxV4TrK0kKK9QQqPTwV4uhUQsBGU30P75RZVsgbleb0RKRjEUKm2LG9AaACytVCL26e/YNs72Muz78uE2b9gtA4DUGa/fnYKSChUmDfNHkDcNUE0zkX8LAEgOLbnFtfB0smINab5Gcm1rMHW5AROwRqFGYbkCIT4Of9mq5p16TSn97uSJk0hOvgI3NzdERUezSVpaaioyMjNZME5pwjIrGXx9fHH50iUG7l27lofMzCwmOH8tPx/lZWUYHRcHAhTJrXLipIksdW3fvn0M/AsKCmJ25RTgEpBIwN/pU6cZC2zAwIHsHOh7mjwRs9TmFlOQjXo9ClKSsX35m8i9cJ41E5fHg9zDE8Mefwq9Jt8LXgfSjzrbvpT++tWhNCzbkohBwS74ac7w69LJCchLzq/GqHf2QG4lxNllExnQN2XVQVzMq8TcMRF4cVzEdYemugkkXL41iZl9/DxnOKMaNy+MmVRQjRFv/8ZSi4++OhaeDtfrvRFIGPvOHuSVK/Dxo/0xqZdPpwHAslo1ol7ZAgGPg5QPpl5nKrL9fC5mfhXP0o83vzDijgGAXKkLrKedYpGvJukTqM9/cEMAkO8+GLLYbxlgqDzwGPTXDv+/BQDpWWG6gGdO4+qvv4AvlSDsuTmw8vJmLLBr27ej4NAB+N97L3MALti5C7q6WqaRYRMWjvB5L8JlwCDwxDcHjCzPZXMAkDTriD1CDD6lso5R4Vl6HIfDmCMUVFKwSUAOpbjStiqVkgUVFgCQgBXSxSMgR6MhZhaXpQ3TmMXjEUvAxIIrAgBpH+rP6uoUjGFIIu1Ul0xmdVsAIL2L5/LL8eL2M+wyCYSfHOGLmf2Dr3tvqa+bP38BW9ggVvPYsWPw4IMPtMluJvbmpUuXcOjQERZsU1sEB3fDlClTGPhH19peoWvevHkLNm36hRmg3H33eDz0UEstOmNFJepXfgTt2QRWDc/VBdafrAKnA/3spZN6XE0xIiCSB0dXDkjSrbzKhPR0IyKjeZDbc/D192pkFxoR1I2HUYNIr8WEX46Zwb+IAC7G9hFAqQHiM3QI9+ZjAjEEVSaczNXjy7MaFCqNzBhkRpQQBQojvrysgYOMi7UjpLATXb801xoAFIuFCAhwZ6m/BMzl55dBoaiHh6cjli59COPv7g8CCvf8dhZPz1zFxh0C/jw8HGFrJ8Njj43G0GHR+OjDzfjyi13sWXJxlcPFRc6CXQLwsjIL2fMXGuqNA4dWMKBv964zmPU0MS8FmDJlMFZ++Aw7zoYNB7F44dfm8YfLha2tDM7OdmwSWVhUidoaJWQyMZa9/Rjun3FXi1vbFgCo15lwdq8BZ3brETGIB+8QcvszQacFaitMOPiDDr3j+Bg+XQC91oQNb2shkXEwfX4TWE9kNAIQyWAkYjAPUZTG3VDomBuWacAXATMWdAGA7b1rVfVabDidiff3JDYujIe622FhXAyGBrm2+44W19bjp3PZUBEAODqqcbuMklq8tzcRD/YLwrAGBmFblRAA+MmBi1hz+LJlpgonawm2vjAe3vJbXyxt74SpP87NzcW+vXtx7tw5thhjSfvt7NzIkiVCQVdgYCBGjhrFAEGL22xn6+vs9n8MAChHdU0Nli//GJs374WtrTWWLHkekybGtZuTr1LV4933PsZPP26HSCLEogVzcN99k1hfU28w4cvLZVh5sQ5xniLM7e6AUDsxuI3pvJRybUD6taPYePQllNSmIdRjJO4d+j6c7YKwY+cBrFq5BvmFhQgPD0V0dCjs5XbtMwFNJkyfNgHOzg5YsWI1vlm3Ee7uzpgwIRZcXvvGMi5O9pg8eRxj1lsYgKNGDUJQUACbZ7dXhg3pxwBSCnap3AgAnPT8j8gpNJu2bfv4fvi4Nektdvbed23f1QJdLfD3boHrNABNZPZnZPp5ZIpkXg4jHV0ujFwjc+VlfQiXAwPpupPOHjjgcvRsbDQazYvMZo0/WiwjjT4uk4BndZFjL03EOFQn7Ud9K8kOWdrJrOtnNJmlh2h7Du3PsCHz/2hfOgiDiQi3ZOdE9RCn28QYiiY6L7YdaQDSFRgZ35sdvxFraqjA/M11Y0drADC7oBr3zP2RbennIceWD9vWfL1lAJBYQp/+fJGZBkwZEQjnVqsv/xYAsKxahbziOvi62cChQUxardGjuFLJHjefG6SX1Ck1IJ3EQC/5DVfY/t6vnfnsaFJHk7u0tDQcP3oMQpEQQ4cOBel3UarHoEGDWVBNzBtKL0tKSmSTN2L1EAg4ZepUkNh/bk4u4sbE4cqVKzh18hQmTJjAXoyEs2fh7eODmJgYJF+5gmPHjiE2djS8vb1x/PhxHDl8GM/Mno34E/EoLipCz569EBkVyQSUO1voWmpKSnB43Rqc+H49jAQo8Phw8PRCzwkTMeSRJ/6Q1F86T43OgPd2XMSag2ksPXflQ20zfWqUWoTN3wwhj4sTb94NW4kAA5buRKVSg7VPDUJsK8dfqptAh8Ubz+H7+Czc288PH7ZRN4GLR5OLGQPR0VqES+9NblM7heqa8ckRnMgoxcIJUXhmVGinAcC8CiV6L97G2IU5H09vcRzqAA9eKcQDnx5Bd19H7FkQe8cAQI5ABuvpCeAIpNBlbYXq2NwbA4BuAyAbvYEBgKqDM6HL2/f/GgBk77tej8orl1F0+BAENjYInPEgFPnXkLr6c6aDV3X5MnI3boSmvIyBfxJvH2Ye4j5yFPiyzgWap0+famQAEgOupoYAQFsoFGYGILnhEhuYWHuOjk6MwUVMQE9PL7YtpZZZAEBK9dUR2kFOvkol+80iVUALDcT0o/8mVgaBbRS8EthIYCCBhRUV5ZBKZYxxcbsMwFJFPX5vMACh9zjQ0RbhrtcHKXRtpAF49uxZBgJ5eLhj6tQprP+klGAq1Lfm5OTi8uXLbOGEdAAJELWAfxER4ax/pRRoFxdn1i9atHcJ5CwpKWUBOrEGS0pK4OrqghdemIuwsJbaYKT9p7uQBGOJOSWTK5VBMGQQOB0AdAlsUyuBvHQjLpw0wMYBGD1VyNjIpA+oUJmwbbcONF/q35sPtQ7YfFCLgmojwgJ5GDdQgGqVCf87rGHGHyOi+Zh5lwi/Z+rxebwGxfUm9PHl4b4YAv9M+OScBqVaI0b48fHOIAlshTcGAOneU5rt0jceZqBaXV09Y/D9sukY6x/69w/Ht+vns3vw224zYEfPGjHznpo5jq3Y+vu7oby8BtOnLWPgnJu7A/stMtKseZqakocli9d1GgAkwNDH1xXjx/dFeIQvC3z37U1g5yYQ8DByZA+s+3Z+i6GuNQDo5seFssaE9W9p4eLNxcRnBWgeo9O9+ez5evQYZQYAaf9DP+iQfMqAZ1aKWYowFa0a+GaxBsoaI+SuHDz6hpixB6nU1wGfz1Ojbxwfg6bcvrNsewzAODdHPBXgA1uB5Rgm8AwAz2Ayp782awmtRo+TZ3Ox92Bqi/b5K1OAS+rUWHcyA58dISaeebE4zE2OhXFRGBro0u6UhQGA53PMAGBsZON2jAG4KwEPDAzBsJDrmWOWDUnD95N9ifjqYJLZEIxSpazE2PDcWER63DkjEJJVoNTe3bt34+SJE0xjlBYjWheL5ItUJmOLDkKBgG1H/TL1z7RfW+xA86KNCCEhIZg0aRK6BQf/4YvodwQAPHMeDz82Fw72tti983vY2ljj4MFjWLR4OUvvj40dimXLFsDqBtIy1LZp6ZmYO/c1ZOfkIzjIH598/BbcfNyx66oCyxLKMcBdijlRNggijSrW6M37PpLS0eLElZ+w+dhrUKorMCDsYUwe+jpEAjk2/7oLu37bjyuXM1BXp2yYl7X2yWy6k79sWovIyG5YseILBgDS2HmzNO2IiBBsWP8pG2stAKBZC/LGs/Wlr72A++6b3Aj63ggAnLHgF5YOR+X75VMQHmg2POkqXS3Q1QL/vhZoywWYcDMLyMb6QAbiMbIfk00wssGXADhD45zBbORqNvFg+zb2nwS/mdmFbBOzwCkD/0ycBoCRAle2iUXmoMlPuMkglvH6W8xRLKAdjciWYgYoqW72/wyEJMCxSUCBjs3OpPEU2+ulWwOAF9NL8PDizWy/iEBnbFg+pc0H4pYBwDqVBp9uvAQfN2vGAGytv/BvBgBVah0DBWlwCvYxU/PbKrQdmYc420sh7oCWzd/1laUJCQXfNIBToEzsPgpEaZW2qKgYFeXlmDx1SmM6bnFRMU6cOMGQd2IGUjAaGhrK9iEdwTFjxyA5ORmnT53ChIkTGQOOglP/gACEh4czcPDI4SMMYAwJDWHbHT16FM8/P5elAJ8+fZp9jho1Ct17tDSjuFkbMr1BlQqJ+/dgx3/fhaKqEkKxBM6+fug14R70unsSrG7BcfRmx7X8ToKkH++5glW7L2N0tCe+eXpwm7sq1HqEvfwrWyE4tnQcHK3FuGvZbuRXKvHfB/tier/rReSpbtLVo9ThUZEe+N+sIddNuAgAJAORu1fsZ9qB596ZeF2KMJ0QCZSPe28fUgqqsWxaTzw8JAhvb03CFwdS8OTwYLx5b8v0aFoQuI8Aw/QSrH5iICb29EZuuQJ9lmxnTMPsj6a1DwD6OGDPwtEtAMAFE6JYenLz0qgBGDET4t6LobnwAdSJH1/ffhwOrMZtAc+pO4yKa1DsnAxTfWm7t4jfCgDUX9sPE4fLUoCN6irUbeoPGM3ukpYiG78NfKdo1G2JhbE6owXAKOnzGoRhj6I+fj60mVsgjpoFYcw8cLi3HzB39Dm70XZtaQC2t72ysAD1xSWwj4xE6v/WwcrFFXqVEulffgHVtTwSsoLQyREhz82B98RJENrYtGkccqPzIR0+Avnq69Us6CMAj4A8S+ovAVkKRR1bgCDdPwvYRwAeAYGW7aifosDR/Gk2viBjD6qTWCW0HQWflIZJQy6lGpFMBR2L+igzA5BcdMUsWLWAbx1t8xYmILSMaKgF1FkNgzcPEDgDwuv1cOk8SV5hzZq1ZnkDlg7ngoiICJYSTH1WdTWlJ+chOzu7MTU6MjKSsfjCwkKRkHAOv/22hwFPTk7OsLGxZuApjVEEfNJCDC3eUJoe9eFxcaMxY8b91+k4aY16ZCpKUKEhkxVAzBMi2s4bwg48u5RSmnXJgN+361FUZERgDA/jHxSg8JoJebkG+AVx4eDCBXktFZUasHWfDkVVJoR042LiXQLY23LwxS4tzmfrERXIw4NDhbC14uKDfWqcydWjux8fj/YTQmMAFuxXMSdgMgaZ00eEkHZ0AG/kAkztevVqEe6f/jby8krh7uGInzYuZiChBQAkd9WJkwbgw49ms/agVOBffjmGl19cA2IT3j2hPz7+5DnWt5Hub3JyLkaNmN9pAJCYgQ8/Eou3lj3KjkN1JSZmYdyYRexZDgvzwf6D77cIvFsDgK6+XBRkGPHDcg3GzxQifEBLps11AKARSDtrwLbVWjz6uhiuvubJb0muCV+/qkZ4Pz7Szunx1HIx5C7mle9raUbGALx/oRB+4X+cBiBp/7mKRWz8oyJRGeBSWA/bSm3TnL3hxaR7XKfQoKrarLVnKX8lAFhUW4+vT2Tgy9/TGk6HgzA3OywcHYGhAWYAkMbiCqUG6aW1ZjMDkwlVSg1+zyqBnVSIRXFNcgGZRVV46+dj6BfogmhPR3DIaR2AVCZBWIAncz2mQgDgp78l4Kv9F8y6nRwCAKX45tmx6OFzZwAS6q8SEhKw+ddf2WIC9bcWEI/6GwJ9SFYhPCKCzRFJ54/6U4u+n0XrmUBAkoG5mp3NFn1pMZn6v+aFFjls7ewwbNgwtlhM/fgfVW4XAKSxJSsrG1+sWQ8rmRQvv/Qs61+3bduNs2eT2KL5lCnj0KN7E7OzvWshZuWWrbtx5kwia7fJU8ZC7+aDZafKEOYqw38i7eFlLQSX096cwgidTo0DCV+irCYLfJ4Eo3o9A0e5P1vwvnDhIs6dv4SC/GKoGGvTHDi3LvSMPT/nKXh5uWPnrv04euwUu983K16e7pg9+zEmbfDmmytRW6doFRK3XcOUe8ZiQP/ejSzBGwGA81bswaEz2ayid+eOQtzAwJudVtfvXS3Q1QL/0BZoCwD8h17KHT/t1gDgzmPpWPLJQXacUf0DsGJebJvHvGUAsLhCibVbryCmmxPGDvK9Lo2xPQCQxNspiKGgjwY20pQjjUAaKJkIbmlpgwukc4vghFgSNPEgoWAK6CyFUsAInCLGBgWExLrLLa5BRY0aVhIhvFyt4USiyc1WyFhApVAjp6iWTRzJZZS28XazhbDB5Y8m4LTN1fwaFFeo4Ookg721mE3GFSod6PoZA9DdBjIJH24OVteBLTq9ETUKDRv4nOz+ufoUNODT5Ky6qhrdgruhsqISRcVF7L7R/Uq8kMhWav38/RgDkCZxvx//nU0qAoOC2ASQAlnShUm6kMg0XgoLC3HxYhLGjhvHghoC+UJCQxnrpaS4BGQ6IpGIER0Tw5gtdI8HDRqEvNw8FsAnJ6fAzc0V/QcM6NTLRJOf/LQUbF+5AoXpqbB1coZrQCCiR8YifOhwCER/3ASTTlRvNGH/xQI8/uVx+DjKsGnuCHi1kYLbGgB0thFj7vrT2JaQy8C9Dx/uy9x/mxfSMdh+Pg/PfB3PXH/XzRqCGB/7Ftuwd6xWjeFv7Qal+X7SkN7bfCOaCJIRyL2rDkJnNGLLvJGI8XHAV4fT8MYvF5hhx7ezh7ZYcybzkRFv70ZumRK/zhuBfoFOnQcATcAL60/hxxNXMWtkCN6Y2hJktACAwsCpkAz+AJrU9VCferVNd19h6COQ9H2dBUCai6uhufQ5TFozqNG8cCWO4Np2gyyuiQHIAEAANvedA3hC1P3cr+W+HC6sJx8G18YHit/ug7HkDHvWLUUy5EMI/SdAeWgW9NcOQBz1zD8WAGy8KJMJJWfOwCE8AmdeegElRw4z0w++lTWCnpqJgPtnQOTg0Gnwr6Mvb1OASXt0UIW1gat/I7ZC88C1+d8dPa8WzxKX2zRmmfSAKhkoWGXehCcD7EYADvdcVzVjJNfUMHbegQMHQa7A7CrJpbbBcMSip0XfkTg8aQQOGzaUjZ+nTp1m+1I/aSm0ncV8ifpv+kffkXbr0KFDMG7cWGa00rpUahX4b+ounK4w1+UmscMnPR6FXHi9TEDrfTPOG3F8sw5l+UZ4hPDQcyQPZGZ7cJcO1bUmDBwpwJARfFxJNmDnPi0Ky43oFsxD3HAB5LYctu2pVD2KKk24qwcfNlLzauiJq3rkVZpwdwwfnnIuzuQb8OlJNfwcuJjdT4wg+/bTnm8EANL5k77fC89/joMHL7DU2w8/fhYDB4a3CwASa/CzT7fiw1WbYWMjxUsvT8PMp8exprgdAJDAxCeeHINXXzOnZNN552QXY0D/OWzOQWnLR46tbGEa0BYAmHLSgF1rtXjoVRHc/Fu2S2sAkF6PmjIT1i7UMEZgz1geS385vVuP+O16zFggxA/LtRgxg4+Y4XwGAJ7cocOJ7Xo8u0oCSefJ99c9b+0xAFtvKK/QwidDAavaJl25m72jfyUAWKpQY92pLHxyJMU8LzQRA9AOC2MjGhmAZA50MrsUqw5cNrPnTCamHaTTGzAyzBMLxzWNf5mFlZi/dhfqqmtgyzWBS9IGMMHH1xOvzZ7KhL6pEAD42a4z+Gov6dgSAMiF3FqKDfPuQfgdYABWVVZiz549OHDgAGPxWfpM6mscnUj3cjD69ukDJ2dn1nfR95Z+qPX9sqQK07Ub9HrU1NbiYlISW+zNyspqASoS8EeA4oMPPsi0Av+IcrsAIF2PRqtBRXkFu2aa91KfW1ZWDqPByBbEnZ2dbijT0Py6KN6prKpm4HCRUotvkqvhILfF7B7OcJOJO5BVZIJWr4ZOZwbGeTwRRAJZ4yICzVlqaxVQKJVtsjAt5+Ls5MjY5HR/iJXfkUJMTycnYpxyUFxc0qiDebN97WxtYWXVdI43AgA/+v4U1m29wKp8ZnpvPD21yTTnZse507+b2Y0dm5fc6WN31dfVAv8fWqALAGz/LrcGAD/98TTWbjZLm82c2hOzp/dpc+dbBgBzimqwcV8GeoW6YEQfr+sqbw0AUgBDoM6RI0caAxFidBAgGB0djdjYWAbi0cSCBv+RI0ey1UMqlCqwa9cuFuCQqQgxH8yTZCMOHTrE0rjoexNPivySOthai+BgJ0WdSouicgXk1iJ08zanP1AKJuVHl1aq4OtuAxsrEZu4l1WpUFGthqerDXxcrWEwmFCn1CK7qJaBfa4OMtjbiNhkXKnSs+8o5Pdzt2UilC720usAQBoUyFW1VqGGp/Of70R3pzoFM1PiKgNuaVJjTssTM3YfTQKTEpOYZl9AYACCg4MZQEj3hdLziFlD+0dFRcHXz4/pV3E5XEhlUnbvCTgkZg6xCimYpXtLdtdFhUVIT09jeoBikZjpDVI9xGIhUU6pRIrAoEC2styZolXXIzMhAZePHYaVnR0Ce/eFq58/bNpwO+1MvR3dloKoomoVS33NLK3Dw4MDMWtESCMISCBeTpmCPadx7+1tZAC6y6U4nFyE2d+cYBPCRwYHYWx3TwS728GqQefPUvfDq48yDcGRER54cFAAuvs5MAahZXpC6b2v/nyeufPSb4snRqNfkDPTGaS6r+RX44Ndl7A3qQD9uzlj/ewhkAoFSMgux+SVByGXCfHxo/0wJMSN6ScQ83DzmRy8/MMZ2MtEOLRkLBysRbcEAH689wre2ZqECC85Vj3UF2Eedo3sBgsAyJOHwGrCDhhr86A8+h8YK5Ova36O1AXSoZ+A79oXJk0VdOkboSs8BmPdNZiMOnBFduDKQ8Cz9Ye+6DRko79rTAFmAKDJCKvR34Pn1h+qI89Bl7uHpbpS4Tv3gDR2PTgCK6gvfQHN+f8CRnNgypG6wiruB3BlbqjbPg7GmmyIo2f/8wHAZi188d13kLvpZ3D4fHhNugdBjzwKiatbJxwFO/q2/LO2a8kA1AOKBCD9cfNF8KwBx6mA58ttXhT1bVVV1Th58iTrI/PyrrH+0aKpRf0tLaL4+vqA0n1JKoEWwo4dO46DBw+y7WnxhfpmYjVSn2opFLw5OTkyp03qh/v06c1SrtsqBfWVePDU5zhSan6n/GXOOD/6HdgKbt7PbvpAi6uXDPD8P/auAzyqou2ezbb0RnojCZBC70UFKaJSBBRUxAbqj73xYe+99/rZRQFRAemgIr0IIh0CIYH0nk02u5vt+z9nKh6gVAAAIABJREFUNjfZhHSCfsq+z5Mnye69c2feO3fuzJnznrebh0g0YbUBG5dbUVJiR2yKB4aPU4BJlVet4gaaHV2SPTB6lBImM/D7ASuSu8oxeogCumoH9mfYsPmwFT0T5JhYowt4rMAGndmBpEg5TpTaEOpLXRbATy1DlH/jIGBLACCz8z70wKdYvXoXQkIC8OrrszFmTL8mAUCt1iD0/z54f5nQBHzqqRsw41qnNl9HAoDsDwQAhw1tAwDY2QMHN9vw8zcW3PS8Gp2i6i9IGwKArLPF5MBXT5kQFsuQYRWoIbj4LYvIHHzNQyrB9vMNkuHyu1UCxPrhLbPILDzzmTPX/+P1WwsABpeYEH9cB299fSZ2cyPE3wkAVhotmL87Ey+tPVBTRQe6M7OvSwgwWfZrDufgP4t2wGohAGiHzG5HoJcSVw9NxiOXuWQBzivFfR8sxbH0bCf4Z6yGwmFDSnIiPn/5Lvj7eonraA1GfLB8Jz5duxsgK1DmgZBAXyx7YgaiAtsmzdDQt9zsJeuPYxRZxeJ9J5MJpvToMWME+Mc5PMeb5rRIm7pn7PMct7iBvH//fqxauRLMkC5dh4Aio0Rmzpwp5oMdbWcKANbVpy6IS3zmGmXWxkqTPFCuN+LLbcdhVapx05B4hHo5md2t2Qhz1sRZAeff9UOFW1NGG6vcyOEN/NFCgU4crSaw2QVUaxgqvmxDGp76cIMobdwF3fDSvRedeVXbUYJOb0BhSQm6dI5zg4Dt8J/7FLcHWuOBBat2YOOu+jIfrTnvXDjmlTlXISigbpPelR3NcZHjY2PWbgAwPaccK7acxKDUCAzvx7Cm+pPNhgAgwboDBw6IlzuZYwRuuPPHcM99+/YJRsOIESNEeCd3AAcPHixo/7T09HT89NNPQvdo/PjxQhOEL0AukPg5y77++uuRXaSHpsqIPt2cOlEMS6w2WUSWQO6QUosoM68SBaVV6JUYAh9vFZQKuQCWTBYrCkp0KKkwCl0/hu1yh71YY0BuSRViQ/0QHMBdN8BgtCK3uEqUlxwXJEBBKQSjoZP1RjPKKqsRF14/g98/sVO6iju7TvBcd7/4N8N7CRhykcpZB0N/GZo25qKLhG5Va3fLxAufO2suwvauk4D27rg5GLJSI7r+d9wHAnAEzBiuazBZcWmfGPSKDYK3WomyKiOOF1ZiTI8owfiTQoDJEmR24Pd/PoKvN6XDaLGJLMBdI/wFE9BbJRc6fQQQ1+zLxRurD+JYfiV6xgShV1wwwgI84aWUY2L/OCSE+YlEIA8t3I3dGSUC/GNCklB/T1TozdhzsgzrDxcgLthbZBse1cMZtsjr3/nldqzdl4tBXUIxpmcUgn3VKNQYsOLPHJwsqRJ1eGxKH3F8W0OAec7BnHJc/8EmwVJk+cmRAfD1VOKeS7vDdmoFDBvvhkyugtcFb0CZMAHWnN9gLd7tZOjVML4smT/BYa0Gk3uo+80RgB1sRthKD8Cuy68BAAPgEdAVsJtRvev52iQg1ACUAEBl4mR4n/8ybOXHYD6xCA59IWSeQVAmXAZ55AVwmCsBmwnmo1/DXpkByNVQRg+HouuVsGatg2HLHPG9Z587/6cAwL+jz59717Q7GYBHryE0BHh4AkGXAPEvNesKbpSRHc2FrxMApEaWHZ6eXoK9x3cnNf4I+BH427Fjp2AMEgwcMGAAhgwZhPJyjQhl5mKa4y2BQTJP4uI6i+RJzYnqZxvKMH7zKzhcmSsWiz0CYrD3khehqBWZb7r6676yoErjQK/hcpF9dvMSK8pKHYhOkWHEZAV8/D0w/1MT8ovsSEiRY+QYJ9i3dI0FGr0DQwYocOV4Ff5Ms2LBejPKq+0Y3leJmWPV2JZmwWdbzGAOl2emeCEyUIYtmVb8eMiMvtEK3Ht+44BUWwHA1964FaNH920VABgY6CsYe8wKTPufAAC32PDzPAtmPadCSHTzDEDWmXOctV9akH3UhtmveMKgAz592IihExUYOl6BrUut2LfBiltf5waSAx/NNaH7MDkuupZh9GdurQUA/SssiMvQIbCsfva75mrwdwKAJpsdP+3PwqNL/xCMPgI51AB8+NI+GFmTBIQA4NpDOfjPwq2wWqzO95fdjiBvJaYPS8ZDk+r0gU/klWLOe4uRRgDQbITMbILCbkNqUjw+e/Ue+Ps4AcBKvREfLtuGz9b8LnRsmXAhMToEy566Hl61eoptv28M9V38448C/JPYyAT6Urt3F9nHuXnLMai9czLXGnGOx2vwmkwusmHDhtoNDSlq6KabbhJgYEdaxwGAHVeraosZa/dmorjahquHdIW/mmG//26mmWsfao4BuC+tEDOfWCqcnZIQgu9evbLjHN/KkowmE35ctRYVWi1uv35Go4m7WlmU+zC3B9wecHugQzww6Z4FyC6oFGVxXOT42Ji1GwA8nlWOdb9nY2BqGIb1imwRAOTFJe0p14kC2QoECxnaO23aNLH4+fHHHwVD4aqrrhK7iZwAECgkG4L6RTyOxzMsld+R2XDJJRfjWHa5CM8dkNJ4iAATeuQUaUU4bkyY32mTFU7UCBAybHdw9wgRzlZaWS1YhXHhBACdk6xqkxXZRVoxX0tpEGLZ0Ml6o6UGAPznMgDb0iMJxjK5x6FDBzFq9GixE0xGIEX9GT7sNqcHdEYLvt95Ekt3Z+FATjm8VQoB0GmrLfD3Vgrdvds+3w6FhwybnpwgGILsb0wCwnM2HikQ+nwEyri4CPZWYf8rl4s+TUber4fyBIOPobx5GgOMZqvICEx9vot6Rgmm37ZjRZi35QQ2Hy0UgCKZfQw9Jog4qEsIrhqWiCkD4mrBbV5/76lSvL3mMLakFQkw3N9LiXK9Gb6eCozrE4v7xvdArMiW7QQAhzyxHJ7KpjUAr/tgI/rGOTUAabz2N1tP4KfdWTiaX4mqarPQEDz+5jTYs5wAIE0e3B2q1BugCB8MmcofDru5dqddt+IyOIwMo5RBGTMCyoRJkIcPhodvjGBEOM0Bu6EE1pyfYTm5ug4A/O02ZxIQyqer/aHufTdUXaYI0NBRXQKZKkAw/yxZa2CryICq21Vg1mGHIV8AgDKfaNiKdsO0720BOArwxg0AnpuPvTETOHYDYC1njwX8BgJJnzn/bqU1FpZMRvzKlauwaNH3QgORxg21ceMuxaxZM8WGGN+1EgBI9iCBwJaM40iaNh/nrX8aFWY9lB5yXBiail9GPtrSqeJ7s8mBai1QcNKOLYutKC+yIzZZjmGTFAiPlaGqClj+nRlKL+D80Uro9HYsW2FBaZUdSSlyXDxKibJKBxb9YkGZ3o7Urh6YPEKFokomBjGj3GRH/y5yzLpQjbQiGz7YakKl1YGxKQo8Ndar0cDwlgBA1xDg0NAAoed3XoshwMvw9luLz2oIcLsYgPEeSPvdhpWfWHDd4ypEdWkZACSp+cAWK9Z+YcHsV9QoyXdg6btOTcDwzjJkH7Nh4csWXPOwEmovGb543IQr7lUheWDL/amlTqOtMuJgbjnmFxZhE7OLuFi/IH+MjQiBd02/lVsd8NRZodJboHCgVhuQp1itdqQdL8K+g/n1yohICMawi5PRNyFU6An+lcYNxo3HC/DI0t3I0+gEuJcSHoC5l/bFxanRoircCNyYloe5C7agUl8twD8yAEP9PHHz6D64dWydBmBWYTme/HQFdvyZBg+LCTKLGWo4MKhvMt599jZ4qZ0hwBW6arz9/QZ8+ytDgOVQqlUY1T8JH945ud3gHOV3uNG+edOm2vGGcjuUZLls0iTB+mvN+NJW/3McozQC9Qa5RtDrdKIIgoDdunXD7FtvFRncO8r+1wBAq82GI1n5yCzVYUyfBPgSYG2l/EVH+eTvKKe1AKC+2oIRs74QGy8kYWz+8ib4etdlMz/bdbdYrVi1fgPmvvAyrpk0EU/ff89ZeQ7Odjvc5bs94PbAv8cDxeV6XHLbPIEXqFUKbPnqJqiUjc/X2g8AZpdj/a4cDEgJw+CeBNyaZwBK7iXgx1BSJnFg+ChDCUj3J3th+vTpYudv8eLFQiOQQB+Bo2XLlonFDGn/DI8aNGiQ+GGmWLIHGS7MbIbF5Tqh2eftpUJ8lB/8vOtT5U/mV4IgYL/kcChrRJMb3vasgkrklegwtFeU2Gk7UwCQiUCoRxgb3gGCOf+QPkpGyrG0NCHAz7C1sPAwoTfVnrCQf0iT21VNhvnuPFGC/dnlyC/XC31AZvtNDPfHhakRWLQjU4BsN41MFqLgklFb8nCuBscKKlFSZYLBZIFaKce9l9YlzeACJLtUh4PZGuRrDELvjwv8KQM7o2u4E4zmMWQCbj9eLNh7ZPgxY29cJ1/0T+iEgYkhIizY1TiokKW39VgRskv1IlkIGXpdw/0wqnsk4kLqwowqDGb8d32aeNbmjO95mo8yiqrw466TiPD3wo0X1lGUCWDuyijB8YJKwUhkveeM7wXrqeW1ACAL8/CNhjyknwi3hcKrVhPHdPhTOCx1WjUefnGQhw2Ah388PDyDxWLMbtbCoc+DrXgfHJYqKBMnifPNp1bDrj1ZyyaUeYVCGTsGHkHJ8FD5wWExwKY5DmvuetiN5VBEjYAirB9kniEg7cmuy4U1fytsZQdrQ4bdAGC7Ho9//knmPCBzLqDf73w/eiYASZ8DysazgBLMy8nJFSw9hvI2ZWT3LVmyFD/88GPtIVyQEwCcOfPGdvuNCUDWFx3GhM2vimfOR6HG9Z0vwEcDb25VmeZqiBDgzT9aoSkm+OeBIeOVAnMvPGVHYi85fIKAaoMDhXkOrFxmQbnWjsQUOcaOVaK80o7vV5uhMTiQ3E2OiSOVKNI4MO9XEyj91rubHNdeqEKR1oHX11Wj0gIMSpTj7pFqxAa2PQSY4OCJE3m45eY3cPxYLqJjQjB/wSNISIhsNgnIokUb8chDn4skIFOnDccLL94EJvH42xmA8TLkn3Bg4ctmXDJLid7Dm08CIr0ESvLsAtgbf7MSBZkOZOy349bX1CLzr9HgwCcPmtBnhBz+nTzwy3wLbn/dE371pWVb1T9cDyop1WHb76ew50QRDnbyQHqDJC6TosNwd1I8fGQeQqeZLyt/X08oPACj1Y4iI0NQHYjy8oLDYsOWHZlYuba+FIQl3AvGvqFIignCjPhoJPm1rGPZ5oY0c8LhfA1eW7cfvx3JFXWNDfbFbSN74Lqhzncd36XHCzV4Y/UebD6SDZPJDE+5DP0TInD/ZYMxsEsduFVRZcD36/fgy6UbUVGmgdxmRVSwH669fBRumDqmFtwrrdDh0Y+XYcPe43B4yOHn44V7rxqNWZe0Tx+NY82G337DkiVLajfwOScfM2YMxo0fLzbkO4L115QbCYRz43/f3r345ptvBCuaplKr0a9vXwECcuzrCPtfAgCFfJDegIyCEqR0joQnEzqJRv672X+ihS4Mx+YYgDz2+keX4GB6kfDMOw+Nw4UD4zuiK7RYBqPXNuz8Hfc9/TzSMjLxyB23ugHAFr3mPsDtAbcHzrYHVmw8hic++E1cZmjvGHz8xGVNXrLdAGBmXgV++T0HfZNCMKQVACABPIb3ErTjDl5MTIzQh+Mu365du0T2VwKAHPC3bt0qdv24w8jJBs8h+MdjqAXIFz41/1auXAnuTjL8l2VZrTYQcNPoTCjVGAQwEhrog8ToABESTHZfeWU1BpHd14SRIZhfosOA1AjBfDpTAJAMQI22+h+tAXi2O+y5Xr7V5kC5zigAQH9vVa2mH4EwLsRVco8mJ9lcRFhFFj5AxdVRE8aybXa7AOMahpDwXI3BBL3RCQBSv6+lMBMy9cp0JqFV6OOpENp/DY0Ao9nKbIWyRutGFiJZELxWU4A8r8Mfto2su+qtDzbeQqIM0sSRcW2NmVwFD3WAU/DaooPDaqw7Sjq3Joy44ekyz2DIFD6AzQB7NRldLuncKaytDhIAIFmCjgYZgz173AxVn7uAJjP2netPwL+0/ZYyIP89oPR7ZwNVEUDcE0DAqEYbzNDdH374QYTsMotmSEgn8XdDvT4yAFesWIVvv/22thwuxCdPnoRrrpnebmeS9fdO+jo8fcgJLHZS+eK5Xlfi9q5jW1UmM8pu+oHgnwMxSTIMm6CAsdqBTd9bYTYCQyYwmYQc6YfsWLvEDE2VA/EpHhgzTglNBbB4hRkVBge6JXlg4lglCssc+HatGVqzAz27yTHzUhX8vGVYtMOMtYesSIn1wJ2j1YhuAvxjpV0ZgBaLFd2SYvDhR/dAqaAeoQm//Pon3nz9ByFRMWhwChZ+95hoa1NZgDnHOHjgJGZc8wIqKvSIju6E516YhcSESMGqTj+ei9n/91abswA3TALSHgZgVKIHSKSb94wJIbEyjJulhJefTAyLHNYMWuDjudXof5FCJP2QzGICPn3IhLjuMhRmOhDV1QPjb3F+z6F02YdmVJY6EBwuQ2GWHbNf9jxjHGLPvlysWHMYeToDchJ8kBNVP/nWFbERuC02GplHivDH3hxxvX69o9GtdxQ2lGuwtqAEfNuNiQjBuJBO2LPzFH5adaheP9WFqJGd6g9VkBdmJsbg+ngn8+6vslK9EfN3pOO9X/aL96CfWonLByTiscsGivcszWixYm9WCX7adRxFGh1CfD0xqmdnXNI3sZ6sjEgEUVKBxev/wJHjWVDAgd7dYjFt/PkIDnRuLrOvH88pwq0vzkN+eRVkcjliwzvhowemIzm27RmAuRnPzfkvv/iiNjERNZlHjRqFyZMnC/DvrzA+C2Q07927F199+aWQEeI6gde/aOxYESnUESDk/xoAqDdUQ6VWQiUSQf37gT+pL7UFAHRNBHLdxD6Ye2PbkgK2p/+KNev+A7jnqefw56HDYj756J23uQHA9jjTfY7bA24PdKgHHntvPVZtPi7KvO+6oZg5uV+T5bcbAMwrqcLqrVno2bUThvVqmQFI/b7Vq1cLRtj5558vFjYM7yULkIsehvRKACAZggT34uLiBNjH/8nyo/7RunXrkJOTIxiD1BRk+AE1AV3ZZQzlpfaf0WxDQYmTCdQ7KVSwA6nHRwCwqQlDVoEW+aVVGNLzzBmAhAioAVih/WcnAenQ3tnhhdUBMefSJKnD3fgPKNCmzYQtd9M/oKb1qygP6Q15aD+X8ON/XBPcFW6PB2wGQLMGyHrCebbc15kFOPaRRkvjZtZbb70jtG6ZYIkAIN+BM2ZcU0+3jwvgBQsWijBgyfg+vfbaGSK7b3st11COGTvex5ZSp9BynHcIll5wP/oHtU5wn9px5YVAdDcZzrtMATICf/vOqQsYl+qBEVOV4u81Cy3QVjnQuacHxkxSQKsFvl9kQYXBmRhk6hQVKDn41pcmFFfZ0b2bHNeNVyE61APcLDlV4sD+LCvOS1YKLcDmzAkAnsJlE54QgB83AsPDg+DlrUK1wYy8vBIxd4iNDcWc/0zDVVePhMlkaRIA5LUqK/V4/rn5WLJ4C/R6o2D/RUeHiIVgZaUO5eU6AQD27BmPdb+8ArPZgtWrduG2W98Wx06dOhxvvn27uM63367HY4842YSuWYDbCwDarMDutVbsWmNFn5FydOsnh0IN2MxARYkDqz41Y/A4JUZMI6jgNJ6z4mMzco7ZYahyYPIdaqQMdm4mETg8sMmGNV+a4RsoQ5c+coy76cz0/1jm+k3HsXz1YRiVMmQneDcKAF7u6Y/tG07gcFqh2ETqnhKO2KGxWGXSYnuJRmwcDesUiP/rHI2SA0VNAoB6HwWmxITjiZ7d/lIYhZtuW48X4Lllu3CiUCOu3ScuBI9PHoQB8eF1+1UiWZwZGr0Rvp4qdPIlm/30Xi021MxWlGi0oqywYM6h6+6jVl+N79buxBvfroPDw0No8o27oA9euHUSVIq2hWyz/1GH9OuvvhIazvzfy8tLRN7MuPZakfjjrzRenxsfTCT47TffiEghzuGZEfiWW24RGYLP1P6XAMAzbcs/+fy2AIDb9+XgjhdWiuZ2iQ3G4jevPqtNZz88kHYMc557CZt2/l6bPdkNAJ5Vt7sLd/GAzQFUWoEq5sNyOOCvlCFQUcd/cDvr3PUAo1AuvnWewLloC1+ZhtTE0CYd0m4AUFNVjcW/ZiA5PqhVSUDI6iMDkOAfE35Igzwz+M6fPx+dO3fGNddcIybjpPwzDJgLIk5iuLhhODD/ZggwhYi5I8gwqf79+4uEIY0ZB+uM3ApUVBnRLyVchOLmFWkRHuKDqJDTQ3JFttu8SpHh97w+UWLS2TQDsEoM/s1pAHLXlpmIDdUWRLqERp673bNjW07/c4HH0Dmr1TkhdNW76ohd4Y6tsbs0twfcHjhnPMBMGNVHgRO3A2QDkrPk0wNIfMfJBmxgDG/7/PMvsHGjE+Tm+EX23x133I4BA/qLdyPZB9wQI1B46tSp2hK4sXbfffegX7+md/ua8zvDfzcVH8XU7W+jylIt9P/OD0nGqhEPwFveOv20L54wwcsXGDK+BvxbYEFVhQNxKR4YNV0JL18Z1i+w4MRBG6IZ9svP/IDfVluwe7cN0QlyTJmqQGSkB0rK7Zj/E5N+yDDtUiUiQ5tmNzfXLvFOzyzAHbe/i9LSSphNFpEcjBMlgixqlRJhYYGYOm0EZs8eD7lCLgC7Db/tx9z/fCyAufETBuOZZ2fWXoZl5ueX4+UXF2LHjiMCWKReF+cLBP5UKgW8vT3Rf2A3vPfeXSDz8Lff9mHunI8Fo+eyiUPx9LM3iussWbINLzz3LdRqFa67fgzuu3+quA6vkZNTgonjHxP9ICExEkuWPi20riQjOy9jvw2/fGPBlXNUCI11+oiMvi1LLCAj02oRUnCwMQ+NB0MngaETlOh9YR0gRB3AQ9ut2PidFZ6+Mlz7qAre/s7rEKzTljow/0Uz7DYHLr5RhaQB7bsXUr3p+3W/HRMMQJuXokkA8Gq/YOzYdAJkC/Je9ekZhR4jErFcV4G1+cUCALwoIgSz42KQ+WdukwBgpbccE6LC8GyvJCgbSFqc7bEoT6PHF5uPYN6WwzBbbELiY1yfeNwxti9iO/k1C0iKZBg1DPmmksxJ9TeazNi+9zhe/XIlThaWC/ZfVHgnvHDnVJzXK7HNzWToL5Px/fD990Kmhxp/SUlJuOnmm0X0zt8xt6I/KC/z09Kl+PXXX0WbSCLo268f7rzzTjH3OxNzA4Bn4r2OO7ctAKDRZMXoW74SkV+071+7CknxnTquMg1KOn7yJB586VWs/HVDLfjHQ9wA4FlzubtgbtI5gBIrsLPKgcM6BwqMgJ6y5zYHfGVAtEqG3v4yDOkkQ0jrpmtuv/4LPbDlzyzc/dJq0bLwTr5Y89F1zUbztRsA5GRm3sojSIwJwOhBsS1qAJK+z/Dd1NRUXHLJJYLZR4Dvt99+w88//4wLL7xQAIB8ofNFz+QeZPsR5CP7j9/TKAq8YsUKMQEYOHCgAAa5C8hJvVZvEhOqIH9nsg6GT6ZnaURm4EE9IgVYlJGjQZm2Gn2TwuDtyZ1saaLrEKG/1AnsEhOIyBDqijQOAJrMNpFMpNpsRa8uzK7SOAuBPqrQEaiUI9DnzCYn/8K+2q4mORPl2UWWy8oKLXR6PWw2q9Bvs9utghFKQXwySxlqztBwb28vsXBy7qqf2eKlXZV2n+T2gNsD56YHLMVAzkuAZp2z/YpgIOpuIPR0pgIZLqtWrcG8efNqfcX3YXJyEkaMGCHecxzXKI+xYcNGUIeIxgUTs3A+++zTYvxrj5Waq/DYgUX4JMOpHRKk8sHc5Il4tPvkVhenqwCsZgeKsu34db4VOo1TB3DENCUCQmSwmoGsI3YUnLJj0MUKhETLYLUCeVl2ZByzo+cAOcLC64Anm73GZW0jL51WX773NZoqpB/Pw8mTBSgpqRTMPYVCjri4MAwenIz4hLqoAB5fXKzB+l/3QqHwQFJSLPr173pauSajBQcOZGDf/gxUaHRQMONygA8iIoPRpUsUEhMjoFIpxbyDyUbW//qnAAhTUuPQt28X8Xlubgk2bzogmFy9+yQiNTWu9joGgwkrV+wQSS7CI4IwZkx9cJfvQmr0nTxgR/IgOeR1ZDAB3GmKeC8csFkcUKpk8A2SISAU8PGX3oV1TeIxmQcd8A8GwuMbvCMdQG66HdU6B7r2ldflUWp1z6h/ICM0fv7tmNDsaw4AvCshFpr8Khw97tT4Sk0KR1RcEDKqq7G7rEK8zwcEBaCrpxe2bctoFgAcHxmKp3t1g2crkuG0s1mNnkZ5jt8zCvHy8t04eKpY6MKG+Xth8sCumDokGYnhgY3KX3A+m1tSgcMnCxDo64XeXaLh592IzIbDAa3OgF0HTmDe0o344+gpof3n5eOFKy4ajIdnja8JIW19qzj/PpmZiU8//VRsNtDCwsJw5VVX4bzzzvtbEx1wzOPGx8cff4yc7Gwx9gUFB+O6664TdTsTcwOAZ+K9jju3LQAgr+oa8nbjpL64//phHVcZl5Ky8/Px+GtvYcGyFfXAPx5y320346F774Ccuy2SPIxrcJL42/kB33BNAeieciU85Yq/BWA/K05zF3rGHqh2AFt1DqzSOLBH60CGzgEhi2sB7BbKGQE+MiDJS4ahQTJMjJZheLgH5OeOasAZ+/jfUsADb/yMX3ZmiObcfHl/3D1jSLNNaxwAfGpgrYB98DN7GuWWkt329crDIrnF6EFxp6GMixYtEoK9EyZMEKG7DFsiaEcWIEE9svn4MufChaEGUVFRQsuD4A2NYVAsg8cyNJgMQRrBn40bNwpR4qFDh+Lqq6+uBQ1zi7Q4VaBFgK8nAvzUIvSW7L/YCD8kRAeKHXpq8mXlV6BUU42gAE+EBHoLfZaiMoPYoY2N8EdMqK+YqNPKKg3IK65CTFgAggOcIB4n7lmFlTh6sgypCcHw9lQhNMj7NB+Q+VdaqUdkqB+Uf/HE89/SoV3bwXtfUVEJjaZCvIC5OFYplVAoFYIdw8WIycDDAAAgAElEQVQxd4gDA4NQXe0EAKVMmJ06BQs9SX72dxhf/ezv3NEvqtCioKIS5VV6VFssYl7A/uHn5YnQAD9EBQXA11MNpULeohbf39EW9zX/dzwQeWAdCkn5cVuHecAxYFKHlQW7EahYD2Q9DthNgEwJ+A0AOr94GguQ48Phw0fwyiuvio0uyTi2MeQuPDxMMN+ZKITjmmR8Z1588cW4+eZZ7Vo4kP23pSQNN/z+EfKrnaGVyX5R+OG8e9EjIKZNviDotOYLC3KP2RCT5IHhU5UCOGJYakw3D1x4pdKt1NAmj/77DrbZHFi7Pg0r1zbPAJyTnABfmRyGainTtQpKasHaHdCx/8sAX7kcNrMNG7acOA0A1Id6IivFDxID8Jle3aAiDfIvNo3ehJ/+SMdHP+9FcYUzI3CQtxrDU2NxSd8ExIcGiA1ihulabDZo9UZkF2qw9cAJrP8jDRGBPpg8vDd6JkQhJNBXZPzl/MdQbURxaQUOpp3C8vW7kZ5VCLvI/KtEvx5d8eTtV6BrO7T/dDodNm3cKDLvMtSWc3VG2cycNatewg3WgezAjIwMHD92DEVFRdAbDGIM4gY/E78lJiYKPdOGiTo41hXk52PPn38KIM9kNsPH21vM83v16oWY2Fgx18/Pz8fOnTtFHXr17In4hAQRIURdcIYn8xjOA/v06YN77r232eRJzd52hwPlTw1wHiLzQPAzf9Q7vGEyCik7+1/clc6Jy7UVAHQNA24N66U9TiwsKcXLH36MD+bNF32uoV10zSRcMmuqkwriZCkAdv7J346az7gKcEDOlWhjMf4AYnwDMTomCQEqz3a9y9vTNvc5/7seqLIDK7QOfFNmxx9ah2D0O6wE/uoAQCcQ6PzcywEM6yTDTV09cHlnD5E0y23nhgcqq4wYe+s8gWNxeFn69jWIj2peqqNRAFDzwnA4TE7tvKDHt0KmcoJy9czhwNKNGfDxUuD8vtHwEWy6OuNkgJMHhjCRms8XZkVFBbKzswXzj4MoFzUMJ+BkgIscThgYakDjQqewsFB8TuaDa1ZElsMswQwN5jmSkQ5OFqDBaBXJCbh7z6QK/r4qqGu0UsgK5HGVOhOMJhsMJqvIdOrlqRTJDPx9OMmsoxxwt9potsJTpRSTT6c5hMZgYQ1o6O+jRkQnZkOr7yKtwYiicj26xgQL8NFt7fOAc7IlE/2HLBkJQOakkMwJJ7uPbBIbsrKyUV1thJ8fQVy5APx4jk6nFwBgRHg4PD3Vf+kilGC52WJFZnEp0vOLYDA7wxWaMqFtE+SP1KgIdPLzrScG3j4Pus/6t3rADQB2/J3tUACQ6L4px6kDWLXbWVl5IBBxExA+87TEMAT+vv/+e6xevVa8P1syLn579OiOW265WWymtdX4PiTo98C++ViYvUOc7qvwxKzEC/FW3+shZ3KdNpiuwgn2EQgcPF4B/r/+Wwv0WqBbPw9MvkslQlHddu56gO/zXzakY/maQzCrPJoMASYAGKRqWW/QaLQ0CwBqveWYEhOBp3p1+9v4/9llWszbdAg/bj+KSl21AAQYjdzJ1xO94kIRHxYAH7USRqMZOUUaHM7MR0FJOcAkWnYbvJRyJMWGIaVzODr5e8Nhs6O0rALH0rORnpEDCzEJJvhSqpDUJRp3XTceowb3aFRLsKWel5ubKxJ/HD58WBwaGRmJG264QYTaSsAFZVe4Sc8IHjLy9DqdAAOZaIxt47yL8zQCf2Hh4ejdqxeGDB0qNMB53IH9+0UkD9cJnOtzPcD5GjczOKcfNXo0hg0bhv379uGTTz6Bf0AALr/8ciEh5AzBz8d/P/5Y1KFWKuHOO0WEUXvMYTZA8/wF4lSZ2gdBj22pV0xL2Wjbc033OS17oDV+JyGDulelFQZR4NsPXoqRg1qnW9tyDYDyikq8+9U8vPT+R0LqoTHzvrgffCY4M207+AxYbYDNDof4bRPPK/8nA9hBQLAJC/TyxjNDx2NyQi/4KFRuELA1N+hfeozB7sAveuD1EjuO6h21IB+BPlgBJbuWmXhGHQBIMFBuB/oGyfBkXznGxbpxh39p9zitWZ8t+RPvL/xdfN47KRzzXriixaY3CgBWvHYx7FWl4uTAB36Ghx/DXE+3rfvyBeA2ICUM4Z0YMtuyCRaUxVLL4OpoRpbQTbHaRUiw0ONRNJ5BVTqOmVbJeFApPdoItDiEIDnRVuqzqGqyurl6oFJvRGGZDslx1KRwP4gt947Tj5B0XwjuEdgLDPSHn5+/CN9qaGJX3GDAycxs+Pp6Q6lSCJDYw0OOykotSkvLRDhwVFSk+H22jfXhhLhEq8Ofmdmo4kjtcEBGwFLsAjprwL+5EBeTB4fDuYHI4wB0iwpDanSkALDlHbhyZvktZfo92/5xl3/mHnADgGfuw9PGkY5kALJwe7UzBDj7ecDORYoH4NUNiHkI8B9a7/KCGVNQgJUrV2P37t0oLi4+LdxIjBkymVgs9+3bB2PHjhUage3R5aLe39enNuOxg99Da6kWgF+qfxS+GnIbBgS1XTtMagyJD0VZDix+xwSGBlMH8OIbFegU6Ub/Or7H/vNK3Lk7C8vXHEapyYycRB9kR9YPb2UW4I4CABGoxozOUbi9qzOK5O8wvm+ZCOSL9fuxbu8JVFRVC5aQjA+KAAXskAnWkPMz5982yAga8DcFH/kdAQjxufMzHscfh8wDCpUSiQnRuP6K0Zhy0aB2zRc4N9+3bx8++vBDMZciiEdd0Vtvu602Oseg12PXrl1Ys2aN2KQnGMjjuNkfwOQgIhlOJcrLywW4R2CPSY0I4JFJmJGZic8/+0wk8+N3TABIoJDnkBzATY0Lhg8XoOOePXvwzttvi83bq6dPx+jRo8XtIwuQ4CMTgkgJSpgR+Nprr23X7eV6h+seGtc7XPe4WmuAqHZd2H1Ssx5ord/fW/A7Pl/6pyirtYvf1rheq9Ph8+9+wGOvvSlYqk1ZHQDocIJ9Vudz6+BvAoA1/5MN2BJ7NMzHD69cMAUXxSTBS9HyBkhr2uE+5p/lAcLMaSbgoSIbftc7all/nnagn5cMPT1lCPEgBgHk6YE/yxzYV+oQMit8VagcwKhwGT68QI7OfqdjDxyzT5w4IeaaHPMplcUNZI7TrsaNGUZyHjt2rLbfSs8kf1MaggxvyRiZkp6eLjZ5+vbt2+znfA4o5cWo0IZjLck9LDshIaEe+Yv1SUtLE++Oxox14vtE0sKW8IM//3SODZLxOL6zuCHFa7gy1DkHZ5Qpf/NdRPkdvqfYNuriStI7jV2/a9eugvXuaiSrcaOKv1n/4OBgcQwjY9szZ2/sutRAHX/HtyLilfb83WMwcURSi52+UQCw8p0psJVli5MD7v0J8k51ujSuJWbkVeDQiTKkdA5Ccnxwixc71w7gzSgo1SM14eyJ0v6bfSo9vGSNqlRq8RMTE1U7EZVepEILyWgUE1b+FBeXCgCQIXMEDqkRSMH18nINqg3ViIyKRFRUfVZpW/1osligVDi1OhoOryI5CcFIkxlHcwtxqoRguhPw81GrEezrAz8vtfibob8EkAkUmqw2VFUboTVUo1ynF/+zLG+1CqkxEYjpFASFh4dgxTZ+TcBis8JT2fKkoUBTifAAgqNuYLqt9/5/6Xg3ANjxd6NjGYCsnwMwFwA5rwIVNQtLD0/A/zwgeg7gWX/CwEkCF8/UzU1PPyHYLmQ/G40m8ew7w+ucEy9OdLp0SWzXRMJos+CXooN4aP8CHNXmC0dS+29O0ng80n1ym9l/rneC+EXhSTtWf2ZBYKgMY2YoERThHms6vrf+M0ssKq7Cb5vTsetYAY5FqpAVcXYAwNIeQUiOC8YtiTHoFej/tzqLc4KMQg2+2XgAv+7NQFG5Fg4B7DFEsAb8Eww6gnpOcM8ZSij9LQF/EjhY87nDDk+1GqnJ8bhy4nBMHD2ojZvZdW4hCEft7aVLloi5Bxcrk6dMERIDnOsQePtj926RpI/sPUb39O7TR8jxcOHFhRvP4wKTsj+ZmZmC7cdFJAHAgYMGYe2aNVi2bJkAC8ePH4+UlBSx0GLZp06eFOBiaFgYbr755iYBQI6RWadO4dVXXxVlc4HGxdfDjzwishW31bje4bqHxvUO1z2u1logqq3XdR/fvAda63dmveQC2GR2SmN89vRkDOwRdUbuZYj9dytW4f5nnofO4GQXNmXhE4cheOJgAX4LBiCzNkgAYO1vJ9CvqTbAxue9GescEIw3h1+B86MSoXBh4XOdQ9BEWvswio7ABKOcSHYgqEFAh88eNwhJsOHffF7oSz6vnD9wHsE5BcEM6gbzOz77LIfPMAF3PpM0PsuUBaDxXF6Dx7MOfGb5w2P5nWsEn0T0kSK2pPFDimzgdaSyuG5zlTWRyuLnbDOP5XPN+hJckhjDrkkfJQKI6/Gu9WEdpf8FAchiEf7hb7axVlZKpao9jteSvmP7WQ+x5pPJxLlS/+Rx/JtlNQSI2EaWzfZJ9431Zn2aAoAq7cAXlXa8WkIykzO8188BTPb3wOVBMvT1AfwVMkaZo9TkwLZSB7476cDKbDsYYMbjgxQyPNpXhjl96pNleL8IcBHMYp3YF1hnMq8nTZokxmPJ+P3+/fvx/vvviz4h3S9+z/YzCevUqc7EZTT2n88//1yAXc8991zt57yP1JSlRNezzz4rPuc9pHzEo48+etqTQP+Qec48DxMnTqxd8/NesHwpCVTDE9kW1umRRx6pvQbr/8ILL9Q7lH6n/9nmHj16iHcTwUAa+w8zy/M3+xyvx3azDfycdWjMWCZl7K688krxNe815/CsK9n0fF+yzbxOcnKyyGshgYvNDgat+PKrZXvx9rc7xZGx4f746Z1ramXsmju9UQBQ+9EMWAvSxHn+ty+AIrKuQ7gWRtRx1baTiAv3xZCekW6Wm4tzGIJcUq4HeVzUSXRb2zzAh4d6MqdOnhK//f38BABI9p6Xl6d4kDjY8MdSE/MuDcwE23iMr6+vAP84iBEItFqsMFRXi++CggLPSA8wp7QcZpsN0cEU8ZYGWA7IDlToDDhVXIbs0nIB7AX7eqNzWAgiA/3ho66j9Qu2X41bpKWx9ELgd+X6auSVaZBXXgGd0QhvlQqdwzohOihQAIiuLw+9yYyskjIkRYZDpVS0yDc9nl+ELhGh7WIJtO1Ouo8+mx5wA4Ad792OBwA52zED+j1OFqDRKawPuS8QPAGIuBlQna61xzGOk/f8/AKxyDWZjILNLAGAnCBJk/S2esFks2B7WTqePbwEG4uPiNMpQH5JRB+82+8GxPk0zvpv63Xcx7s90JgHGKFRVm7A4YJyLC4vw0ZDVb3DOoIBGJ4QjAEXdUNybDASfL2h7kAGfXvvKjcrCzRVWP57GlbvPoaM/FKRRVpEBrgwAOtAPxc2YEMwkGGzDgdCgnzRv2dXTJs4AkP7p5wRs5+bDUxCtG/vXtFEau7dcccdiIuLg91mE+yOL7/8EllZWQJwICOPbD2Cf64yPTyXi0oCB1wMkilIoIHHffbZZziWlob+AwYIkI/zNJoAFAwGMAS5tKxMLP6aYgDyeI6JDFUmYCjCgENDMWfOHMHoaKtxvcN1D43rHa57XK21QFRbr+s+vnkPtMXvL362Bd+vOyQKHNI7Bv994rJ2u9doMmH1xs2Y/dBj0Ljo8TZWYFBAAK65exYShvd1zskFiM8MrYRnCPoJtEM841mV5fgpYz8MlqbZhKIPenhgRsogPD9sArwVqtrLHjx4UIDnBJxoTH7D54tJM5kQk5m6yewiQD98+HAhn8W/uU4iOEKNzTFjxgjprW+//VYwbglq8FlauXIljh49KkCRyy67DD179hTPL8vj887nk+d1795dPLPU7ieAwygFzknIIOOmJEET6nayTPqD/xPw4LO/bds2Uaa0kUmwiYAI60/ARZAbZDIMGTJErPHYXgInPGbAgAECQGJ9+B1BIjLW2CaCUWSFsT48hmAVxwF+R9Bu69at4liyrjhnoj+Y4Ij/c0xjG3htgqZkMnO8Y5sIHpElR2O96F8CaAT6yOLiGEgja5o+oT/Zbs7beF3+sCzpM6k/04f0pQRIuvYrrglPWYBbimw4aCCjFFDbgTHeMjwdJUeC2gme0V9cX/r6+MDqkGFPuQMP7bFhW6GTMahwAENCZFg1Xg4/VV2yU46vjz32mKg7N3Z4f0iy4cYPWXsPP/yw8AWNYNf27dvxxBNPiM0aV7Yffc62cZyWjO1+5plnhM8WLKgbQwlaP/XUU+I9IH3ONrC/3XjjjeJ0+oLvCF6Tx9PYZ1hXSj/Q2ObXX38dP/3k3KDhO8c1ipRlsO+8/PLL4nteg33xnnvuqb0G+43kP0Gw8fbGfffdhyuucIbM8v4yUS0BP95T+oX3kZ+Tlc5nj/XgJj2N37F/0mfMScFktjQyFd955x2RtI/XYT15jAQgduvWTbxbL7jggnZt4Es+11dbcNnd81FeWS0+evr2UZgyunHMzrWfiT7taISPXPXNXbCkbxfH+s54E6qUkQ3PE//z1BVbMhDkr8bQnlH1tPMaPeEc+pDsv+wiLZLiguGp+nsST/yT3c2+lSky0MlgMpkFaOchoxi+vwD0OLnkA+UcQKn/52T5WWperPycAxxDfRn+ywFfGnz5HbUDpR2z9vopo6gER3MLoFYoRSY/ZvxjmC91IxmyGxUUiMTwTkLHz9VEaLDNjpIqPSq582WzCdZeiL8v/L29TssSxhdCcYUWp0rKkVeuEeVTk9LPUy3ab7RYhbbRoG7xCKg5v6U2uQHAljz0z/jeDQB2/H06KwAgq2mrAsqWAQUfAVaNs+JyfyBkMhAyHfBs+8K1Pa0n849JP946vgZrC/YL+QGFTI7egbF4tc8MjAnv2Z5i3ee4PdAmDxAMyzNU45OMHCzOLax37uTocMxJSUCIum7x21ThBoNZsAlXrHUC2ZKlJodj2uV9EB0R0OKGWJsq3gEH64wW/JGeh+U7D+NQZgEKSythqDbBwdBeh5PZJ4UFizDhmlBfKRRYyey3fl5IiA7Fef1TcNnYIYgKP7NIE85LuLh+7913xYKY8ysuCO++5x6xyCkvKxPgAxkNXDQS+CNjhCzB5ozlSqwdso7ef+89wWqmxt/sW289bfHDuR0XW1zcNQcA8pj169eLMGAa53MMAb5wZOPrlebqaE7bCN2COeIQZbfz4Hf9+/UObwsQ1QHdw11EjQfa4ve8Yi0m3bNQzK1p7zw0DhcObLsursVqxcadv+OmuQ8jv6i42Xvh5+ODm66+Ei8+OEewcJuzAn0lnv19HZZm7BNrhaaM0jy9QqLx5ojL0bNTZD0m/qpVqwQYQxCHQBefxyNHjgi2FQG9cePG4ZdffhFAxUMPPSSS41x//fVivcTngwDMvffeKxhSZCsRpCAT7M033xTADI/hczVz5kxx3Nq1a8WYQFYVxwPKkhAo4TPPjQKCZATxWC7BHLLBeOyTTz4pAEECOocOHRJAGwFKsr8IovF8Pts8lsASQScCjgz7pI0aNQpsK8cJAiUE6zjWkFFFkI/gGYFEAlcEMLn+++GHH8T1CFLxeI5hU6ZMEYAl20IAcNasWeI3y2UiUQI9PI/jGROR8hwCm5RV4fjEbOM0nsO1Vu/evQWYyLpzrKGkAQFFMpH5HcdJgoDUNyXoybayPgSsCCZJmxMcV/l3YxJoFocDu03AVfk2kNBKMC9KLsMbkR64yF8mACQyyhjWSkCJQC/ZzwYb8P0pB27dZq1NFhLt5cDycUr0C3UCgFII7Z133inuB33HOnN9vHz5csEKnT17di0wKQGAzz//vLinZKw1Z+0FAPmcE0Rjv2VdCAgzbJbvAN539g+aKwDItrPPsO2S8TPqwE6ePLm2vRIAyO/YD3nP+TwcOHBA9Gd+Tgb7u+++K85pCgAk6Lt69WpxLp8JanWz3ry/ZP3xb16bP+yPBEIpk0FjHdlXeL/5PLAf873IhFdv10hctHfQf+2rbZi/6oA4PSrUD8vfm9HqCIBGAUDD6ldh3PmdKND7kvvgef4NTdTNgT1Hi6CpMqJX11CEB7dOB7C9Df3nnOdAiUaPzDwtBveMdCcAaeON44PBwZ0vldDQMGjKK6D2VImBliGr/M2XvNlkBnfqrBabGLBUaiXUTNaiVApmncGgF4NuVZVOgIP+/n5QiwUFB1EnZZsvsPayaNgs7sDsPZmDE4Ul6BEbKQC4QG8v+ArA8vSQNx5/oqAYR/OLUG06fRcwxM8HPeOiER7gV7sL4+o+DuBlOj0q9NXILCpBhaEaw1O6IiIooE07/2cTABTMRkFtdDTahjZ2B/fhzXjADQB2fPc4awAgRyVLKVD0NVC6CLA5E21B7gcEXQx0ugLw7ePUCDwLxueSOn+rC/fhs8wN2FB0RIB/1P1L9A3Do6mTcX388DMK/T0L1XYX+S/2gMZswacnsjHvVF4tG57NPT80CHd369yqsF2GE6/9NQ3bd52q9RRfvX16RmH61H4ICmwkid1f4FMhBWK317JaGl6S32t0RuxKy8bmA5k4kVuMsooqVOkY9sZ5jVUkEWBcAbc51XIP+HoqEejrhaiQAPRJicfIwT3QLSGq2fcsFyOt0doWi6L9+8WChIAd50YjR40SLCPWlQuyD95/XzAfuCj/v9mzT9OMasmtZPN8+sknAizgApgAIFkkjRkXn80BgGwXF8Ivv/RSrQ4gGS3XzHAy+dpixm3zYFj3tjjFc+h0eI9/sN7pbQGi2nJd97HNe6Ctfn/p8y1YtNbJAowJ98fit6ZD3Yg+e1NX5TOwa/8B3DjnQWRkOWWwmjIvT09cNXEc3nnqCfj5Nr/2LTPq8dqf6/H14d9hYdh/E8YVQ5egMLw94goMDIsTTEBXkxJpEnz76KOPsGjRolYBgGT0EUghEEZ2HIEJgmEEAMlwImuJrCuCi3y+GZ5IXyxduhR33323CMekSeGtHCPIgOPzJumnEZAi0HXrrbfivffeE+ASwRGGFpORdfvtt4s633TTTWL8YPKghQsXCoCSIaY8np/TON48/vjjos4ECaU1GsE6runOO+880Q6CUgQQCVSSJUY2lSQBQEYjgVJ+/8UXXwhQkO0kYEY/sm0Eg/ibgCOvw3UkWX/0D6/9888/C+Bm0KBBtXX45ptvBIDD9tOvHL9ee+014TOyz2j8n/VhPWkEWPmdxGRrrl8Z7MByvR33FjnZozIb0FMlw/IEObxlDsGIfOmll4R2HoFJ+oBAL5dcx7TAyDVWlOiczMFQFfD+cDmu7OLsR/QrfcJz+GxddNFFAvgk046gLH3LH+m5kwBAsvdmzJghADfJeE8IbLluALUXACQIx7IIYhOAY//ifeF7a+TIkbWMPlcAkPeK94wAr2T8jKx0KYzZlQHIaxDUpe8kwJj9UQIS2UdoTQGA0jXoQzJZyRqkn3jfyUp0NbJyCYaTRcg2sC+zr7F+fE4Y9sznjOcTZGY7mgoHb66vpJ0sxbWPLK7d9Hjl/rG45Lw6QLTZAawpBqDx90UwrHpFnKsecAV8Jj/eZDkE/7bty0NchD96dwtt6XrnxPcM/+VulN5oQa8u9Ilb+6gtN54PGHdhuDNBem5ebgFCQoLh4+sDg96AikqtYAWqlEpBAyeop6wB/sjsk2jV3Engw+whkwv9v4jIMCF2SuMAwAeQ/7dHM8a1PduPZSK7pAwXpHYVIcFNPcgmixXbjmWguLJOw4OJPQhqktUnGXtLz7godI+JbHZi/8uBoyir0uPiPqlCV7At1l4AkELInARwt1OiibteV6fXY/OO3WKXSiGXY+zI4TWga1tq5z62tR5wA4Ct9VTrjzt7ACDrYAeMeUDxl0DZ8pqkIMT8PAHfQUDwRKc2oPLM2DwNW8tFR3pVAX7K24NFOTtwoMK5uCH419knBPcljcPNiSPhLW+exdB6L7qPdHugZQ+Y7XYsyirAB+mnUOXyDgxVq3B1XCRmxEcjQNl0BAUzAP+xLxdrf0lDSZlTp4qmUslx/pAETJ3UG8o2AAAt17h1R3AOQyZISXExOsfH1xMZb6wEo9mKrGINjp4qQGZeKYrLK6HTG2ExW0S2YC+VAkG+XogJC0ZSfARS4qMQHFi3UGusTAH4V2oF2DZ4yOAWN+MI+u3csUMsSHguF3ZcBF86bpyYR23bulUspLlA5ML/iqlTWyyzYb0IMqxZvVqwbzjvIhNm/IQJYvHXcN7UEgDIOpIB9Nyzz4oNY7JFuFAnY7Gtpl/2PEx7lojTvCc8BM8hV9croq1AVFuv7z6+cQ+01e9MSjnp7gW1Yvh3XD0Ys6cNaJV7CRYcOp6OG+6bi4PHjjd7Dtce40eNxOevvYjAmjDQpk7Qmo346MAWvLN3E8x2p0ZhUxbjF4hXL5iC0bFJ9bT/Gh7/1ltvCRCHAFprGIDUOGN4ItldBHwIpJFtRQCQyXQefPBBbN68WTzvBMkYbvv1118LVhtBLK6zJOPaiSGVZBgyxFYyPo/333+/APo4TvCaBMcIWBGgY6gngR2y8sgOZOgt2VAESsig4/Esj2syMhEJBhHwITuLn/MzhjNzfcfnnHUia4usNLLyCFCRdScZzyVzjUw3stuo9cZkFgQEObbxs8YAQPYDMir5HcNfOTYR+OK4R81Fgq48n+wx+omA0wcffNAsAEiAiOAmNZs57kl6eo31A50DWFTlwKPFNgEAKuzAYLUMPyXIxYYS2Wf0Jf8m+EXwVAJhs3QOjP/VhrQyJwDYSQm8MkyOm1LqgGT6hf4iU5SMRwJ5rA/ZigQpec8lkwBAMkbpW0knj9/zmtOnT68HwEkAIBmW7JuSSSHA7Avz588XH7uGAPM5J/uT4DHrR6Yd+wbHdPZHgtC0hiHADf1HzIAhw7zH0jVcGYDsR/yO1+b9Y3gu17Hsk5IWYUcAgHwm+XxJfiLILj1DfE4IvrN9ND7HBJLbCgBSU/jGxyLxLCoAACAASURBVJbiYHqRKGdYn1h89PjEZseXhl82ygC0nNiBqnl3imOVCQPhN+uTJgu1O+z45fds+HkrMTDVqT92rltpRTWOZZWjZ9cQBPi4F1Rt7Q98OAkAUvOPYJPQBqDYrc2GnJxc8T81AT29PMVDRdCvsYeH5XCA8/XxRU5uHoKDgxAS0qkWIOQEnQOGBAq2tZ7S8cv/OACj2YLkqHD0imt8N95ud2DD4eMoqdSKnZqIwACR2CPU31cw96rNFqHhdyS3wAkGymQY1CVehBA31jaz1YoVuw+IUIL+iXFCz68tWX3bAgAWFJVg4eKfsHXnbpSWa8Q98fHxRp8eqZgxbTJ6pabUMgyycvJw238ehbZKCy9PL/zw5UcICgwQrjqZlQ0KK9MS4mLEi7Ctg15779G/9TxXALCTzYhomw4KJ/3yjKxI7oUiuTesLgLUZ1TgP+jkswsAchvWDphygOJvAc0qwFrh9I5M7tQCDBwF+A0DfHoCiqAz8pzVYUOWvhRbSo5hXeF+/Fx4AOVmJ/OQYb/d/CJwe5eLMDNxBPwUbRfPP6PKuU8+5z3AoWp3eQU+TM/C7vLKWn/IZTLEentiXFQYxkeGorOPF/iZZEIjV1ONvQdy8fvuLOTmV4rEW5JFRwZgwsWp6N+Xmfb+WjezbgzPW7liBY4fO47b77xDhB611ng+NRI53+G8QTyrlC1ROBOAtcYE+KfVYs2q1Vi6dAm+XbCgxUgHZvfduGkT5n39tbhEWHg4pl99Nc47/3yxWbpi+XLBjCGAMHPWrHoLxdbUicdw7sAQPl6Dvzl/E+FRQ4Zg6JAh8HMBU1oCAFkeF5QvPP98bcgyF8SPPPpom+cVVV/OhuXkH6IZfjd8AGXXYfWa1BwQteNkJd7emAVvtRx3XBCL/jF+kP+Lk6sZzDbsytZiY3o54oI8cXFKJ8QE1gFEORojPt2Rh52nKjFzSBSm9Q2HSt6+h7CtACBv2uJfj+C5/24S94/sv29enIqk+OY31Pi8ZGRn48Y5D2Hnn079y6aMyf+GDxqIb955AxGhzWvl6i1mzEvbhRd3/4zqFnT/Qr188dywiZjcpTeUjTznBLkJpDDM9cMPPxSaagRZCPAztJbMNIIbZK0RIHINAZYSb7CMN954Q2hvMpSXACDBIK6TWAYZtwRZGL5I3T+GCZNd5holRYCEIZkPPPCACMV1NQJFDI0leEjmE88jc5igIIG8uXPn1pA21IIBSCCRoNj//d//CbCHIBsZVQTVODYQCGLCCgJwTAbBcGWWR+YbxzeSPMj6ow4o2+OagZXrPzKvGJ7JkFwCjNQUpC8IBu7YsQOXXnrpaQxAtodJI6iVyOsxkRHXKgTIGFpKwJSMSIKA/Jv1pSwC69wUA5DlsRwCbRyjGKrdMOOu5EeDA/hJ58D9RU4A0MMG9FHLsCxBDjWcDD76nwBqWFg45s79j6gDX3TpWmDMWgvyq6hBCYQoHXh3uALTu9YxAKWEmRxfCYjyPnMsZj8iQEZAStI2dNUAZJ1dw225diYQy/eBZLwn7EfcmGGIrOvnEruU/ZTWUAOQzzr7AD/nPWL59DmZduyDtIYhwASSXa/P/kagW9IlbKgB2PCZ5vuUYbgMiSYLj9YRACD7NushyDKenvjqq69qfUfc4bbbbhP9n/bKK6+IvtPWtfAnP+7Bh4t21Y5zP755NWIjnGvt1lqjAKC9ogAVb04QZci8/BH08G9AkwtBB45na5BdoEVS52DBBDyXjSGe2YVaZOZWYtSguDaBMuey31zbTtpsYWGRGHSZvIMPMYG7iopKQSePjIxAgMhg2/JkmBNxDiplZeWiHA7c1BOkSQxBir6216j5t27fYcQEB6LaYsWI1K6NJtZIyyvCgawc2OwOpMZEomtEKI7lFSFPUyEm+oE+3gJA9FKpsOVousggTB3BS/r0gI/n6TpIhRVa7D5xCgEEQdUqDEiMa1NCj9YCgATtHnzmZRQUOjMYuUqGEnBUqVV46N7bMXr4+YKRmZtfiKdefh1VOr0AAN99+RkE+DtZl3c+8DgOpx0Xg+IHr7+AHsndGhXBbe+9OBfPcwUApxgycY92P/zsljN2xXzfJMzzTUE5mWnnmJ11AJD+5OzMXAiULQHKVwEml3AjmRrwTgZ8BwLeqYBXV0AV7Uwa0gpjhsFSUxWOVxXgYEUOdpVnYGvpMWTonDuFNLWHAkM6dcVNiSMxLWYIfBTujapWuNZ9yFnwgNZixZLcQnx9MhfFxjpZDAJ+wSoluvp6o5u3Fzpb5PCvskJmdUCvM6GwSIv8Qi00GkM98M/HW4Vhg+NxyZhk+Pv99eMXBd/XrlmLr778QgB/Tz79dJNhrmfBneIdzTnU+l9/xRuvvw612hOr1qxuEQAkuPDrL78IhguNCyuG/zJZB4G27xYuFItmLrruve++2rDAtraBiziK5nNxn378uJjHMesvF/kMz+Oij4uh1gCApSUlYgHFBAAiE3C3bmIB25i4fpP1dNiheXk0HNVacUjgnFXwCHSGPErWHBB1949p+GpXgQBtn7gkEbddEINgb2cG1X+jlekt+GR7Ll74+SSGJQTihQldMLhz3cJz9ZFS3Dj/ELTVNoxJDsb701KQ2Kl9m0vtAQAbMmMSogOx8JUr4alunJwiwiILC3Hbo09i7cbNzd4y9quBvXpi/rtvIiH29MRdricbrRYszTyAh7cth97sTNrRlAWpvfHI4ItxXcogqDzqZ22VzmFIK0N/CaYRmCKrjCALwRuynsgKJEBF7TyCJk8//bTQI+MzLG1AEIRimC5ZfQTUCABu2bJFjA18LskKI4DD5CEEzMhaI/AjkSSc+uU2/Oc//xFsLbLCXCOuWA+ytZjxlcw+gpX//e9/BcAnsnQ//LD4nGs71p1agwwT5ucMAXZlAvNavP9cp7344otibOA4xM0IygdwfGL7eBxBTZbLMURaF/JYXpvAIBnHbA/Lp9/ITJQ0AhuGABMAIiORYCrBUYJ6BLqkrL8EsLiOJKBJX9NvDAkmG46f0ZoKAabfWwJ6zA5gu9GB6wqcGoCwAV0VMnwfL0eM0glQka1J/VOWxRDlKZdfDovDAytz7bh2ow1WagfagGgvYPElCgwOcwLwHFPJTmOY84QJE0TCEyFFodEI1iaBTLIqOQZLx5MF2VoNQL5D2HaWT6aflOCJ5bNPEgzjPaE1ZACyTxCYZZsI/rFuDJkmuCn5zBUAlMKDycJ0HacJYvJ+SdeQGICSziD7CNl/7Ffs9wyLJ1gnXaMjAECWQZCdYDWNvpZCgAmyExB04hoh4llpywYhy9t9KA+3PreidoPwrmsG45YrWsd0dh2DGgUAeUDF65fCrnUKoAbcvgDyJjIBU+eL4Qub/shFaJA3+iaHiZDGc9XKKg04klmGqDA/dIkOPFfdcEbt5kPOxB2VlVUwGqvhcDgfFIPBmeUmJiaqBsRruZ+xLGemYCtKS8oQGxctdmFofJERaIyOrtvBaGvFme03Lb8QqdFR2JN5ChMH9oaqNiuwszQOsKv3HoLWYER4oD8GdonDtrQMmK02dA4NFglA8jWVKNPq0L9LHNQKBRhWzIlMz9jIRkOBD+fkQ6M3iNDfnFINRvdKdslG3HIrWgMAst5zn3weu/7cJ4BYAnljRlwAH28vbN/1B05m5zrTmgcH4bN3XkV4zW6oc7fReW9c2Zm3znmkFgD875svo0fK6QAgr0nw0GQ0ipBv6qy09MJsubX/3iNcAcCphgw8XrEbAfbmJ5ut8canvj3wiV9PlMnPfAGtkskwzDcYEQo1/jBUIMtcDWsHsBRb047GjvH08EBfrwAkqL1xsLoKacaqevX5SwBA58gA2CoBza+AZi2g2wO43juZwgn8eSUBnp0BVQSgCAY8fAG5D6AMh1kZhvSqQpSYtNDbTCg36VBorESWoRRp2nwcrsxFobGGYchIY5kMoWp/TIjqh+lxwzAqrLtgArrN7YG/ywPkuOVVG0Uo8NLcQlAX0NUIBIbobOiWZ0ZApUVk16Tur9ForQf88RwvTyX69IrC2FFJiI6kHMdf2yougDb89hs+/+xznEhPx9Bhw/Dk00/VTvCld5nrRho/a+wd59TSdS6Cm3oH8v0rmesiafu2bXjtlVcFWyQqOgorV6+upwPYWJlkbxAAlJgbUdHRIoyJYbrUY/5m3jzBECLLZu4DDzSa/IPvfjJK9v75Z/17KJcLUIFsQraJ8zKyTxhWzDK5YOLiMCk5WehSkcHBsprTAOQFyKZ47dVXxTUJRCR26SKYUa3RPJQqaCtIQ2VNBmAP/zAEzl17WqdpDoi6f8kxfLYzD2abA8+P74rZ50UjwOvfGwlFAPCDrTl4anUGzk8IxOtTkjA0vg4AXHu0FLMWHEaJzoKLk4PxyfTu9RiCbXki2wMAsvycwkpMf/AHMEMm7YoxqXjyttOTw7AvFpeW4T8vvISFy1Y2WzWRYKBLFyx8/y30SHJq1TVlZrsNv2Sn4d5Ni1FhNDR7rK9Sjbv7Xoi7+gyHWt40cExgnllD+XwwxJL6l2TkEuynjh5BLQKAZLsR2GNSD4kRRXCNQNFdd90l9O4ImPEcHkeGHUEb6uIRUGOWboL8BMoI4jBckYAb288xgr8JFFIygMkyGBbKsGACiQQjyQCk5h0BEIJ7n3/+uRgrWG8CedQAJBBHwJJgDBl8BCt5npRllmMBQSOJRUjQkqw0aquROSdpAIpZlMMhQnCZvZgabwzT5dhB0I9hqmRXUdaAACDZXmQB0jesP8FUHsfzGPrK8ZRjDkEyAqT0Jc8hS5G+5A/vA+tAsI/9k2xMasIxjFrS/GsIANLfZLFJDEGSUvjT6LgPINPswHWFdmQaHfBzABN9PfBwmAciaroH68n7Rb9Tv49KsUcqHHh8rw2rc5xZgOUOoF8Q8PNlSgTUcEjYZoLHDMUm6EVQlcAbfc22kknJ+yLpskoMQDJCCfi6gm30vZTlWOrgHNf5/iDAJTH3eH8YtkxQlSAYwWOaKwDIPkU2KfX5pAzRXPM3zCzvCgDSdwSYJbYiy+Q7gAxLvgOka7iGAPOecYOIbSRTltfifWb2eCmMuiMAQLaZgD37Bvss68r2sf+Q+ce2Exwlw5ZswNaQmSQfl1YYMP2BH8DftME9o/Hxk5e1i2zWJACo+/ExmA84M5h4j5sLz2HNC+sezihFSYUBKfHBiOjUOqZCW14E/4Rjyf7LyK3AkZNlGH9eIlR/g/bMP8FPzdVRhK5UVSEvLx82qx3BwYFikOMDwx8m84iLixEhqK3RVuQ5nCTyhXIyMwvh4WEIDQsRAwWvxZDiuLjWh+c0rPuejCzB6usRF4lVew4JII5Zf13XHdpqI9btPSzCdYendkWhRisAvwu7d4Ovl1oMDqwLyyqo0GJs71RsP5aB0io9Qvx8MbJn0mliwJuPpIvrMIR489F0XNq3B3w9W8/iaQ0AmJOXj9n3PYwKvvRlMrz27OPo16sHFAo5NBVa3D73MRQUOVlFj825GxePGo6nX3kLWbl5IjlKUIA/Xn7yYazftA3L1/2KU1nZMJktoq1REeGCPfh/11+D4UMHCR/8uHw1Vv68HkXFJeJ8saOf0BnXXXUFBvfvC4ZeuK2+B1wBwCsMGXiyYheqZQo8EThUhPC2JRhYCTvu1+7FYFMxvvZJwad+PVHaCAAo8W6bzmNXv44BciVejE7FpMAIzCvNwYclJ5FncYaC/x0WpFBiTlgXzOwUi9XaYrxRlIHjxjr9sL8OAKxpPUE/w2GgYj2g3QFUpzu3feuZh5MBqAoBPPwBZTAQOAalvheJbL7bS49DZzWizFSFYoKB1vogsAwy+Cu9BOvv0og+uCy6P7r6hv8d7ndf0+2B0zxgIwvHYMTqghKszCtClr663tgVXGJCfLoO3rrGNbQI9AUGeKF/nxicNzgBkZEMw2w5QqAjbwUX4tu3bcdnn32Kg/udWfm69+iBG268QYRqyTxkCAwIEBuQWdnZcNSE9/r5+4kFsetihws1gndkuKk9PRHfOR6BQXUbyty85MIiS4QRESAEfHx9kZiQINgob7z2uljc8wsupF58+SUo5M73J49lqC0X+64mgZdcHNMI2F13/fUCjCMAuHDBAiE8T3DgvvvvF983NGN1tWAJSjpP0vdc+PTo2VMAEJJxXkcgg2xALqDZFh5H9sm0K68UYEBrAMCXXnxRSMZ4yOWCkSQJ3Lf23hp3LIBhjVPEXdV7HHynvXDaqc0BUQVaE35OK4MPdScTAxHup2rXYqy19f27j2sJAKwyWbErS4vjxXpc2DUISWE+ULSTFNJeAJA+Wrn5OB5/b32tux6ffSGmja1LGMAvqGn9wAuv4MNv5teLbmnMx9T6++bt1zGkb51GWk22u7rDazY2Dxs1uO23RSip1jVbrpdChZk9huDRgRfDS9E8a5TRTAzt5TPBdQ3DV9955x0BJFC/jLp+DPHlM8SwV4I2BNkJuBFcI9hFsEFiZxFsISPwu+++E0kWyCjjGEbddQIoBIjIgCPISHCM4xOZU2TGETAjk4vH85njc8wfhlKSgUWgj9fkWEHGHgEngpBkMPJzAooEQggW8X8CMgTVCOjQCAoSQCEARW04arWxHQwtJeBDMNNVuolgGMEW9hdekwk/aCyb7CqWz3pLjEGy3cgaJghKLUAChgQpyRokGEbdOQJ2ZGdxXCTISZCGySUYKsvxmmAYQSNmk2XSEzItRSguIOpCFprERCOrjkQUacwk040/EujUsL9p7MB7GjvmV9hxiZcMc0I8EK+SweYAKq0OMAu8j1woSqPS4kCaFvjulAOfHbPBUpM5OEAO3NfTA08OrNvg5dqLbaRuIH3EsZb+pP94PwhQEuiTWJ30CwE0skLZdlcNQPqD7aGupGSSRiEBUPYNKRkHr8Uy2T+4oUSTMhKzX7AsbiwxdLw5wgffi+zzBCsbM5ZDsJb9TboG+yzD1Xl9ArTUdyQzj2xVvkPZ3/n8SBmOWW+CxQQCeX+Yadv13Uwf8j1IwJd1ZV9liHdDo+/4HiSrks8Gn00aQVP6jX2YvnYFMFsa26tNFsx+ZkWt7l9IkDe+e/VK/D97VwFlVdW2n9s53d3k0C3doNKKXSipYguCiIiEqIgBFioiFirdXYJ0zQzMwMAw3XMnbte/3vfOHWeGiQvy+fn7sddiATMn9tnnnH32fvYTvjcZdFYvAEiGuGSMyx/F5n2hfuD9BuumNZhw+Gw2fD0UHAYiEv29g6/GGu7v+H1+sZZTkUMC3NA69p8ViEIvILGq6OELCQ29Dlm/mfaxk1Y/PQ12oxGQKyAODIKwnlUNV4/vWC1IZcYeAXW0mkP1zs3N5+CJwqIiREc7DGFdAQDpePSS00fyWloG5AoZgoODuB3od1evpiE6OsrV6l233fYzSYgJ9EW0vy+2nU1CbIAfYgNrsmDzNGXYn3SJQa0Rndpgz/lkhPp4olVEaA2vGGII7jibhG5No0ESX0oLlohFGNahNf/tLFTv9cfPonNsFPw81Nh04jyzCkN8vFweeLoCAO47dARz3/sIOr0eYaHB+GLxQnh6OCT+VId573+MHfsO8sfzvpF3Y+LjD2PKKzNx+eo12KxW9lz87tMlWLt5O1atXsPHcRZe8bDbMf2FKRjctw+Wf/cj1m/dgYoKbQ1WB22nVirx5vQX0bEdtcNtELD6Q1gXAFgulOAJn4FIE7s5ZnsuFrndikXFh9DXkImV9QCATeRqPOnjSG38ovAarhq1PAhpqHiIxPggLB73egXj5+IsLMi9hFRjw6viLlb5pjbzFkkxPTAWk/wisa0sH2/npOBcpfyLn+0Ow2/quH9tJztgKQXKjwMVxwFdAqC7DNj+BCZrHJ/ure8DyPJ+FOOPL8fWnDN1np5CPgLkHmjnFYluPnHo498CnbyjIRXefo/+2v26vfetbgFivBcazThVUor9+cU4VqRBgdEEAgcJAIy4VAFVLQCQBuBqtRQxkb6c+tsk1g8+3qob6fZuyWUQM+HkiRP4+quvOUjDWWjSQQAefcdo4axDx47o0b0Hs2Jo0kW9c/OWLTBj5swaCZjEaFuy+AMG0/z9/PDUhAkYMXJE1XHJCuWH73/ACkourPROosnbvWPvxScff4xTJ/9k4AmEwhoTTapTu/bt8PEnn9RgHtDEh1g831SmIRKzhIA4mtQS+LBu7Vpm/jTkAUjtQBOuX3/5hetKQCWxhmi80KZtW/YAq17o5zQxIsbNgf37GbwkAIOYGo88+iizdT5csoRB0/vuv5/ZPM5C+xIwSRO64qIi3q9V69Y8MbuRUvHjSzBd2Mu7UOAhBR/WLg0BUbTIpjVaGHCWiQUuj8FupI7/pG0bAwDpvhAbkv4oJcK/5If4VwBAarOZH+/G5gMOGR4p05a8OhS9OjiCK6ie17Ky0WfsQywBrs7Krau946Ii0Y5Ac9JWUpIvsW8r/6a5EP/bamOP34SeMcgTmhtcgJWKxBgT1wbzuw2Dm9Q1pQX1GdQnECBB7zsBFNRGBKYTEEWAHrG3CLAj0gO9ewRYEeBADCQCIggsp22IGEGAijP0gYBBAsUIFCJQzwl60DtG7yW9ywSu0LGoDyEAhwBG+kMgHR3HWR8Ck4iR5wxYJGYg7UdzMfqb6kbtTT+n/oS2p2tzMpqpDgTwEcuR6kxMQQLyqN9jD3h39+tk/jQPoX6EjkXXSuAT1cdB9Mhg8MoJuFFfR0AfgX4kBaZrpDakbeg8BApRu9IiDJ2fgEgqJP2lfobOT/VzEkkImKzORqP9aBsnuEP9OZ3D6cVIYCddN81D6yq0zHXRaMfPZXY85SFAhFQAix1IM9ixtQSQEYlCKoDZakdqObA924ZDuXZYzY7HkIJDuvgI8FVvMWJr2cI5vfGpL6f2pz6b6kltTP2rU7br7L+dsvHa9WTrBj+/qrAL5++d6ex79+7ltqVCzweBbwSIOt9pqkdOTg4DyXQs2oZA6oYAQGo/AtToeayr0HHo2aZAGCp0DnoeCByn45KkncA9epZJvk3vBv2cAGkCzanQOQiwpeugd4Ak7dUZ5Q7c4Cofkwodk2TmdRXalgBU+kPX6pT90ntE6cb13f86nwmrDc8t3Irfzzjsgqg/+3zWMHSKD7npz0O9AKC1MA2lHzkuSiBXw/PVXRCIr/ciq37mlPRiZOVXIDbME2EB5Pvl+uTzpq/gH7IjhUAkXC7C5cxSDO8VDaX8H+QBYgdenzGDXwR6QQYMHICRo0ffEPJc58Nt1EGzYB6EGWmwSiQQ9RkI5dC7IPbwoDXpm7ozTlqwt7cP/Px8+cWjl5U6WA93D2RlZ7Nk18uL5D2ugcwOKrkEBQWF/HKHhoawhLiEZLdFhWjSCJ2/vgsxVgZx9ItvCi+1kj35iA3YJY7o8n9ef15pOfYnpvDLP6JzW2w7nYCmIYFoFhxYYztKCd544hw6xkagpEIHAunI/Ht4p9Y15L3FFVrsS0jBkHYtoZRJsTchBT5uSrQMC3aZ9eAKALhu83Z89OU30OsNaN86Hgtnvwa3amnDX3z7A378bT0MRiOG9O+Nl5+ZiEN/nMC7H38GrU7H0uBVn33IbU7hIIuXfcnsQGqHJx++H+GhwWjZrAmEQhEmvzwD+QWF3OFOfPwhREeEYefeg9i1/xCv0vbo2gmzXn4O7m7/m+zi+p7B+gDAx3wHIk3kDmVqHmT5ZRBUk4rVPpbZQ4nyuCBIZUIsLj7YIABIoNnLATHIt5jwTPo5nNGV3hAAuLo4G/MZAHQEUfw3yj8TAKxsCXJ9tpYBuvOALgnQpwLGTMCcC1hK/pQI1wMAElNXLZYjUO6JcKUPh3zEe4Shk3cMWnmEQd6AxOi/cS9un/N2C9RuAYPVhmy9AVe0elwu1yJNq0dFsQ6q9AqoigwQQwC5TAI3tQz+fmoEB3ogKNAdvj6qen2+/tOtnJKczGyRnTt2wlw5WeSxs0BQY/JAE42BgwchKTERe/fu40UwmihTqMYjjz1a5X1H0tgZ01/jCTxNlnv36YN5C+bzhNo5AZn+6qtITEjkSyOWHwFmNGHes3s3T16cpXYdRGIxs1c++8Ix8XIWmuQSeLds6VIecxHoNvTOOzkhkdgrBNARg4cmviT9I3Cw9mSN9isqLGRJLhVi/1ACKIENdQGAznPTGIEYiwQcEjuDJtokdywoLKwXAKRxBE3EiOlkMhp5MkUSY2JVuFrsFhM0iwbAXskA95i6BiLfyOt2bwiIupCnxenMclQYLegb540ygxXnsssgE4twR5QHlBIREnIrcK3YwXqP8JajdbAbfFWNML60ZiTmVuBqkYEXjyloo1WwGoFudUsH6dh6s42Zdwk5FagwWuHvJkWrIDUivRUQVwviyCs34URGGdKL9WgRqEaHMHeuX0JOOcqNVngqJWgRoEScnxKSamQOAv/2p5bg6yNZ2JxUiBhfJUa19kO0LylygDBPGZ8vMVeLa8V6hHnJEeWjwIFUDdRSIdqFuiM+qOYYLrvUiO0Xi1ghE+ur5Das/uw6/90YQFfXPTcYLRg/Z0MVY0Yhk2D5m8PRMtafN6dnaP3O3Zj02iwUlpQ0/tgw0GchZBt2esesjj92/tsKNl+zWeH51gSIfOr3w5cIRRgU0Rwf9BoNL9ntMLzGG/5/bwtaWDDbAakADvDPCCzPtWJ5tp1ZfmJ65Mx2kL0k2X6T7NduBoQ2oKlagJltRRgb3fA83BWbib/S8s7jNyRxrf5eNwT+/ZV6/BP2pW8yXavTS/JG6kTE4pkf78KWg6QOcpS6GM03ckzatl4AkH5JACABgVTU9y2CtOWABo9PXoDHEnIgl4rQKs4P1Nn+LxRaub6apcGhM9no1DIQLaIaTpz6b7TJyGHDedBJH7wOnTsxRTaQ03vsNcA6etC4y6jRb1BXVPmDyn/aYYfdoEXBhPEQXroAmwCwdu0OAJsKHgAAIABJREFUr5enQxoUwqugjj2q7Vf9wgVOcaKAB8G8Hf/TkV5Hg16nRwKvsGq1HDKh1zm8Ykg+WmNQVus6qp/KkXqkZ3ZZOclqfb141cNoNHGYCMmCb6Zkl2hw7FIa7u7QGmKREKm5BbiQlYuh7eJrrHpWGIzYciqBB3GDWrfAufQsvs5eLWIZ4HOWK3mFOHklHQNbN+NtsotL4a6QY1CbFnx8Z6HzpOYVoG/LpswMPHctCyUVWnRvRsdzDRR1BQBcs2kbPv7yGxgMRnRq3wbzX58GNUuvHeXr73/GqtVroTcYMLBPL0x7bhK0Wh0em/Iiy4adACAlNttsVjz96qwqD0AKB4lv3hQyqRRHjp/CW+9+yNLvbp06YMaLz4DkFnmFhZjw/DQUl2jg7emBbz9dAl/vv5aKejP3+Z+8T70AIDEAJe6Q5pUiaMsZKLKKwfqBWsXspUTO0HbQRflBKkK9AKAQApCX37P+UXgxIIYlvM+mn2cPPYPNCksDa93VGYB1AYDUV7gJRVAKxbDCjjKrBeShU5tZKBUI4SYSQyIQQmezQGezgupFxWK3VW1Pb4BcKIJCKAL922C3QU91rJTn/KMBwOr3h0Z0BPwZ0gBTNmAucCQGW/WOUC73bihW9cSXV/bivCYdSrEM7mIFe/yFKL0QrfJHrDoQ/vJ/bjAX3RKj2Y5yLSWf2qFWCqGUCUC4xA2QV2s81XRMk9mOCoMdRpMdCqkAKoUAErFDKnm7/P9oAXpfyy0WaEwW6IxmCAwWiAz0zjtSccnUX6WSQakQM7vuv1XoW37m9Gms/nk1JzMmX7xYxWQhhgmxaRRKx3eTjc7j4yGTSfHeu+9Br9PxOKdnr554e/58XpQlidbXy7/Cqsq0RCdDYc7ctziQg8Yu5Nv12qvTmJkilkjQpnVrPPfCCwzQ5efl4lylBJnOKVcomFHnnITR3yRhe2bqszXGUDQ2JABxyQcf8HiL6kqsjafGj6/yayJwkFg4dE3jnnzyuhTQ2vcgJzub/bkIECQAkPyfaCJUPVXUuQ9Jrg4eOIBvvvmG2TQPPvQQM2zqYwA6Q0I++vBDHk8pVSoMGzaMGR6uFlPiLlT87GAMEvBHAGBdpSEA8MeTuVh6MAMkBSY/vPQSA776I4tTq5sHKlGoteBqkR4Gs8PWQS4WMSj2UMdA3N3SDz61gMAygwWbEgvx/YkcXCrQwWCh8DUwuzDMU4572wZgTFt/BLj9yR6y2Ow4mlaKb45m4480DYN4tBgtEQngq5YyqPZop6Aq8I0Ay8X7rmFvSgn/LNhDiuPpZbwfhZkQWOilkKBnjBee6BKMdqGOIDcCO9/fcw2rT+eBpL5SkRDuchGkYse4k85D2397LBt7UooxtIUvHukUhFc3XEJhhQnDW/nhnWFNuF5U6Fp/PZOH2VtTEewhx9Re4dwuzvJXGYB0nJIyPR6dsQYZeY6QFw+1DJ/MuAut4hwWGPTcf/vrGrw4dz7KKhpZmKxi+lluGgAkVn7X4Ch82e9++CnJLuj2R8nV9/V/cTsatRdYgI/zbPgsxwYKk2bAj9h+Znvl3w4AUGYXoLlagHGxAoxvKsRNKu//F5v5H3vN1B+/sXRPDfBvyn2dMeGeGw/9qH2RDQKA+n1fQL/nM97HFRkwbZdTWIGE1AJmADaJ8PnX0+Hpmgs0ehw8ncntdFePKE5vvZFCAyKiRhfk5zPbihNw/HyZElvbBLPquHZAb9AjJzsHxSXFPKgiYMzP149XlMW16jDy7uFISnIAgJHR0Vj8wQeIadoEUokQ9lINBExdF4Cm3SJ3H4hlEsfgkIyoBTaQXY21ohxWoxFCGo0IxRAqFTDs2g27pgCQSyEMjoCsbTsIlSoI7XQ4O2wGI6z5BTBrimEzmyCSyiDy9ILY3xdCpr0LYaUVtDKNg7tMP5HJIVCqICCfPghgMxoAbQWvsBGGIZDJIVarQSvZBERS6qVNq4eAzHbtVthlMogU7hCKxTzhc/oA2mx25GTn8WBR7abidlYqFcw0vJlyPj0bReUV7OtH8g+NVo+d5y5gaLuafnzUgW8+eQ7leiNahAbC190NR1OuIsjbA02CAnilOLe0DInpOfD3UKNZaBD2JiRzSEhMgC/a10r4PXrpKp+vXVQY/51VrGH2IQGPrj57rgGAW/HJ8m/5mezQtjUWzJpWgwG4fNVP+H71WmYADurbC69OncRg4SOTnkdJaWkVAOiUDVcPAVn23tto3aI5D/C37dmHxUu/5PCPuwf3x3MTn2Sg0WQ2497HJ7FJM70Hq79eVhU0cjP369+4T2MAIL0w6ks5CNx6FrL8UggqfaeoLSxqOXKGtkVZy1BY5VLIYa0XAAySyDHeLwJ3ufujlcKdwbc/tCXQWM1YVZSJAxVF/LO6SkMAoFIowkjPIIz0DESUVAmj3caswu+Ls3Bap2HwjkqgRIaxXsG40yMAXiIJ0kx6HCwvgjez0u1Yo8lBikGL9koP9HbzQUu5O0IkckiFQuSYDdhYmodtpfkosBjxTwAAHX6mJu6bSG7iWiH2gZ464sqlXhUsInfkGUoZMFWKpOzzpxDVzdSnb8S1a+nIzs5iFg+BAElJF7gexKqmSX9cXBMGJ/7TxWq1I6vAhuNJZpxPNaNQY2P1lJtSgNhQEbq1lqJpuATSG1hDpM+SptyGk8kWHEs0IbfI4YcjkwoQHiBEl3gpWsVI+By3gcD/9B3+3zo+jSmIxbZ502bMmT27SupFwNvrb7yBsGo+wzSuIunRwnnzq6RM9C6++tp0BupIyvfG66/jSuqVqkYkNt49Y+/l9F2S43605EOsXbOGQb3AoCBO2bz3vrEMDh45fBhTn3m2KkAkKDgYGzdvui4EpK6kXGLUfbpsGSsu6NhkqE7npP6CWHx0TvIKI5kYeSYNGz68yrerrjteGwCcNHEiM/2aNmtWw8OL9iX2IC1Sk38YWb/cO3Ysg5D1AYAkHSYvqPXr1vGpqY0IrHT6brnyBFaX/yr6TYKiz59+VtX3bwiI+upIFt7ZnYZMjRHLH2iBK4U6fHQgHRq9BXKxEEaLjeWw1YtUJGB23IQ7QvFop2AEujv63BKdGV8fzcJXR7JxtZhAw5rLYAScBbvL8WjnIIy/I4QBQbPVxoDhR/vTcSrTweBzFnouCQTwUkowoIk3pvYOxx1Rnjh6rRRztl3B1qRCKKUi9ugjQK96NhctzFGYSZ9YLzzbK4zBvfM5FZi7/Qp+PZNfJZmlvtQJYg1u7oOne4Th098zsDWpCKPb+GP+3bGYv+MqVh7PQecIdywe2YTTg6kk5lRg2sZLvC2xJVc81JJZhc5yKwBAOhaFgjwyYw005Q4WJim0Ppw2tEo+R8/ekq9W4O2PlzUsBabxCEt962AAEjhILB+rBbLpDwNe16tVqE3jfYPxzcCHEO7mfRv6c+Ul/R/fhnqAVCMwI8OCixVAIU2HjX8CgAILoLAL4CcGWqiAcbEiDA25DSv/Gx4b8vx7+b0dVbJfuqb7hsTjtSd73pLLaxAAtBZnoPTDkQ6GllgKr1d3QiB3rATVVwhkSUorAvnhNY3wRohfw9vfkqv4Lx6kQm/G0fM5SEnXYESfaAT7ui5RJKYbrXieOH4cmRmZKK8oh8Vs4YEarWaSV13Hjp3Qq3cveHp58YCMPujaigrs3rkLRyp15TqdFjZatZNIoFapEB4RwYMzSqBTKBXcOtUBQDo2GXFGx8Zi4uQJkO3eDsHp0xCYjDAJ7ZA/9BjUrTswEEc2o+TBozt2BKZtW2AvLoaIvoGdukA9uD/Kv/kGgswsCAnYGzAQip59IFS7wabXwnD4MKxHjwCZGbDpyyGgwYxEBLtCBUFQCESdO0PW5Q7YpVJUfP05BKmpENhtEMQ1hXL0fRAGBjIAqD/+B2xbNwLFRZx2ZI+OhsfYByENDuX2qLiQANOm9RBmZcEOG4R3DYeiW0+I1e48+KFVdhosKpUqVJRXMLBEycIkIZZKJQgMvDkz/L2JyfBWqdEqPIjvDa24koSXgLlwX68aq+vnr2UhKTOHGXsU/lGmN/L/zZVSHRoehlQCgmfSMtkDkAZWJC+mIJDqAyFiEzYNDkBUgC8D7HqTGVtOnUfP5nHwc3dzaXLrCgC4c+8BLPzwU/bui44Mx6fvza8hwV300WfYvHM3B7OMGTYUTz/5GG97wwDg7n14f+kXqNDqMGzIAEydMI4BQIvVijGPTmAAkBgDv3zz6W0AsFZf1xgAaIMAQrMVHufTEbArAdJiAo/ssMolyBvYGpp2kbAoZcy+JQ/A+iTAkTIl5gY3Q183XwSIZTDbbcg0G2Cy2fBO3mWs1+Qwc6+uUh8ASM/uOJ8wTPGLQrBEzr6AapEI/mIZTulKMS83Bce0JXATivG0fxQe8wlj8K/YYgYRCIgRSCy/y0YtZmcn47C2GG8ENcUD3iH8yTLarVBVMguvmXQc9vFLSTbkAtEt8QAkH5kLFy6yHQEZGN9IIe8dAt/oG9CzZw+2J6CJcZcunXkh51YXpxfqypWruM+j4CM/P3/s3LkLUVGRbLhPZvxkZO3pWcs05hZXhkC5MykmbDpkxKlkM/JLCAx1UM9FFJTgJkDzSDGG9ZSje2sps/caK3S/swqs2HbEiN0nTEjPsUBvpBRVB5NQrRQgMkiE3u1lGNxVhhA/kUv9ZGPn/af9nuagxKik755EQn5k/7Qa/nvrw75CmzbhjddnVQGA3e6gFOA3q1IVnVdfUlyCX35ZjaUff8KLtwR4jRo9GuOeepKPseidd3hM5ywE1sW3aoVF772LkuJivPj8C+wpRAzDu0cMx9Rnp0KukDOYTwDg05OnVAGAlOa7eeuWOll3te8GeTb9sno1ewFSIS+tJ8aNY8N6luleuIBV33+P9GvXuM49evZkliD5LtUGFGlxg5h/n336KftoEQOQUoV//uknPi7tSx5SzkJjtN27dnEogY+vL6eIEqBZFwBI/RkBkuR3SB5kND4ib7Hpr73GC+CuFLuhHCWLBgIWE3cSHs+tg8i77kC4mwEAKQWXCjHsRrcJQMcwYmLbWXpLrLfkfB1Lc18fFIX7OwQym27ViWws2pWGi/k6xPgqMKq1P7pGeLCy40xmGX47m88gXIsAFd4YEo0xbQJwJE2Dd3Zdw/aLhXCTiTComQ/ubOkLH6WEZb3rzudj36USZuk93CkIr/SLAEmAnQAg1ZEAwn5x3szQ81dLkF1mxKaEQg43of6T6vH6oGgEe8hwLrsCXx7JxIqj2Xxtk7qHsoyYirdSDKPFjre2p1YBgCsfjsfac/l4+peLIKLghO6hmHtnDG+37lw+Jq++wHWb2D0UswdH15Aq3yoAkOqWnFaIyW9vQnGpw4taJhFh/nMD0L+L49tNz+uRU6d5EbuuQu83qb3oHvIfej15gZLYDn/+oeO8lH0UhRZDDTCRIJloL1+sHPQI4jz8/ifIMa68h7e3abwF6CnLNQHbNXb8rrEhXQcYyJbQYofCDkQpBOjtI8DgQAG8Zbc/+o236D9/C0r5ffHdbTiX4gjapELg37RxPW5Z39EgAEgnLPviUVgyE/jkyiEvQX7HQ422nM5gxulkR6VbxvjBU+16OmmjB/8HbUCebWeSC/D72Wz0aBuCTi0CGjSwrF71Uk0pD17I6yUzI4OlrfShJcNomhzSR4T+7Yw8f+7FF3jAVV5Whs8//Yx9XmhwRQM++rAw061y+Y4YJZFRURg9ZgzG3DOGE9+qA4DOepBvzMofvodfygVYlrwDUUEhs/bw4CPweOppiL19HAw7owmat2bCvmcXhFo9LFIpZK/NgqpXD5Q8PRmiZEqbE8Laty88XpoOgacHKlb/BPvOHcDVq8zMc3wmSbBHkATpGWSwh4ZAMPBOKIePgm7lN7BvXg+Ul8ESHAaP+e9B0qoV7AIhyj5fBvvP30NQUsRVNwcFw3PhYsjbtHOkIH32CSy//ghxgQYmNwVUc+ZD3qM3rAIhA380USdpjVqtYhlwWVk55HIpy4Ld3d0aXMGu73Gjtl5/7Aw6xUYixJv8CB2dLoV9kGy3dURIDT8+ncmEPecvwl2hQKeYCAYC6fkp1elB8g21XApKC76cW4Dici3LhcnTjxiD1WXCJCem4BGn7yCdkwbD9DMCBOMC/VyKFHcFALx8JQ1TXnkd5RUVkErEWLpoHlo0i+Pja3V6THrxNaSmXePzk//fsMEDeNsbBQAPHj6Kue9/zPv26NIJb7z6HNzUahQVl+CxKS+gqETDkuDvPlsCX58//WH+QV3Bf60qrgCAVDmhwQyf46nw238BQqMZ+X1aoKRTDMxu8iqtZUMAIDH1YmQqPOkbjoe8Q5lJ907uZQbtyM+P/u+U2NZujPoAQDree6EtMMjdH18VpuP74kzIhULMDmrKTL5FuZexvDCdGYezg5uincKDt/lVkw1vkQST/SLRXe2NDZo8DvJIMJThTvcARMmUyDQZUGQxIkyqxHi/cHRWeeHrwnS8m3cZpRbLLQEACbw7cOAgmzm3b9/uhp4BSpbbvn0HT+KnTJnMjJtDh37H6NGj6k2Gc/UE9D7S94P6JKfsj/5P3loLFy7C009PYeuD/fsP8CSaEu8IFExOTkHXrl2qjLvrOo6zDvQ7mhDR8Rvyd6ldZ1okOZNiwY/b9fgjkRiQQESgCNEhIsgkAmQWWHEpwwqdwYbWsRI8MlSJbq2kaIxUTwzCDQcNWLNXj7xiG4J8RWgWKYanWoi8YitS0q0oKrXC10OIEb3lGNlbgQBv1+wSXG132o4kx3ojecHbIZcJoCA58980Hjdb7AyoHjlvhkIG9GwrRbNIyd92/htpp3/jtjcCAFJowKlTp/DmG7PZuJ/TC9u3ZwDw++9W4fDvv1f5B9K7S8cmRchjTzwOkUiMdxYsgNrNDT369sOUZ59DdKhDNvlXAUAaK5G8mOTHdF4aN/UfMABjx47l+hBLmAzNN23cyKb2ZKpPyZpk2h8QGOjou+x2tgWhvoV8pykchYA8AgAffughNn0nmTMZocc1acIgJpu1X73KqaPUJ9Lxpjz9NC5fvlwnAEigKRn+U7onLfDSAiGFEFA6cV3y4rqeN8Ph76Hb5gg3FIfGw33Cynofy5sFAMlbj1h3g5r6wEdFihQBCivMDNZ9dCADZ7PKMbq1P2YOimImHoFyv5zJQxM/Jab0CMXwVv7wV5PdDVBc6b93+KqGvflIPkw+gh/uT8ei3WnM4nusczCe6haCcC85q3Z2pxRjyb50HLpSwuNMAuxeHxyNSG95FQDoqRBjbLsAPNsrnKXJCokIOpMVyflaLD+SxbJiSjZ+uV8kMwEbCwGha5q5+XIVALj68dYMWs7cdAlbLxShV4wXPr6nGWQiAd7afgWrTuSiXYgbPruvOTqF17SruJUAIN3ctGwNJr21EblFjnAtatcnRrTDMw90qeHH/Vf6J1IkdfzxXWRWaGoAgIFqD3w38BG08XNYJN0ut1vgZlqA3mutDdCYiR4DeEsEUIj+lxIXbqbV/n/tcywhCzM+3AUCAZ3lVsl+q7dEowCg8eRaaNfP5X2EHgHwfH4jIGpc4koVP3u5AB4qGVpG+0Iha3yf/0+3yGyxIelqEXYfTUdMqAcGd4uoNKB2rWP/7bff8O7Cd9gwmSZTnTp1xpChQ+Dr5weNpoQj0M+cOs2rrjQIW7hoEXr16Y1fV/+CT5cuZbkwrUN1694dfXr3hpe3F/LzCrB500ae6NEAKTQsDHPnz+O0qLGj76mSAKvd1OjYqTPiW7bEg489CneBDdrXXobw5HHAYoYtIg5uiz+ENCaWATZT4nlUvD4NwqtXyDQS5jbt4TZ7LqRBASh5/FEIU5K4IzK3aQe3OQtgvJgA8xfLILp2DTTQtbVuC1n3XhAGBMJWVgrz3l0QJibAZjLA6h8EydQXmY1n/fQjCNKvwSaRQT57DmT9B0EgFKH0tVeBQ/sAM8mPAYtUDuWceVD0G8jHKJ0xDcIjv0NgscDasTPcps+ELTwSBLISMEmSNpVKySvU6ekZzLAhMJBk1wSCVo+Td/UZJJBud0Iy7mwfD1U1yVxCejZyNaXoG9+0BgBI90qj1UEuEUMucQzo6L4Tey+7WIPMYg1LiI1mMw9EWoYGIybQ7zpJb0ZhCc6kZbAvYHW5L8mC6XgdYyJd8gF0BQAkpuTUaW8g4WIKT0BioyLRv3d3KBUKHDt1FsdPn2H2HwWDUEJweHgodu07CGIGUggIsfhmvfI8unVqz+m9T7/yOs4mXuBjLZg1He3bxEMuk6KwuAQTXpjOgJ+bSoXxjz2AiLBQ7P/9D2zZuZclxuRB+Nb0l6pSiF29T//27VwFAHmSU65HxKpD3CRZIzvCFOAJWzV0oiEAkKASGrS+4B/DHoDZZgMmp5/FGV0ZA38k0W2pcIOqWrosSYJP6TQw2+34IKwlpwBX9wC8xysYbwY1hY9YipnZF7CzrAAiCPBaUBzu8wrGbyU5WJyXijs9AzDVPwpaq5W321yaBw+RBG8HN2Mw8qfiLCzMvYQUo5Y9AhUCETMJlQIRPMVSTPGLxCjPQKwvzcO8nBRkmQx/GQAkr8vExASUl1cwg44YMCTNI/ZARIQjJZkmvTS5J3Yd2Q3Qwg5NiPPy8mGxmJGScon792eeeZoZgOfOnWXmNsndaSJPCeWFhQUckkMsZToHrfHQxJsWf8g6gRg0JB+kSS+9V9SnnTt3npmF9LOIiAg0b94MRUXFLJcjwJJARppwnzhxgrfp378/2rVri5MnT6Fbt67cPzqPQ35ftE1MTDSzgGg/YvMkJCSw3ydtSyloFKTkioFzTqENq7bpsOGgkcjgDFL16yRDmL8IZONWWGrDgdNG7DxqQnGZDcN6yPHInQqEBdTv8UZy4gNnTPhmox7J6Ra0iBLjru4ytIqVQCkXsL9gQqoZO44acf6yGcF+IowbpmQmoFTi2vfalX6EQL9TFy3Yd9KIMp0dHZtL0KeDDB6qW3eOhuqRmW/Fyi06bD9iZNnz2IEK3NtfDg/VrQc6XWmP/7VtbgQApLbJy83Dym+/xcqV3zLbLyAwgEGxA/sP8KIlgWnRMdEoKizid476EPq/h4cnzp09i/gOndFvzMPo2roZ4oIdvtN/FQCkayB5MsmAqT8jmxVK06RgDQIgqVDfQiDgoYMHOYSDxppUVxpLOe0MqO+j8DXqP2hcolKrmSk4csQI/Lx6NS98U/H28eEFWBonEihIx6bzjBgxghmCJ0+erBMApAWUNb/9hq1bt/JxaAw3ZswYDBk61LXHzmqBZskw2EodRAXViFmQdajfO/BmAMBSvRUzB0cxkOerqmmrQFLfeTuuMsDmp5Zg4fAmDOCRvJYYdgS0EVMv0L0meYLkvbSvWiZijz7yCCQQ7YeTuRjczAezh0SjQ5gbLuTpsPp0LnYmFyM5T4sKk5UDNu5vH4AHOwbxMZwMQALk5twZg14xnjWAKQIMdyUXsT8feQY+1DEIH45uysmjSw9lYPaWVHSP8mTfw66Rf7LG6wIASV686kQOXlybwp6E1CYUhDLhpyRoTRY82CEIi0c1hUJSs6+61QAg3eucgnJMnLsR6TmlVc9K5/gQLHx+ILw9HIqpv1LqAgA9ZEp8O+hh3BEUdRv8+yuNe3vf2y3wL24BIhYt/+0UPvvlOEhNS4XwgBlP9cI9A1vc8itvFAAkerzmg7thKy90fChHz4Gs7bBGK0JVz8ovR2JqIQJ8VGge5cOU639DIWliSnoJth1Oh4daipF9ouHj4aqPk6MFnn36GZY7UHoZDbKWLluKbnd0h1Kl5IkirYROe/kVlGo0vP0TTz6Jp8Y/hWemPM2DPxqo0cRy1ptvom3bNmwyTWy3/Xv34u235nL6GpWHHn0EL7zwIh5/5NEqADAsIgJvvT2XjZxp9ZVWn8t+/gHWLz6CoLgEEEkhmT0HygFDAakcFV8vg/mH7yAu1sAiEUD8/CtQjbgXIqkQRY89AmFyAnP7zK3bwu2NuSj//BOIDuyDyGCAOSgIsudfhqLLHRCq3WE1GGA4dRTm9xdBkO6Is7YMGgzVI49D/8nHEJ44zkAext4H5bgJsGr10M96BYILF2EKDoKopAgCgxGix8dD9eAjMKenwbBwLoQpl2AT2iGZ9ByU994Pu7s7yFSaBqdWq41DKEgCnJWVzQNtGmBbLWYebN6o5O7Y5TRoKnQo0erg7+5WY+WwwmCCzmiEr7saTYIDEEzswMqHngbCNKAxmM0s8SXgj0A/k8UCo4XEzeDt44L84aVSQlrN2Jw6hiPJV5gxqDOa4OOmqjGQIH9Bo9UMb6USrSPD4K1WNShxcwUApGofP3UWb733IYNzVHcC9QiQIKkvgRf0s0lPPIx7h98FuVyGZ6fNwunzSQ52kECAAX164pVnJ/F+Cz9ciq279jFo6O/rA7lMhsnjHkGXju3w2YrvsWHLDk789XB343AQkgTTeYidNPuV5zkJ2NXV/X9DP+PKNdwIACi02hDxzX5C8hwAIHnUVMMmGgIAnXV5KSCWU4AJAJyQfgantY4UYALYnvWPRpj0zwF0rtmI6VlJuKAvx3t1AIAEJr4QEM0AYIK+DIUWM1cnTq5CuFSBX0uysST/Cu73CsETvuE4qytjAPBwRTE8RRLMD2nOsmAnAHjJqGWW4ijPIPRQe8NLLOHE0HCZAkFiOdZqcjA3J4XZgdMDY0GJxtvK8pk9eE7vMAinYu8wvNGmJ0Bt8+bNPEkm3642bVrj6NGjyMsrwP33j+X9Caj79tvv8NRT49gz6/z58zh8+AhPllmympXJ/S8x8q5cuYo1a9bgueem8of/5MkTOH8+gbdlNrhMhiFDhnC/Tsw9WtSg/oQm2vHx8Swdpt+tW7ceJSUaBgaNRgNPqLt3v4Mld7/++huOHTuGIUMG8zno+GQ3QRLkFi2aY/HiJZg9exYDkGvXrmMPXoIgAAAgAElEQVTQ0N/fj/tKOs6YMaO5PmvWrGMAk+pOjCD6Xg0fPgyRkdenZ9ZuyF3HjPh8rRYZ+Tb07yjFQ0OUiAsTVzH8aMxzLceClVsM2HrYwLLdCaNU6NNeysEgdRVNhQ2rturx4w49fD2FeHCQAkPuIODL8XBTW5fr7Nh70ogftutxJcuCId3keHK4ko9/qwopNjccMODrjToUlNgwsrccTwxT/keYhnXV+VquFV+u02IrAYASAR4eqsDDQxRw/w8AgPRNvXylEBlZxHKppwUFQEigOzORcnL/fL+cW3t7KRETRd8BMdIzS5CdWwYzByVUxocJAE8PJaIivEHbZueW4lJqAcy1fNHoePQd8vSQIzLCG77eKhhNFmTnlPFx6Zg16igAVEopwkM8OUU4K7cMl1Md49vqRUQBCt4qxMb4Qalo3IyyLgCw6x3dMLsOCTCdh76fR44cwZtvvMFgoEAo4EVKsoGh64mJjcX4CeNx9uxZ/Pj9D/y+01iNxnqxzePR8c57oBUoMP3e3pBUhonVCQAGB2Pztq0ufzsJiPv111/ZnoYKvefDR4zA4MGDq0B+GltR2AnVjRYjaB8af1JfRcVZTwL3Avz92ZaG/AQpBfnypUv44+hRZvfRQjb1H1TI7y8sLIw9/Hr27AmpTMZ+iF8tX86L4FQHAhGpnWnfpZ98ApIs07lCQkPx4gsvgPwOXSnGMxuhXTPbUVc3X3i+sIltjuorNwMAioVCLBndFPe2C6jT6428AxfuSkNeuSM8hJ77BTuvQmuyYt7dsXiya3CjYNGhKxrM2ZaKXcnFeKZnGJ7sGgL62eakApzJqkB+uYnZe0Oa+2BEK39O+w1yl7IM2QkAUkgHgW91pRITC5DqSHLfYfF++HhMMwYfqwDAaE+8OyIO3SIdnn5U6gIASUl07FoZXlyXjBPpZSwZbuKvxG9n8tHUX4lFI+KY0Vi7/CcAQDpHmdaIGR/twqFTjjkIFS93BV55vDvu7BnnyiNU7za1AUClRIZP+43FkIgWHAxzu9xugdstcLsFarfAxauFmPflgarEcvq9r5cSC6YOqPIqvdWt1jgASEyGQ99Ct+NDPrfIPwYeT//sSCFspNAkIy2nFBfTihDq74ZmkT6Q/j8HAYn5l5JehK2/p7GMc2SfGEQEEW39xjr2saPH8OCGACqpXI6du3YhOCS4aoBFk0dK7i0sKOBWvmvY3XjiiScwZfJk5Ofl889IHtynX1+HZKsysKO8rJw9ZGgwRqVVm9b49LPPMGn8xCoAMDYuDsu/+ZoHTVRrGqCbc7JQNv15iBLOQ2CxwjZoKNxfngabVAbtK89DcOYU7BYrrE2aQPXm25A1aQ5YDCh+7FEIkxM5mY8AQOVzL0H/7kKILiZxWIjVxxuinv1YFsy2pPQzgxY2khMXFvH/zZHhcF+4GIZd+2H79UeISophatEM6jnzYLp0GbalS2DPyYH9gYdhOXUCkkspsHW5A+qXpsFwcB9s368ACgth9fGFcs4CSDt1QZlW62hbqZQH1bRiTP8uKCyCSqWGtkKHgABf9u+6EQkbtenx1DRczStiyXXtu+6cC9GHfmCb5vBQKqruqcFsweWcfGQWlTAISCEfLLNRKhj4C/b2gFou55S4uup0IOkScjRlDm+fOt49qo9cIsHgti2gbMTI31UAkCYU5xIvYN2WHTh1LgGlZeVcZwUxf2KicPeg/ujZrRM83N35OmfNfw/pmdmwVYY3tI1vicnjHmbW4KUrafhk+QqcS7zIkx/62YwXn8YdnTtyAMim7bux5+DvSM/IYp9GpUKOJrHRGDF0EG+jqtaWjfU9/yu/rw4AjtGlYpbmGMqFEjxWmQJMgntncQUAfL/4IPoZMrFS1QxfusWjUFTTj64+AJAAtwe9QxEo+XN7kgV/kn8VmSY93q8DAHw1IBbPBUQzmJdsqECJ1eGZJCbpKgTYVJqHDZocTPSLxOM+YTim1eD17IvsC3g9AHgZJVYTXgiIwUPeIdDZbLhgcCQUt1V6oIlMjXW3EACkSSsx7Xbs2IH27dujR4/u2LlzJ9LTM/H881P5OmhivHDhO5g163WIxRJ89dXXHLZBgBsF6+zZs4ffZZIAJyZewLJly/DBB++zdO6LL75Ex44d0K5dewbyaKIbGRnF+xDoNnToEGZNE4uP6jFt2isM6K1a9R0mTpyEZs2aMgNn48ZNXI9XX32FmeFLl36K999/l/vGn376mb8djz76CDN5FixYiLlz32I24pdfLsfEieN50k7A4o4dOxEXF8vflU2bNjNoSZN1mvj/+ONPnKT+2GOPNfjakTz26006rNysR6CPEE+NUGJQF/l18l6LFdh62Ijl67XMCCQZ8IOD5XUCWQTsJFwx4/O1OhxNMKN/JymeHK5CXNj1wF5ukQ1fbdBh3X49g46Tx6iYgXirCqUYrz9gxFfrdSjQ2DCqtxzjhiv5Wv+OojXYcTzJhOOJZg5P6dVOxjLqakHzt6waer0J23en4OjJa1Ur1bUPLhYL0b5NKCwWG06ddYSkVS/NmvhjUL+m0OnN2LP/Eq5lFLMknN4JKgSIkVl/p/bh6NEtCknJediyPQkG4/VeozT8USql6NAmDH17xaKoSIsde5NxJa0IxBB1HpOPS/6hUjGaxPqha8cIXL1WjF37Uq6rH628e3sq0bVTBHre0bjHJ30X2QNw1iyYjGTQBHTo2BGvzZzBMlkqtA39oTEJfS8zMjLYI2/92nU16khMuoGDBnKAyJnTZ/Dqyy/z+yyRShHXrAXaDRqFk/kmTB3WHb1bRVXVnb6rxM6bPGGi43gCAXvi/fLbr/DxcbAEnYEl9QXMUd9GvtSUxkvvOy0SUP3JC5DsDpyFrqOivJztC3Lz8pjtRwvadPfo2MTKI/CQvPlooZUWMZxtoNFomB1Ncl/ytKa2oO3DwsNZ/kvbOhnN58+d4/8TIErnp8UICiPZvn07Xwv1YX369mX/0rqCTa67sXYbSpfeB2t+Kv9KOeg5yHs03HfdDADoLhfjg1FNGTirq/x0Khfzd15FSr4O749swv6nBLbpzVYOziAwr7Gy/3IJA4B7L5WgS4QHIrzlDLBlaAxQSkToHu3JQRwEuNFxSUZM2+jNNj7XtgtFGN8thIHK2uw7Ojd5CL639xo+OZDOib60HUmSPz2UgRmbLqNzhAcWDItl/0BnqQsApHeuoMKEzw9nYfaWy8x2JMkzBaQMj/fHsnubwbtWGrLjXf1z/FL9HW6sXVz5Pb0eX/52sgbbhvbr1iYMr0/ohRD/mnJkV45J21QHACVCERb1GIH7m3QAAcK3y+0WuN0Ct1ugegto9WYs+/kYftqWwGQlZyFWMnmU+nreGLnsRlrXJQDQbtRC8/5Q2A0OUEk14nXIOox26Tx0QVeySpGSXowQfzWDgHLp/085MK0qJ14pwvYj6RAJgRG9o9Ekwtsl6VPtxhozYiQSExN5IiZTKrBr924eKDk/eCTBGn7nXSzFojJoyBDc/8D9ePnFl1Bc5PDCo0GWXPEnwMQ/JFmpXl+1Eksg38pV3+HpSVOqAECSbC1f8Q3IHJo+r7Q6Z7Naofn6c2DlCghKS2Hx84X6/Y9gLi6AbeF8gGRrQgHEk5+BeuyDEHl4AfoKFD1ODEAHAGhq0xbKpybD9MF7EKReZq8/m0QCMzFeaMDL43r+qSOxl5LRCHz09oTPex/DbrRAv+BNiC6nwqyUQTXvHeiPHIJo6zaWuynefge6Pw5DvHUDrHIVlG/Ng/63XyA4sJ8DTKz9+kM59SVIwyOZGUMDBho40gCWJtAWixX5BYW8wk4MmWBK4JXfuD8lMf/2J16CwWTiwW5dJdLfFx1jwqtW5jOKSpCclcs+fwT8KaQSB+jn5QE3uZyBcalY3OCKL0mLf794BWZKIKuHdtE8NAjx4cGNDjZcBQDp2iiopLhEgwqtloELYsDSoFutVMDLwwMKhfxP4DqvgME7Z1HIZezbR881t39hIUsH6RhSiQQB/n5VwF5ZeQUDjHqjwQHeSkjCp4CXlwezBV2RGLrUKf2LNqoOAPbVZ2Kh5jCMAhEe9xmANIk7O246SxUAKBAga9T1DEAfqwEflhxAZ2MeVqia44sbAABJeusnlnIwh7OQ9JcSeCUCAT4Ii2cJ8M/F2ViQe4l9A8f7RmB6YBwHe7yVk4zftcU1nut8iwmlVjNeCYzFBN9IpJt0eDUzCfvKC+FWyQAkYNDBALyMMKkcc4KbIl7hjg/zrzCDUCwQ4lm/KNzvHYItpXm3jAFI10h986pV37NEriEAcObMGdwnL1nyEWbMmM4LN7U9AJ0A4LvvvsOm9itWfIuFCxcwc9BZcnPz8O6777Ecl5g0NAEncO706TOYNu1VHDp0EGfPnsecObP5XaEJNIGDBCzOmzcPubk5+PjjpViyZDG/XwTcOQHA1NRUBgDfeGMWEhOT2AeMzs/hRlYrT7qpT92wYSMfs1+/vlwtAhwclhNWvPXWmw2+WSXlNiz7VYtfdxtwR2spJoxSok1c3cyqi9cs+GKtDgdOm9CjjQQTRqvQPMKR6l69mCzA+v16fLNJz6EfjwxV4L4BijqDQwgI+nGnHl9t0FNoPaaMUXHQSGOFQKkynQ1FGhv0JgoqAbzchPD2EKL6UMYVAJAW24iNWFhig85og0QsYJ9CL3cBs/YqP+G8TZnWxsw1CkHxUAv5vM5Ciz20DcmbqX5uKiHUCjDzMCPfykb6EUEi9jx0FjoWtVFRmY33pbM5r4P8A8sqbJyaTOfzqbZfXe1TUWHE7v2XcPp8FkwmK+j/ND6iQow+N7UcSqUEBPIRGHfijAMAlEnFUKukkMnE/Lu+veIYpFu3KQEllX43crkY7mo5CECkOrdoFoh+vWJxLjEbv64/x4NkAueIxUcs87IK+tY7wILW8UEYO7ItMw5/XnMGBZVeX3Q+mVQEnc4MS+UgOyLMC/16xaGszIAjx9O4fnR/9Hozysod4weqQ8d2YXjioc6NPSa8Pak63pw9GxTyQYWYtw88+CAGDBwAASktysr43aM+g9jsBLbt3bOHvQCpT6BC10Fs2pdeeRl9+/UDJeku+eADbNu2DeFRMeg8ZDQO51oR7OOOTyYP57GEs9C7ev7ceTz5xBP8vlKhPuSFl15Ez169+J4To7e4pISZdnV9U+k6CJj78ccfGQik/1PCLlkFUOovLzjXUag/omujQkCcK2AcHbv6Po0txlJ7kXfitytWgEBE2p7GsSRRpnGtK8V4cg206992tLVcDc+XtkIgUzW4680AgB4KCSfe1gcA/nw6l2XAJNElBl6Amwxv77iCi3lavNwvAi/2jYC3smb/aLLaWIJLgSGUCJyQU4G3Kn0D5RJaNqPxtR1tgt0wsrUfA3PNAlQ4nl6KZYcykV5iwP3tAxksJPCxCgAc1QQK6fWLJrT9e3uu4eMD6cwiJACQgktWHsvBM79dZDbhS30jmX3o7JvrAwBJUkyA5TO/XuRrpBLto8DMQdEY17Vu5uZ/EgB03vCj5zLx5mf7WBrsLKRWGzOwBcaNbM8snBspTgAwW1uK1zsPxaTWd0AiuHVM8xupy+1tb7fA7Rb4Z7YAZWWs3p6AlRvPVgUTUU2p7xl/T0eMG9nulvmS1tcCLgGAtLN+/3Lody9zfDRVXvCcuhYChWsrJDTgIhAw+Vox/L2UaBHtAzflrVt5/ztub4XOhJMX8rHnRCbkUhGG94pC82hvCF1gQtZVv9oA4O49exgAdJbaAODAIYPx1PjxmDJpMooqQUFalb3nvrFQq6snLdeEpBRyBXsHPnT/g7iQlMiTxjoBQEoPvHoZ2tdegDglFTaBDeKpz8N04SLEB/bBTpLZiEio3n4H8patIRCLYScA8LGH/5QAt2kL1TMvQr9oIYSXLrBfIHnxiUeMhNDXjwebBALaGXV0pD5SbSlURNmlO4RiCUrffA049DuEJj3s9xPj7zgkl1Nhj2vKzENjagqwbAksufnAAw/BdvggRGlXYROIIH5pGhTDRkLiRqEcjpZ0DiCysnJgMOhRWFDEA+LwiDD2AbwZUIkmXznFpTifngWNTn8duyDSzxfxYUFQKxyTS0r7Tc0tYOkuBXo0CfZHiLcXlDJJvaAf+QWm5haiVUQwb0OFgkEyCouRkJEDCgOpDgKKhELEBvqhWWgQlNUmBPW9GzcCAFY/Bp3TKWW+mbajY1UxPBqQQzjP8Xe82/+fz1EdAPS2GfBgRQoGGdLxvHcvpIndagCANLsNWX8cknIDsu9uX0MC7G4zYWJ5Au7VXYaHzYgP3NvhR1UcSoU1AfKXA2LxUkAMym0WTLp2Fn9oS5hl9+e61fWtSWy9xZUMwB1lBZiTnYwEfTnuUHthUUhLDvwgqe/SgqvIMulZEkxS3jSTDvlmEx71CWPJrq9Eykm+PxdnobncDa8ExKC72gcrizIYAGyjdMesoCYsH34t6wJWFKWjhdwNrwc1wV0eAdhYCQBmGPVVEuBDFcWYn5vC1+EMMXFFAkxXWRsAJJYcMXqef/45bgQnA5AAQJqsfvLJMhDAR0yX+gDAd95ZwEy+1atXY8mSD2owgWlSPmfOXMTHt6zBxKF+jFiIu3fvYTCOGIfcX1ituHgxGYsXf4C5c+cws7AxAJD2JYCPpIkLFszn49A3g4KTyJuWGIWXLl1iX1lnod8Tu+jOOxv236KgjmW/abFmrwG920kxcbSK/frqKgRQ/bBdx2EhBEgRW/DuHsQWrIkA5hTZsHydFhsPGtA8SoLxI5UMLtYXvPHLbj2zBYmMMWm0EqP71O/5RJ8oTbkNZy6ZObgku8AKrcHG4BoBZM0ixOgcL0VEAAWhCNAYAKipsOPcZTNOXTQhK98GYuyRywMfK1KMrvFSh9ehHTiWaMK+0yYGAeNjJOjfUVZDSlymtbPX4ImLZr5Was8OzSU4cNqMw+dNHD4yoJOUA1SoEKvyaraFWZIErpJsmvbz9RShQzP6DgFnL5tRVGpH+6YS9g5sqJCsNr+wAppSPbKyS3H0xDVkZjs8teJifNGlQwT8fFXM1jt8NA1nE7L5dxHh3ujSIQxBAe5wd5PD11eFoyfSsX5zArQ6EwNu7VqHokvHcGZEUSEw0dNTgUNHrmD9lkT+ftC+xC50U8tw+OhVFJU4zLLbtgrBfaPb4sq1IvzwyylotSaQlLd5kwC0bB6IE6czkXrVIfeNDPfGXYObw9/XDcUlDkCC7vmVa8XYuTcZRqMFIhHVJwRPPdrVpdTos2fO4IPFi3Hi+Imq76SHpyePuYQiIbKzstGseXPMXzC/yi/vSmoq3nv3Pezft4/rQJYkvfv2wdy332bJPYFelOz7ydJliO8+ECfLpSgs1eHlMb0x5o6WNW4TtQ35BT737LO4kHSBf0ffaZINt2nThvuTa2lpCA0LxZdffVWv+oHOSf57FAZCiwx0DFq4GHPPPejcubNL4F6DD9BN/JL6MwoK+eGHH3jxnAq1z8BBg3DPPffwQm9jxa4vg+ajUbBrHQCtov8UKHo/1dhuDTLRSMr7zu40ZGqMWP5AC1wp1OGjA+m4UQCwb5w3Zm25jHXnCtA+zI2Btbtb+rLklgqx5QhA23upGNG+Cgxp7gt3mRiL917DB/vTUW6wwEclYSntAx0C0T7Ujf9/MU/HQSE/nszlIJLpA6LQJsSNvQNvBgBs4qfC7pQivLz+EgeF9I7xwszB0ewHSK9sfQAgXUOGxoj39qTho/3pkIiE6N/EC5/f14JDS+oqfwcASOelyfiyn4/jhy3najCaaTJ+z8CWeGR4GwT6/LkY19ADwwDgT+9iVEwbTOs4ALJqvsiNPmi3N7jdArdb4F/dAqXlBvyyMwmrNp2FptyxSOcsxD6eMb4XwgJcw9b+akO5DADaiY3x8RjYSrL4nPKu90N556sun59Wba9mkxy4mANB4mN94e/VsE+Zywf/D25IA6r8Eh32n8rCiaR8+HvJcVePSDSNcHjn3Wy5GQBw5uuvY/KkyUi+cIEZeyTBWvLxR2jeokXVgCwvNxeHDh6qNF+2oWnTZujctQseuPe+GgzAL0kCTAxAgWPFkAa+NrrHS5cAv6yGsKIC1qZxQH4hhJoS2O02CB9/CqpHxkHi48v72RgAfKiSAShwhIDMnIOKTz6E8MghCE0mWPwDoJj5BuSdOnPyLxVLUQlMx47CXpQPEHgQHg5l5+4QqdUo//5bWFcuh7CwAJagYAiLNRAa9BCMvg/K8RNhN+igmzkdSEqElX5fUsxsQlNYBNxmz4O8XQcIRY60NWeha6PwD/KSo+eQkn9p0vxX7h+BcQTClVToUK43wGq3s2cfefdRCjBJcKkOlOqbmJHN4J+nSoHWEaG8Yp9XWo7i8gpmAxIoSJ59Ef4+UEkl0BrNOHrpCh+7WUggmocGVgWKEPuvQm9EcYUWWqOR0yYVEgm83Oi8Cg4ZcQWYcwUA1BpN3F61cTq1/D/HxiNPxBKtFuG+3jVCVFx5z2ihIbe0DIGe7o0yIPVGEyw2G0umScp/I6VUZ4DVZoUn+SFWNk52MU1+7QjwdIfZYoVGp4Ofu9sNX8ON1IO2rQ4AUm/ka9WjtyELB+TBKBA5wA0PmwnlQiksEECeo4H6ci40bSJgcSPrAMDTZsSE8gSM1F2Bt82ITYpIfOXWEpfEHrDUWuB43CccbwY3ZbbfaV0psswGDtYgQM9WDx9WLhDhndDmDOQZbDac1Gk4jTdRX86MPQryKLVacFZXyjJgb7EE7iIJvixMx3pNDgN684KbY7C7HzLNBqSb9CwBjpEpebtvCtM5BEQtEmNBSHP0c/PlcBIKBQkQS9FC4QZ/sYzP+2Z2Mgj0eykgGlP9o0GOY3QdnxWkcbiIyW5zyQOQ2rU6ANirV08G4MjW4bXXpjNodvbsOSxf/hVmzZrJbBxiAE6ePJHldDSpJp89YgZWlwCTPJfCPygp8/nnn2e2HzFkSF5HASPffLOC/fqGDbubGUTEwCsuLmGGzuHDhxmgmznzNTbkp2NTnUg2/NZbc1hy1xgAOGfOm7h2LZ3lwcQG9PPzZcnx3r37mHFOwOXp06eZcUhAJjGCT58+BYlEik6dOjb4+FbobPh8rR7fb9eheaQYk0ap0KOtIxCpdiEm1sEzJnyxVovLGVaM7uvw0/P3+vObS9scPmfEF+v0SE6zcLrv43cpOOSjrkLst2+36PHdFh38PIUsAaYgkPoKhZDsOWHEpkNGXM60wGB0sOXpe0Jdhr+XiOs/qo8CTcJFLDWtTwLsPNbm3024nGFmJh4v1dmJLSXg6+rdXooRveSIDRXj97NGfLlBh6QrVrSOFTOwSQChs60upFmwfL2O2yjUX4TxIygtWYIv1+vw804D3FUCTBytZDYk1Ze2X7/fgINnTcgvtjIgSMeidOWoYDHUCgHIQ5BYmnd1l+OtCdUXFRvulZIu5mHjtkRm8lEhyexdg1qwvx6BbZu2JbF8l0pYqCc6tAmFr48K/n5uCAxwx4HfU7FhawIzCclrb3D/Zvyn+nNBMuGde5KxZacD1KJjDx3QHG5uMqzZeB7ZlYb+JBcmADDhQg5+/PU0g3jESOzZLZrrtWl7Ek6fc4xhyX/w3pFtEBXhkMZSIbnyyTMZWLX6JNdHKhWhc4dwPHJfw8+2c38C+jesX4+vvlzO77jTE8/5e3qH+vXvj7fnz6ti0pHMdsuWLVg4bz6MJiOP656dOhV33X13Vb1KNBps3f8HNqeU4HhKJtrFhGDZ0yPh43Y9O4kYfuvWrsWnS5exbLi2WoCAsq7duuHTzz9rcAxE/qYbNmzAnt27uZ+h/obsYygRmBiMrowzbvR7Vt/21I5ki7Nxwwbs37+f25Wug+ox7sknayyINHRO3ZZFMPzxE28i9AqBx7O/QdCA95/zWH8HA3Bc1xB8eywb7++9howSA9qFumFwM180D1Sxwia1SMehHqczyzhAY8bAKAxs6oMDqSUcHrInpRhucjH6xXnhrpZ+DP7llplwMLUE+y4Xo0RnwT1tAzhxuNRgYQ/AmwEAm/qrkF1qxOeHMzlhmLrvblEeXBeSBBMzkeqzNamI5ceUAux8lwnEpCTgKasv8M8o7OTV/pH1Kl/+LgDQeZ+TUguw8OuDOJfi6K+chcZ5XduEYkTfZujbKapBKysCABef3oenW/eA0oVn61a9I7ePc7sFbrfAP7MFaB59+GwGNuxNxv6TaTCx1/GfJdjPDc893BWD74j9Wy/AZQCQamW6sBcVP77kqKBQBPenvoE4NN7lCpMnYEZeGYOAeqMVTSO8EBvmecMTcJdP+Bc3NJgsuJRegt3HM3E1qxTNorwwsEs4YkKIYXZjnn+1q3IzAOC8+fPZnHnZJ0tRUVbG4SFklkxpaT6+vigtK8XJ4yeQcP489Dody4OnvTYdvXr3xn333IukRAcD0MvbG888+yxCwkLRtUsXqN3ceGJDRZt4DoaZ0xysOqEQApsFQmIHBgZDPW8BZG06QCSVObwDawGApjbt4PHWAujPnITl02UQ52bDJhTD1rETJF27QxzoD5vBAEvCWeDseVi1ZZz4K35iHNQD74RI7QZjcjIMb0yHIOUC7AIbhHYhrEIhpDNnQzb4LojEQpTOngHB3j2AiaSmJGWywzpsFNwnPQNJCEkRHPeGrpXkpjR5ptVjmsw6PQH/6v1z3k8CnSw2x8tM8gsCk5ygEAFoexOSGSB0U8jQOTaK5bsXMnOgM5qhVsg4yddktoBCPORSCeLDg+CjVuPghUsoLNfy7/u0bMJgU/UwEQKv6H1iY3CBAOJq53XlsXcFAKRkYfItIe9CakuVXMYS5u5NY/5j7ywdn87bo1lsDWmTK9dkNFuYbdkiNOi69OTa+9P1k58iMTW9CAx28X2me5mcncdsy+r+jlfzi5BfWoa2kWEc6pJZpOEU5+pBLq5cw41uUx0AdPSoFCIAACAASURBVO5LgJ9eIIKlUnbyVEUiUsXuOCILggEiiMr0sKrksImF8LEZML48kcE/2m+jMhLfqZohWeIFUx3s5iYyFV4MjEU3lRckAiG0VgumZpzHUZ2GPTHrKjR5GewRgIm+EYiTq6GzWViKu6Msnxl6JAXu6+bLzD8C4EosZpzQafBVYTqO64ipIcBAN1885huONgp3BtsptCNCquT/ryjKwKK8S8g3GzHGKxjjfMPRVKaG3mbFGX0ZJxE3k6u5h/u0IA1HtSW4Q+WNp/zC0V7hCb3Nhk8Lr+KHokwYbhIA7N+/H0txf/75Z+6TaXKanZ3D4BgBaTKZnCV1BJi1bNmCpYAk9SWPrNoegATc/fTTag7aoKAm8uEkAJG8Ayl9948/jjEISAsZlEJM7+bIkSM44Ojbb1ciODiIPQBLS8sYrKMU4OHDhyMpKalRAHD+/HkM+q9YsYK9w+g4BGScOXMWAwcOhIeHO77//gf2BqSEYfod+RCSOf/gwYMafHxJebl6F0lwdSCl4D395bh/oIKDO+oqGXlW3nbz7wa0ipFg4igVOsdLqvpBAtEo1IOSbynt96kRDklvXQ4jdO/PX7ZwSMbhcyYG0yaNUaFVTN2sIZLEHjprxopNWiRdtcLfW4i2cRIG2yr0NpxNMSMlwwK1Qogx/eQMtHm6CeoEAH08BCxlXrFZh4tpVmbytWsqQbCvEBU6OzPvLmVYGYQjoHPsAAXIL5GuncBHD7WAU4tH91WwdJn6/e1/mPDFOi2uZlvRt4MUk0arEOQrxGdrdNwmBACSxPn+QQoQ85La/be9BpSU2eBVyV4M8hWhXGtDcroVuUVWmMwOOTExLd+e5DoASIAagXyZ2Y7Asl7doxkA9PRQ4EJKHv+OAkOosDzYjdKXxejSMQLdu0Zh/++p2LIjicE32mdw/6Ysza1eiGlInn67913iH4cGe+LOQc0ZPP1l3VkUFmkZUOjaKRL3jWqLY6fSsXrtGT4msQT79IxFq+ZBWL/lPBIvOib3zeL88cA97RiEpELbEoi5Y08yEi/mcjtTfUh+TICkq4V8MckLcMvmzSguKmYAn8YbBKDR+95/4EA8Me4JHotQoW/4xYsXsWjhO8xwa9e+HWbNns3puM5C3+CDiWl447sdrBy4r1cbjB/cuV5WIgH1v/7yC9avW48ysnSprIP4/9r7Dvgoq7T7MyUzmUnvvUJCCb2DKKCAqKDYsK11dXd13d1vm7vffrq77rpuUT/3r+tn772hoqAU6b1DgCQkIQmppCfTW+b/O8/whgABEgiI+t7fD5LMvO8tz8zcuffc85wTFCR6vZdMn4777v/pSdexXDNRG/Tdd96RuUORVBk6dCiumjtX3Mf7ah11sthyfqOEy7KlS0VnlexEHt4yY+a666/HxIkTe9QPb9UetL90pxw6s4Te9AQMgwJSBqcq5wIA/OmFaZKi++qmGgECqb9HEI9ptlyf1LW70GjzIDY0CDeMTMSPL0jFoIQQtDu9+HxPg7AOt1dawFTg5HCjgIHNdg9q211iPjE1Jwo/vygd03KisL3KckYAIA+e99bZJDX44131sLq8iAs14Oph8bhqaJwwDrsDABlnah5St5Dje3beIAxNPjGz7lwDgMr7YO2Og3jugy3YUxLQW+9awkKMmDQ8TQDBCUNTkRR3/Fzp8nlh1J2akXqq9536vBoBNQLfzgjUN9tAeYFN+VXYsKsSTW2O4wZCpt8PrxmN2VNyoe+q8XKOhtwrAJB9srzxU3hKNkj35ATtvvdOqZ/RdSwEmhpa7Cgsa0ZNow1xkWYMzYlFXOQxWnbnKADdNcMNUB1fvD112Ly3Hg6nF5NGJOHC4UlIigsNmFmcYTkVAMiT2zmXXS6nnixMAf773/8Oh9OJV15+GfM/+lgWdlwIcaNmDgmR5xoOHZINI1Oyrps3D7fefpsIMP/k7nvEWZjPaXU6pKalITIqEk/++99IT08/vIDyw+10wvLY36BZ+AU0dhv8Gj80fi08825G2I/uhSE2TtrsFgAcRgDwH9CEhcL+8Qdwf/Ixgg7VwqfVQBMdCx21AL0edDQ1QGN3wxsZiaAZs2C66RboM7Kg0eoEILT99U/wL18MOK3Q+jXwJCQi5O+PI2jEGBG+t77+AvxvvQE0BvQRvcYgBP/hzzDPvELE/x12J5wuF1xOl6TdUKOOm2UKa58J66+3L/m+yhpJ1yUwMjE3SwC0rSUVUs3gtGRhCvJDTzahxe7EvupaYaWN658Jl9uD9fsPiF4RAa2hGSk9Bql60s+eAIBMW44OCxHTEofbI6AXQcnshFhhuREMI0BJExPlE2FzumBzuwU4JGhJph1jzs2D1eVCiNEAsyHAjqQOIAE/xodgGp0MGYuvduzFtCEDhEVJMK3d7pQUu0h5/QItOd0eYWAyXvw8hproigrpE52ZWdrpQu31CVjJ+ruCfLUt7SiqqcOYfhkBFo5WIwAs67C73YHUbK1G2jHodDImsgUtdgc8HR2IjwiTMdL12eF2Sx9rW9owpn+GgLwuj0dYnUzNtjhdohfJ3zkGaipaya4kqMp4HGaL9uR1O/aa7gDArtcQWvlXyzpkeNvxbkgulganw6YNkpTdeJ8Dd1r34Wr7ATAF+NOQbLwdMgDF+shuwT/Wa6A7pTEUCQTu6fyNDuQ7LGj1uk+aBhyu06O/MUSYe2y7yGlBgzcglJ9tDEGGwSTPEdxr93lR7XGg0u2AVdmsafXC+IsPMgqQ5+7oEBffuZGJeLq+DE/Wl4Kuw7F6g7STHBQML/xSR43bKeCiQatFucuOVp8HoVodMlmf3ij9KXPZUOl2CouxpynA3JS+8cab4IZ45swZkua7bNnXslmlLAMPHMjuITDGVLXS0gNYs2aNHEbw78jISHG3JLBXW1sn8/PVV8+VOY6pxBTzJxjIzwrncOrucSNPJ2E+rxgJcP6eNm2quGsXFBRI6h4BSLK2CSJMmTJF2qmurhZG4M033yT1bNq0WVjRBO/IZqS5x3XXXSspiEwd3rJls4AW3IAnJSVLG/wcb926DXv27BXXb9bDcU6bNk0YgScr/GwxBfaFT+3YuMeN7GQ9rp4ajIvHGBAXFUijVTBkfsxdHj8+WeEU4IxgH0GwG2YQBAvMASWVXknnXbHNLew3ugUT0FPq4PuEoJDL5UdJlQ+frnLi6y0uSdW9+VITbp5l7nQKPrbfh5o78PpCOz5Z6ZQU5NmTjbjywmAQNHO4IAy995Y6hFmXl6UXMHF8XlC3ACDrfvULuzDwWNcc1jUlGEkxOtidfmzc45G69pR6JN33x1ebMXZQED5e7sRrixyShsz2OX4CkG02P95cRNdju4zvlll0+zXLa3MsAHjDTBO27PPghfk2SRcm03DGeCNmjDPKWJhqvWG3GwvWOFFa5RUNvN4CgBu3VmDRkgIcqrdIf6ZPHYDLZwwUUw6m/hIApBsvC+disuqY6jt1cn8x16ABx+JlhfK5josNxazpAzB5wtGmGwT4vlxagLUby6QeOgPPvnSwpO59+Mku0ezjdykBxatnD8WaDQfwyRf5AuJFRZoxfWqO3PPxgt0oLQswFYcMSsQtN4wWow/qFxaXNooZSfGBBmH/EawcMjgJl88YhJTkiF5Nz/xcNNQ3oKioUJzC9To9EpISkZ2dLfrDxwJnZNkyZZeGGtnZWRgxcuRR7TE2zRY7VuaXyXfVxIHpSIg8eUoiP7f8XBO8o5kc54SExEQx2SBDuCeFBw90+v3wgw9QVRXQceT8MGzYMFx22WXCCOQccbYK50rOW9QkJZPZ6Qhsojh30pV49pw5PWqfOuZt/3djZwZTUP+JCLvtmR53+2RA1Csbq/GvwynAL940GGVNDgHGaAJCc4/u3G3Z8Ac7jpiAPH7VANx3Yar050CTAwv3NmBxYTPyayxosHrkgJ56gAT8LsmNFkdfavspUgdNNg9WlbZgQX49tlVaBEik6UeoUY9+sSZMzo6Ue6j9R7OPTRVtwtJbXNiEuyekiFkJgcNjC+t5YkU5nllThUsHxuDJawYgNy7AOqUWYcEhqwCATEsmsEcG4E8uSMVz66rw5b5GXDM8Ae/dPvQooJoux18XNWFntUXSkQ36E2dSfVMAoBIHugS/8+VubNxVdcIDTm7i+2fEIDM5Ev3SopEUG9oJCkaHm2QeUYsaATUC360IUN6kuT3wfUT90ENNNpQcbEJ5TStKK1tQURs4EO2uDMtNwLxLh+CyC/qLzMg3VXoNAHa01ckXKbU0WAzDLkfodQFB3d4Um8ON4soWFFe2ySY9KzkCg7NiEB4aYJed6yKpPR0QlHbX/gZs2XcIFXUWJMaGYNroVIwYEIeIkN4bRpxoHL/77QMoLy8Xc4sgoxFPP/30UYsyAnX/98wz2LJps6SFjBs/Hj+5917ZZHEhtn7dOmzauBGlxSWS5kFjC4PRgNi4OOTk5opOy8RJExGfkCAAzNdLl2Hhwi+ElUKnNi4OaYDx2BNPSMpJV9acdet6uN96A5qWZum+LygYwT/5KUzDR0Mv4E1gVD6HFc2PPAztwcCivKP/AITfcy+CEpLhaayHe+tGeLZsgq+4GGhpBGiaERQEXUQMNNnZAujRsTcoNRXgIvKwvpx9ySK4Fn4Of1sTtExNHpCHiDvuhj41VV4jx84tcL37JlBXG+hHXDxC77kPuuz+spFm7IL0BhkfnWbNIWZZJJ6L0+qur/fS3QVoarciNjwUFw7KwbYDB9HQbsH4nMzj0kO5UWmyWrG+6ABiQkMwtn8G1hSWorHdKkDa9KEDJFW4r0pPAECmJ1OnpfRQI2xOJ/LSkmWD2GZ3oKy+EaFGowBjMaFmZMTF4lBrG6qaWxFmCkZjmwWj+2eguLYe7XaHpCeTDdfQbsWo7DQx+NhVXgWjPuCGaHe6MTQzVfQLF27fg2l5uZLevK+qBkw55hzB65gOTTByf029sCp5DYG34ZmpIPhY19ou9TN9mgw/k0EPi92F6DAz0mNjOk9Zmiw2FFTVYUz/dJTUNsick5uSIOynXRVVSIuJRkSICXsOVsvCjyBdWkwUyuubYDIGoX9ivLRV32aR5wh0ksU5LidTAFOCk4PTktDQZpHreA3Ttkdlp6OiIZAaRkCQj+UmJch75HTKqQBA1vlf7btwq60Q9Toz3jHn4AtzFkx+L26zFuIqAf88+NSchbdCB6JUH3FC8O90+tebewgoEow7NpU4WKtFapAJTr8Prd6AwcyE0Gj8T2IuRpsj8FBNIV5urOgEC/l84IiCdkO9Lz0BAJneS8CPun8E7ejYy8JUObLyjAR2zWYB+xSgjq852SsE9ahDGgDp/PK84g7aVceK97IuPt9Vr5T3sA7WRUF+bsiVwucIJvA7gQwjbvQVMX6CEkwPVIA6BVxkHWyfrCE+pwD2Sj2snwdKyuFJ4FqrMKtpshQbG9NjTTCrw4+lm1x4e7ED5TVe0bwbl2dAdooOZqNGwDWmpQ7L0Utq6u7iI4DhpeOD8aOrTfI4mWpfbnAJo4+Ou7fMMgsQFqSjK7AXB6q8MBo0ovVHBlx+iQe7ir0CJE4aFoQ7ZgfAwhMRf3cUefCcOAu7kZmsE1BsSPYRoIMpvWQmbsh3I8ysFdCOunkL1hzvAlzT6MNz823YvNeDjESdpNgO7X9EqoEA3xdrHcI4pNkH67pherDoDj73iQ1bCzxilsLHyVwk6Ej235odHkk9ppnKlFFGMMX6WADwuktMAjy+/LkdtY0+TBlpxN1XmZCXze/DwLuGhiQEGj9eHjBS6S0AyBRepua2tAbAaoJ/l80YhKAgHbbsqMQXX+1F3aGAwD51+KipZwoOEuYdDUG+WlaIFWtK5PmkxHBhD44dlXbUB7emrl1Axi3bD8rj1BmcMysPjc12fPjJTjicHtloT5ncT5yFV64pwReLC+TzRVDx0osHSNowjUGqa9ukn8OHJuO2G8cI8Ly34BBWri0RR2B+B0RFmqSfTClOT438RhfpvZ/B+vYOHmJwvblw4UJx/Wbh3EJ2MlnB1DTkAUNfFr5unN+oN7p2zRqRN+DcyteNcydZ1nOvvrrH7Vo/ehDu3Yuki9QuJ3FBG3FEc/tUfT8ZELWjyoL1Za2wuHyi2dfq8GJzRRuMQVrMHBCDnMOA2bFt7KuzSXpuk90j141JPxJDsvr4/L4662EAEAIADog3Y0hSCGJCjtdQd3s7UNbswO4aq7gAO9wdoh9IvUCagqRFBXfurarbnFhd0ippxaNSwzFzYIw48x5bmCq8sbxNxtM/1izXkZXY+X0DgODjzioLihvs8hy1B7dWWlDSYMPAhFBcNyL+uHpbHR7UWz2dYOKJ4v9NA4BKvw41WbFgZRE+W1GIqkOBva9a1AioEVAj0NMIxEeHYPZFubhy2kA5LDgfSq8BQHbavXcZrO8f0f8LmfsnGEdd1evxkAFT02BDQVmTsAEJNmSlRkhqcHTYEWfRXlfcixvEhMLnQ0OzHXsPNGN3cRNKKttg0GswJi8e4/IS0S81ss/pmXv37IGdp5l+v7jDkUXCzVTXQvYfBZ19Xq+ceGZmZXWednLzRiCwqYGuqrbDmijcKIYhLj5eNFEICCqFJ6cHKysl9cznDbjIckM3ZOiQTjFqXsvH3XYbOg6UiLOu36+BX6dHUE4O9CGhR4FoPq8bzqIi6BwBJoLfHAp9ZhZ0RmqPaeDzOOCrrYOvoQF+ezs0Xm/ADdgUKqYgusQkaE2mTkah0ldvcxM81VXwuymQqQEiohCclgatMVjAGJ/VAm9lOTQSP7YbAh1ZjMEmOA6bchiCDDL+njjR9eLt0uNL+d7+bMsuMC2VrrzZ8bFYsqsA6XHRGJ6R0i2Yx9jvKKsScO3S4YNQUteI/bVccPtx1djhMPbhSXtPAEBlsNQxVABAgpBbSysQExYiQKXL60N+RRUmD+qPLSUVSImJFOYbAb3YiFCUHWoU0DM3OQFGvR47y6uEScjXsbKxRR4nc6OgshbJMZFIiY7El2QA5uXiYGOzsOkIvPF9sLP8IIZnpgkoShAwI44mPBpsKSnHkIwUSXNh/CYP7Cf1Oz2ew6CjTYA4goRkLLJ0BQCrm9vQarVJHWT1cRzUEaRL8/YDFYgwm5EYFS6AZ+mhBqmXrMzNxeVIj48W3cc2mwPl9c0Y3S8ddInmazgqKw1bSw9KP3kNU8IJ9JEtyLmOi9vC6jqJF1mVp1N6AgAO8LTiDmsBLnNUoElrxGfmbCT47LjEWYXQDg/mh/TDOyG5KOlG8+90+tTX99Dw4564dGH3kc3HOXu4OQJjzZEoclpF14/OwGT89UXpCQBI5h8PGji/MP22a7peX/Thu1xHY5sfyzY7xbiDLD4y9uhiaw7Wwu7sQFiIBrfOMmHOhSYx3XhjoUNSWOOitaIbOHOCEa0WP15ZYMNHy51IT9QK++/iMUbU1Pvw2kKHaPfRC4lsKRppEFhkiu3IAXoQFBs7yCDPn6is2O7G8/NtKCz3CiiXGKNFSPCRDTLTmZk2W98SMAW55yoTbr/CjC/WHQ8AFlZ4BJg7UV08VKlr6pD62CemMt8x2yyuvK99YcdHK5wIM2tE33DuVBNWbyfwaRfNvssnGXHP3BCkJ+pknMcCgNQnfHeJQ9iMNB0hSEktxWPdgWmOQmYmwdLeAoBLV+wXdh5NPHiafdXlQzDz4lyZ39ZtLBPdveYWGq9oMO3C/gIO0pGX1xI0JHjI61gIADLddsyI1KOMvGgwsnDxvk4zkbyBibhi1mAcrGzB/AW7RVMnNMQo6bqTJ2aBfeI/FgKA06fkIDw8GB98skvchtk227hu7nAcKG/Gl8sKcLCSrrIaJCeFY/zodLCNmGhqBUMkNnpbCOAroBWB/WPXIooDLn8SUONP3sO4dbdu4XOcc5SipBUfe61y0MD6CN73RdYDwf7Vq1YJC4/rUuXggtknZBgPGz4cKbLmPPNDch5UEGgsLCjAmrVr5ScLx0ugccKECbjyqqvkUKInxbX9M9g+fbjz0tAb/gVD3vSe3HpUrJU/jtVU7FVF6sW9isD5AgB27XTJwWZs2F0p6X3b9tXC4QocSqpFjYAaATUCSgSMBj1GDkzEhGGpGDc0FYOz48674JwWAMhR2D77K1zbPgkMSKdH2A+eRlC/I86AvRkpJ9CAS3ALGlsdsghLiQ9DblokkuNCxTSkrwsBAovNjYraduw/2Ir9FS0or22XDcOQ/nEYMzBONP8iQrmg+SY4iX094p7Vx80Y2ZDU1QtwaGTpFfj/GLqEv8OPDg3ZNrwicCXvOny1PHJkS94hrsByZWc9GlnkHxddMgEP90LphJK+KVqFUg1TkwPtkeUT6C/rOz9eK6aOfr5tt6Twjs/JEgYYdf3G989CWmzUCftJ9hhZgBcNzhGzj+1lBwXcnTN2uKSL9lU5EwBw2e4CSWdmSiwXw2TFzRo5RMbHVOcwEwFgv4yRIB8BQKYwM8V3c0k5kqIiBCB0+7wYlJIkACCNUggu9kuIw+Jd+wQA5GMJkRFIiY4QttzawhLkJMZLSm2TxSosPL7cBCSZNs36NxWXY9KAbLi8XlQ0BFK9qLfIVGKy89hnlq4AIH8/1NqOvPRkASlZX1x4KFJiorCrrApxEaECTLIP1PprdzgwKCURK/bsx8QB2ZLK3Wy1oqDqkDD87C4XimrqMTIrFWsKSjAhN3CNbBw0GlQ3taDZStdKPxrarAKa0uzldEpPAEAt/Mj1tOIH1iJc4SiHQ6NHqJ9pRcAn5gD4d0Affpzhx+n052zckxcchvvjszAxNBo6aCTtifqDB1w2vNtcjUVt9Wjwuvqs6Z4AgEyL46yTmprS441ogNXihsNhl8MeMgRPVbgZJpuPaYN9VQLMQoscKilFDn7cbnm8a3pgd9eeaT/4MaDZxLYCj6S/7j/oRVW9D23WDvkyoLvunbPNmDLaIKyUJZto9GFDdUMHbrnUhNtnm8QYhKw6MvUuvyAYP7zSLOw6pu4ynfaTlUydpTETEBulQ1qCFkP7GXDhCAMGZuiEHXiysmKbS8C0ogovosK1SI3TIsTcfaqGTgNcNimQVtsdAFhQHgAAWVc064rXwmzqvi66HM+aYMTM8ZzrNVi03ilagIeaOnDlRUZce7FJwE26IxuCNBIngnocT3cA4NwpwXhniUNAVIc7AAASXDwWACT7jwAgAc3eAIBkrn+5tBCLlxeK4YbJFCQAIIE+lhVrioWJZ7W65KucLsAZaVECxg0ekIDg4KCjmH00AeE1ifFMJw+wY8n2M5kMAgAWFQc0uYYPScbsWXkoKKrDpwv3HE71NWH61FxxAqaOH7UFWcgMTE2JlNRjpvnSwThIrxW9QGoNsu+bt/F71i9AH92Lyfozm/ga+BEbEypGIHQe7k1h+u2e3fnQ6XVi/MOD2a6FB7f7qXnscmH06NHyPU+nbwJ21NfsWvg55GHwzh07O7UDmYJPEwym9SqF19EIbufOnVLf4Lw8ZGZm9gkIyLlh3bp1YgrCw2fF4IQMYmqCjh07Vg6pKVfQk7mt6/iU+YdO5UyDppsypQzYJgtjQv1E6v3NuuyyHs+5ntJNsLz1M8DnlXqMo69GyFUP9eZllGsVljZ/55z8TR0s97rj3+Ib+F5WGPH8STD9fCse6oZWNaOipg0llU0oq2qVtECmBLLwd6YKqkWNgBqB71YEuK5gij8LdUD5e2ZKJPpzjZMUiezUqJOaBZ0P0ThtANDvcaL9xTvhqyuScWiMIQi/+xXoEo4Wb+7NIJmqd6CqDUUHW9HQ4ggIOIdQeDsMKXEhSIw1S4owAYMjy/dTAz4KaORy+yTFt7bRjsp6KyrrLDhYa0FjmwNhIQYMzorCkH4xGJAZfdY1CZVTxONAtcMCRqcCsng///G6U13L16DrqSWvP2n7Asp1Wk4cBYAedR8BuMMAXuDxAMB31Knd4TeA1BZ4WkqXX3v0FgmEJQCgKGCjUpkCMp76ndCjpvrkIgJQC7bsEgBwbP9MSWMVADAnG6kxkSfU86N5xPqiUlw0KEdcfpk2TDbhVWNHiPh3X5UzAQCZ2kwgLiTYIO8TgmvxEeH4Or8AE3OzBQBUcNhuAcDIcNjdAVDupABgVQ0SIsI7wTcFAGQKMll2jCmBYepKZcTFSJrwxv1lAgDur60Xth/Zdbye6cmj+2WcAAC0o661FUPSU3oHAOYXYeJAgnumEwKAq/eVSH+YFs3C13J94QFkxkfDbDTiwKEG0VAckJxwWi9tTwBAVkwQsL+nDTfb9uNK+wFpi8w/6gJW6MPgFRj//CzUD8wxhiLLaEaETi8goMPvQ5nLgQKnBS2n0B/s7ah6AgD2pk4CawQDyJbhT6vVhqAgvWzMT1VoYrR37x6RdOirwo0U+0FQkXqFdIP3en3yGOdxmogoRWHj8Jq+Lh4vcKjZJymtX6x1YmM+U2A1wtC7ekqwmINwHimt8gkAuHSzCxOHGvDDK00oqggYhLCQ0XbdtAAI5vNBTDXInNuQ70FUmEYYg9NGGZGVohMwryffE9sKPXj240D6bU66HnMvCsbgbCapBwpTZdtsHeCelEBcbrpegL3uUoArD3kFAGSdAzL04vQ7KOvYuvzwePyihDEgTY/M5MChZ2GFFy98Yseq7S4xDpk2xiig58rtbozM1eNHc80YMzhI5sHuAEAChvNXOPDq53bUt3ZgykiDMAwHs/3Dg2mz+sVIhUxBahL2BgAkmEaGH3X8FBOPObMGY/LEbGF2LlleiIVLCgQcZOEBK3V5E+Ko9TcQ2ZkxkgK8bmO5zI1yjbCjAweOTBUmqy8tNUq0BMsqAoc6Y0amiQnI9p1V0j4LgTuyB4flJWP56mJxDaZEBEvgoFHTqeMVEmLAlAv6CQhJs5CDVUf0eqhP2HUN0z87Fj+YN1qci3tTSoqL8eorr8LpdOCXv/qV6C53LQcrDuLFF15AZVUlYhbWEAAAIABJREFUHvjd7+TzSHCNRh3XXnvtUdcGHL2/xv8+/oSkv7KEhYfhsssvR15eXue1TY2NeOqpp9DS3CyAY1VlFf7yyF9l7umLwn7QWIiGHDQI4d+B+GoE9BswcKD0h7IyUZGRYjBHgJASLF2ZiJxnOA8xzZcgHxmGBD+pYcrsGB56KIX3pqWnC/PvkksuEf3UnhTfoWK0v3QXqP8n76tEStS8Ck1Q74Bc3kuXdWbPsBD8PBvzYU/G9H26htqPqZQHAiTeigbl9ykG6ljVCKgRUCNwtiJw2gAgO9RhaUD7i3egozWgxaYNj0f4D18Wc5AzKTaHB5WHLCipbEVVvVWYegRSmDZClDUq3IiIMAPCzUaEBOtBqiXTcBQRcS4kPZ4OONw+WB1utNvcaLW40NzmQmOrE/XNDrRanQg26JCWGIb+KRHonx6B7JRwqb8ngNqZjI/3UsSd4swUZKaIuxhrHAbmdu/eLSeqPPVSHlP6pABwXCCVlJQIW4P3KyeSXcE9ZWHGnwcOHEBpaamcouYNzhNdQS66kpKSOk/ZeB3d6JSNKdNSlEWbUi91CxXxeqXPvI/9Yhusjws+pW0+TiHprnV17Zdyb3fx7Dpmjpcn5lwkkz1zbGrAuXjNevOak2G6YMtuMX/ISY4XnTemADPVcxjTVZlX1E3ZWV4JptzOGpEnaaTUqeOmac6Y4X3qKNsbADD/YLXo65HdRnMMpr7SwZisOG48OVYy3OjeG2k2IZkpu36m3BlRUlsvun+js9NhNARJui6vjQwxobD6EAanJiJIr8fu8ipJB6ZZx/I9RcIkJEuu1e6Q9Gmfv0OuIZhK9l9ZQ7MwwRjHmJAQuZdA37ayg5iQkyWptUxTToqMQE1Lm7jyjumXLqAh3ytdGYDU7iuke3Bakoxlz8EA8zArPho7yioRExaKfgmxwlCkyzCNS4ZnpGLbgQokRIYjITxcWI7U9qMJCPtBAxXGixqCZBMSIJUNbVAQlu8pxMisdGGF7q2sFR3EEVlHbw57+l7rKQAo8zP8yPK2Y56tGBatAQtNmagU8K8nkEhPe3T2rtPT7VqjFajS6/fD6+84LY2/U/WwJwAgN61MU6NhB5kKmZkZoq/KNz43rEwJ5gZGkXXYtm07Jk2aKBtb6ucRFBw3bizq62k44JJ6OJdT60/R+CPjh9ft31+MK664XNpT3DwVhhDbJojHOZYQB8E7bpTYLud69pPOw/wuoeEH9by4gWYfCEKyXzT34N+sJyYmWu7jddyg81r+znmd49HpAuY4iYlJqKw8KPM6GT/HylecKsZdn6cz7Yuf2cE01IDWXQjGDDqiUUewjZqBNL4INQE3zTShqr4DH3ztwLD+etx7bagYcCjFftgd+M1FdoSHBNKDL59oRG8kVCvrOyTFeNE6l7jmXjs1GFdcYBQGH81JdhZ7hcFosXcgO0WPqaMM4sL72erjU4DprvvSAju+2uBCDOu6OBhXTDIiKixQ1/YiD7YVemFzdIi+4dTRBqQnBFJOCTK+/ZUT7y62w2TUID1RLyw9AqcEPcnmo4EKS3cA4LwZwdiYH9AM3FXsQWKMDldeFIxLxxsRHaGB08X2vXh/qR27SwLp2L0FALdsr0T+vhph0JElN3Z0OnL7xcnf23ZWYmd+jQDMXQtTawnipaVEikMwzULo9Nv1oJJrGoJuI4YmCyi4aWsFmpoDYE5u/3iMGp4qjMAduwPmFDT7GDUiFVnp0aiobMG2nVWS7ntsyibrio0OwfChKbKmXL3+ANoOi3kf+77lnJ2SHIlLLsqB2dy7Aziaf3zx+eeSMvvbBx44joV3sKICH374Iepq65CekYF5867HqpUroTsBALhyxQrMnz8fzz3/vHSz6/qLf3MuIHj28J8fxgsvvSjfjf/612Ni2HHjTTf25iN50ms5L3AduGL5cuwrKBCDEc5LSuHrxvRcriOTkpNlXqO2qAICCvjndoseaVNzswB/lQcPys+uLC/Ww7Um3YYnX3ghRo0a1WPmXUdLNdpf/iE62gOMUW1kEsLveQ3asNNjUrMPXD+zbNq0qU8PZPrshfmOVbR582aMHx/IKuMBGOOuFjUCagTUCKgR6JsInBEAKIuO+lL5olVMQbRhsQi7/Vno4vudcQ8J+rW0OwUMJBBY22BDczvFbX1y2swFplajFZqlTgEACUz6/CA12+n2ikucw+WVaw1BekSFGZEQY0JSrBkp8aFITwxDYkyIgIHnMtX3uWefw6iRI5GSliobKC4uuODhoumtt97CvHnzBKDjyS03fryGm0du7ngNN3x0ieTChGLMTJ0gg4N/c9PINIqsrKyA4LtGg0/nz0dUVLQI16empCDIEAS9PkjAw/KKcknn4GkbU9uYrrJy+XIMGz4C6RnpsthjPdwEUoyZaSdc8PFElK52CuD3/vvvix4MC/vMvjNNd+WqVRg+Yrj0m/3ioponxAT0uMnl/RR25oJQMevg4pnX8OSVC8O9e/dKfDhWxoULTP6rqKiQzS01D89kE3rGb9ZuKli1d78YURDwoqst2XwtFhsmDMhCbNjReoq8ncAW039pPkEQi+mjBM/oOEtGYF/ahPcGAGQqLg1BqHtHVp0YbLS0daZ3kwlInb5WmwN1rW3yOeLmo19iLA7QQMTllhRXU5BeDEXo3JsRG43q5lbRSGRhqh9ZfHaXG6X1DUiNjhQmIVOiAywOP0wGA9Jjo1FcVy/sQQJrOo0WFY3N0j4dZNkvAoZOrwfNFuqK6gSktDidkjJMJh7/7goAcg4RrUU/xAmYKbwEOglwHqhvFNYggVvWRWCR+oMDUhJEy496hARE+J4mSNovMU7iQHMPxS250WKVjTVfv8y4GJQ3NAnbhfUFxu8X9uHplN4AgLIRApDqtYgTcJvW+K0B/04nNqd7T08AwPz8fHlNaeJUUXEQ48ePw44dOwXAs9sdyMsbjN2785GTQ5cvnTjnXnTRhTJvcj5tamoW9999+wpkg8zHuaHnfUwTLi8PsGtoSFBSUoyZM2diw4aNCKPDut0h95JxQ4Bv7dp1Mn/yO4HtcQ7nHB0bGycupJwn+f7ktWTccB4vL69AWlqq9Gvy5AvEoZjfMewH2/V43FI/7+V3E78nAqYfwQIIcr7dvn27tJOentb5HXA6MafuHN18P17hwKShBtx7bQjyso+W/aCDL68hGEgGXWOrD4vWu3DJWKOYY+SkHbme+nwfLnOI8QWl2+65KgRzLjSC6bU9LU43sGSjU5hx5bU0KdOL03Bagl5SlTftdQtgxhRjAmo0IKHDbncAIFmNize68OaXDlTUepGdqsfEIcxsoG6fX4xEaHZCBqPUdakJyXEBAJCMxuXbXHjpMzsOVDN1VQOP14+EGC3uvtIshiKHZU27BQBvnGkSbUECqDQDsTogTMWRuUFIidfBavcLMFhS5QXH7PP1jgHIdVVbuxMWq1PeY5zjIsKDxQGYQE+7xSUOvccWpuBGRJiE4Uf9PovFCbujS4ofyf5aDULMBoSFBkygCBC2ONwyzydHmAVstNpcsNoCunhk7kWEBdrm+tBi5XPHSAMcrpepxryf9VKHkJ+zbgu/E0xBiIk64kDf0/dQTwDAr776CnabDXV1h3D9vOtRWlJyQgBwxYoVeOuNN/Hff/iDgPcE17g+Ugo//2QQLliwAM8+95ysp959513U1dXiwYd6n/Z6snHyteV8wjTdLZs3y7q0Wczojk/TVLQKgwwBTWa/HNAH2H/d6enxGmr9cY4heDnpggt6JYHAPYnl9XvRYWmUIdD0g8SEM9mTzJ49W0xQWF577TXcfvvtPX0bqNedZgRef/113HHHHXL31VdfLeC3WtQIqBFQI6BGoG8icMYAILvhLd8Gy5s/A9OC5QvXHCGagPrUIX3TS7o5dvhhdXjQ0OoQncCWdhfarG5Y7W7YnV643B3w+vzC4OEyn5tyQ5BW9ANDzHqEmw2ICgtGTEQw4qKCERke3MV+vucbgz4aEF59+RWYQ0LEqZfMi9aWVrS1tWL4iBGygLvnnnuwePFiXH755fhy0SJJ++ACkCfFBN2oxcKNHNNM+Nz6DRsEpCMY1tzcLODbiBEjhM1BkxG2N23qVFkUbtmyRSj1xuBgWCztCI+IAFmHXOSsXLkS06ZNw9tvvonLr5gtINyePXuwZ+8eXHPNNVi2dBkumnKRiEET0KPui5KS8eyzz0odGzZskAUb+0G24aKFCzFj5gxYrFYBIAlWjhkzRurlvdx0KiLYOTk58jc3nUzZycjMEJCP4CcXuwQ4qXFTXVMjxilkLBLoHDJkyBltQvvqde1aDx1wySAjfEVDCLLbqIEngFJirKS3UnOOYFZ9uyUAljnd4hJMowmaUfC5MdkZAizxPd1XpTcAoMXhFKZV2OGUWy7a6XJLgw6CfTS0CD3sRGp1OuVxLvo5XoJpBPCoGUiTDqfHKwAg9Qy5+bLTGZouuwaDMATdHq/o97FOxonXO9xueS+QUUjQbHdFtbAhJSYajTAPU6KjhPEn7taSbhQA5DgfEMzjT5MhSO7n73TvJUuPzESCfgQpCcYp5hyMM9tn2yzsvwCJjIWffxvkb6vDKeNR6mUbBEvZBu/nhpj94GNkcjJdmPHhuGXDrNV2MihP57XtLQB4Om183+7pCQC4cuUqTJlykWyC161bL3MhDyrIwONcxTmaLG8CaJyDCcoxhY1gITe+nNOGDMmTvwkMtrcHNtNk4xFgI7hGvStu6jmf5uUNkXl70KCB8jznQc6Hzc0tWLp0ibBjCNzxO4AHQdHRMfI7Weask/UUFBQiPj5O7tuyZSvGjh2DzZu3yE8CgUrbK1aslH4PHkwnV4N8J0REhItOGb9f2OcAQ9CNyMgopKQk91rzq+t7iiAYU3bfW+pEeoJW9PwuGmWAMSgw39G8gpp3b31FFpwW110SjJoGHz5ZybRYPe650ixOwgqpmgw5sv/mr3QiOVYnabIECk9Auj7h25uuuQvXuYS5V1nvlc8vWXhuD1OAO8SYY8JQI+ZND8bw/kHyOe4OAEyI1qK2qQML1zrx1UaX6B3qtH6py+WGAG/hIZAxzLvEhBG5nL+OdKu02ouXPnMIIEmciumsF4004Edzj07l7Y4BSACQoB4Zix997cTGvW60WWgAFnBbZokO1yDEpEV9cwdarb3TALT5fNjTakGL2wOzTgejTivzopd6esxogB8uul/7OmCgtl2ISdi7ZVY7woL0cj3XdsE6HVgX70kyGQPasjYnTHotCIU2uDwB4wmNBg6fD+GGIKnP7euQw6NQPed1SH0RQXrkt1qknTijAVavDxavF+F6PUL0Opj1OrmmjGgo/DDodPB0dAigb/X5Avd4vGjzeBGm1yHZHIzcsJ6lnXZ9M/UEAFyyZImAXfz8t7a0IDUtFQTKuk0BXrYMj/7tUeTm5iAqMgo33XIzxh1mSLFdru24Vly9ejX+31NPyd8fffgR9u8vwiN/+9tZmcb5fct13o7t25G/Zw/qamvR2tYmoGZXVuCpGifoR8MSMv5i4+LkYGHM6NGSNt2b7A5v1R7R/PPbeRAJSfcNu/Vp6DMDLu2nWx5//HH89re/lduvvPJKfPbZZ6dblXpfDyNw1VVXyV6I5bHHHsNvfvObHt6pXqZGQI2AGgE1AqeKQJ8AgGzEW7ETlrd/Dr/TGvjiNYYg5Jq/wDBo2qn6cJrPE+yDgAhk+FHfjwtdLiaJAHKxTmZgsJGC33r5+4iu3Wk22Ye3VVdW4UBZGSoqykUTavLkybJh5CJoy9YtuPfee/HKSy/jrh/eJToyBOU2bd6E2XPmyAbu6aeews0334K3335bNnDbtm4Tdpwx2CgaMjyRJcjGFGP+TQDw4mnTOgFAbli5QGxsapS4EFC7447b8dHHH8vic/6HH+Gqq69GW3sbiov2yyb3vvvvw4qvl2PqxdMEeGMbBPwSExNlkfbs/z2LOVfOweefLcD0GdOxfMUKXHLxJeIex78Di90ISVXhye7ixV8Jo4RAJlmL3DwPGToU69etg8ftkQ11TGwsoqIiZQw8NWbqiE6rw46dO3DZrMtQVVMt45g6dWqf6dz01ctMNtuqffvRZndK6umorHRJZd1fUw+XxyMpoASOCCARJCK7LicpXsCw7WWVwiIje5CGILy/L0tvAMC+bLcv6mqwWFHT3CqbQe6GOQfQWVhJ7z1VG2QJkplJQDMzPkZeg29rUQHAvn/legIArl+/ARkZ6XA6Xdi1a6cAcCUlpcjOzhIQmmy6gwcrhfFMduD27TvkkGLr1q2dTOihQ4fIPfxJQK2hoVHSggnk7dmzV8A6SaPctk0OebZs2SzsbLKV+vXLFjZNa2sbVq1aJcxBAiSBVN0aSc9NS0uX75QRI4bD7fbIQRNNS+Q7ZstWjBkzWtiDo0ePQn7+HgwbNlS+i8hQNJmCMXz4cGmfgALnZjIC+d1TWVklAGGAaV6BgQMHSb2nW8hoo9HHK59Tn9eLi0YaJQ2Vph78Oi8o84qOHVNlqYNHzT+agBA0JOg2a0IwZk2kZqBGNOyYTrtgtUNYbdNGGwVQpPZebwvbJii2Id8ldRJ0ZP0Ez5i+OzCT6bpGMS0hmEYJu7W7XPhyvVuANBqOXDYpWHQIWdehJh827HFj6z6PAIJkM3JdEhmmEU0+Xs9+KsCn0l8CoEs2usT8w+n2i9zJlFGs24iIkCNIIfu2YI0Ty7e6EWLS4MoLgzFtdMA4imnI1FqkdmBBmUeYhxwHU5JHDTAg2KDBzmK3uABTZ/GuOac2qGG9dp8Pq+qbsL/dLsAaX4/0EJMwjUutdjh9HQgP0sshmM3rxbDIcARpNdjTZpGYEGDjfZ4OP1o9Xrl/YgwNlzRY19CCEL1epAsq7A5QvTHWaEBokB5BWi1qHE7QgCUzxCxgIkG/TLMJqeZgfFXbAKvXi/QQMxKCDXIt2yO4yHqiDEHY124V4LDN7RHGOvu5r82CVLMJaeZglNkcwgofHxOBcTFHDHN6+j7qKQDIw4Jgkwkvv/gSxo4bK9p93QGABOI/mT8fL7z4YrddIMjPtdaHH3yI5154XuaRN994Uw55qTF4NgvnPK7DKAPDtSHTm3kQwj5wnuDajdfwH9eKZDsz24MHv5yPwsLDkZaaipzcXFmzUkKhN8CfvMcLVsA2/4+dmn+a4FCE3fIU9BkjznjonBP5OnGOZX+Z1t2VfXnGDagVHBUBss25r+B7mu8Dvq96opmrhlGNgBoBNQJqBHoWgT4DANmcr7YQljfuR4etubP14Atug3nGzwDtt3eT3bNQ9u6q9evWC5ONjDhu2vhFR+bG+AkTsHrNalx66aVYt2atgFrUwvjBD36AZV8vkxNRbiRXLl8hz+0vLhZgj2xBLkjIMmm3WmTTxk0jQUCD0Yj33n5HNoxckBF8I5OD7dnsdtESZOoG6faLvlyEK2bPxqfzP0F2v37CpKIGVVlpKW6943bk79yFCRdMEmYJU5Bvu+02YeDxS/qN117D9JkzsWr5CkyfOQNLly3DlAsvwqJFi+REl2wZpvxyATWVff7qK3CRTDYLF4S5AwYgu1823nv3XVl4M8WYgtKiceVyITEpEc1NTejwdYgA9Zw5c1BWXi4i2kwRYJpabxeNvXvVenc1Nz0HG5pFK47sMkVLjsAfdeKYQko2GAGocHOwpP4SzCITkK60jAl165gaq7gg964HJ766sqkFyVEBd91vW+EmkWm2bk/AyZbxVFJ7ezIWavjRpZmAIRl759N7pif973qNCgD2NmKnvr4nACDBPW6sA2zlA7j00pmy8SWDhXMrfxKIY4ow50cymgmacS4jkNbW1i5MHl5DbT6yj3jQQeCQByRkSTMtkJtkzpEE64qKihASEipOpayThd8bxcXFIn/AdrlpYnovsXGy83iv8hzv48aadZaVlYtuIedxssHZHh9nP9g/btqZ2ssNL/uelJQscy5TnAkmEuhkOywEKjm2MykH63x4d4kdX25wgVnxOWk69E/TSwpsYbkXB2p8iAzV4IbpJsydSg1AL15f6MC6XS5hrxGES4nTos3mx74yr2jkpcbr8YPLTOKqaw4+ffY0dfqaWjtQ09ghabYE4OKjtUiO1SLUTMZbYOSMXavVj/pmn6TpUi8wLkrXybTjNayLIFtNQwcsdoJ5fiRE65BMl2HTkbq6xpLAVVObD42tflBKj1N2XKQWsREB3WOlEICkC3JjG/sIkHnIPiiFTGwCf3RTZgq1Xq+RtOXkGB08PoKdPri9EEAyLb5n6zV3RweK2m0ottjgOZx9QXCN0gxNLmpbUnZAI2w8u9eHSEMQgnV8zi0MPonb4Q6S/cfvOd5PJl+FzS7AIME+tsMSpNHIc0atVpiFfN5M1p8hCJV2JxKCjYg2BKHEYpPneUiUFxGGBpcbZTY7Yg0GtHk8SDYFS38IYNq8PukD2Ym1dqf0YVR0BGodTlQ5nBgbHYm8iNBev725vvrs00/RUF+PX//2t53uvUpFPBxYsnixAF5ZWdl4/bXXRDpl2sXTcE03JiAEACnl8vwJAECCa/uL9uOPDz2Ev/39Ufnc//vJJzF9xgzJJDlXJeB27pK5h0AZf3Ltx7mK60yuQ9k3yhZEx8RItgjXsj019zhuHB0+2Jc+Dee6Nzqf0oZEI+y2/0CXNLDPhk0dOrKwWf7nf/4HjzzySJ/VrVZ0dAQefPBB/O0wa5VZRtwDqUWNgBoBNQJqBPouAn0KALJbvsZyWN76OTqaA8LMLPqMkQi9/lFow/vGiazvhv/N1VRSXAKbzXrYUCMC1dVVAmgMyM1FVXW1bKgs7e1yqsp/Q4YMlTRcbjLphEYmHME7Lv95MqYIFBMgJHDGtAwCi9SX4oKrvKys08WMabbcxLHe0gOlsrGkI92Pf/xjOBx2pKSmyt/U4AlsVgMpHTwBZd1M0eDCjo9z8cqFHItiAkJgk/o0ZPBxYVdRXiGgHzePFL3npoVg3VeLF6OhvkH0CMeNHStOb2GhYThQdkA21j6vD0lJiaitrZN0M7IBuYBk3212m5wYkwHj9rglBko/vrlX9fiWCfAx1ZTmEQQByeiLiwiTVFBxsz5s/OL1+SS9VIwvbNSu0mJAciJyk+MFIOxrkIo6dkx9Pf1t8fkU5e9vX544VAprxxEB9u9vJPpu5H9KGnDKyji/cg6kXl9Hh08YgGS58ICF8xA3wXTwJZOOwBrnLD7GuY8bYW52CfBz0072H+fHrhqminkS50FqpBLcIzComHjwb6Uoj7MOtsV5nXVz7laeY92KvirnEj7O7wVu1Hktf2fdvI7/2C/FAEq5luNj3UxZFM1Lm62znVMG7BQXMLV17wEvPl3pEPfehlafMOpYyK5LitPhkjFGzCEzMEknIOG63S5QG3BPqRctlo5OJIlaeplJOmEFzpxgQGI0588z7aF6f3cRoB6fpNh6vALSkd3nPYzoGbQaAe+cPp+k6gZeg8ALwftCyH6nSVhHBww0SNLpJJ2XrEHimj4/4OoIpAVTKoEoHa/nvQT2yN7jtUwJ5r0E7sgI5PXuDr+0x3bJDuTfLW53Z38IGNKHmWm+SlvhQQHQk9dG8h6/X9iBZB0SlOxt4VrttVdehd/fgXt+/GM56OxaqquqsHLFSmT374eRI0dizerVeOO113HjzTfJIWzXwjlj3dp1cpj6xP8+ccKucH32yssvY/euXQGWrscj6b+iBf0dLB3th2D98A/wVuzoHJ02OhVhP3gKuthTu6z3JiRvvvmmHHizcK6lLjXXxGrp2whwH8GD/4CxFfDGG2/g1ltv7dtG1NrUCJwkAnzvUZ911qxZ8lnvWphxwX0v99fdFd5HLXxFG/9cBpqHTtzPM6PwZIVrN64PT7av5PcX16HMOvnyyy8ly+6bGNOZxs/m8uHZFTX4zazujRY3lrZj2b4WmA063DguDslRRtRbPPh4awPunZZ8ps2f9P6iOjt2HrTihnHxZ7WdE1Xe5wAgG2IasG3+Q3AXrupslynBpovvRfD4GwNH2GrpdQS4QSOoRrCLm7kzLfxw83SWdbJuauqdKxCNbfMEnAxIbj65kOKE9F0sBP4qG5vFUILmE9xYUwOP+n9k4NEQwuX1wO7yyO9RIWZkJcSKUQZBOrWoEVAjcH5FgEwd5TCDDBYy99RyZhEg4FdW68PanW7sK/MIm49wUWykVlyBJwwxCGNNAfPIpiuq8GLdLjf2H/TB5qQWJ8FCPcbnGeQesgZV8O/MXhf17tOLgEisNDSKg3FkVNRxDDcFUGcaLDdWBON5sECw7th1GNdLrI9MOrJ8T1ZEQiA/XwCUESNHfjfBv44OODe9B8fyZztTfhkTw8ApCLnmr2D6b18XvgbcWNMIj4W/L1269DiAoK/b/T7Vx/fsjBkzsHbtWhn2pEmT5Pe+PgD/PsVUHevpReBPf/qTmK9dcMEFnRXwgOWBBx7Ak08+eUIw7J133hGd0HO1l+46OmZ0UJ/0v//7v0866Pvvvx///ve/5WD5ROXTTz+Vg2LKUfziF78A40E9629bIZg37MEtqPt/k47r+vub6/HwZxV44LI01La58dzyGmx4cCRa7F7c+GwB8h8Zc1aH+/nOJryyuhaf/Lyv/DJ6192zAgBKF3iyu/Z12L9+hra8nb3SpwyGefYfwJ9q6V0EFFHlk31oe1dj4GqmexGEIzB1Lr9ouaDiIpjjUdgmp9P/b8M9ZPg1WmxoaLOgyWqT9F+aXZBpww0CwcAwkxHRoSGIDQ8Th1u9VmWufBteW7WPagTUCPRNBJhGGzD8AtpsHaIFRxddczC6lUEg2Yzptu1Wv6TUUsuOKazBxvNJ8bdvYqPWokZAjQDgrd4H+xePys/OotXBfMlPETz59oBLzlkq1GNlKjDXbSw0xvvwww+/8+vXsxTOo6plTK+//vpOt1/uCZj6S/MptagRONcRoNGEqV75AAAP/ElEQVQlP++K+Q/bp9QWDdx+9KMfCThGlhxBazJWFaYgJbVI0uG+lvtbMvJIsOnXr98J3cx5sMO6CBpSy1/ZD5Opt3//fpGP4OPd7f25j+Y13MezfPHFF50AIO8vKCjorJf7exJv/vjHP8q4yO5jW9SK5j9mDDJDkNcdCwBS9oBkIaUvSh+JSxB4ZDwYBz7Pwsc5JsaA7RzLpFReTx6mU14mIyOjk1XJgzAWHmaxTdZL0hONQyl1pkjgHPueaLB4QEYf15AXDohEdIhe2HwEAPMfGYvVRa0YkR6KfvEmufW6Z/bizsmJuGJ4QMLmlucLcGFuhPw7EQDo9vqxorBF5FymDoxEuCmQOcB2+yeYsLGkHZcMjoLJoMW2cguqml2YnheF3VU2TOwXflSXFQDw8Rv7CROQfY4PC5B+Nh+wIDs+WOqbNigSIcaeybL05nNy9gDAw73wHtwF24JH4KsvPdIvjQaGgVNhmvYj6BJPnW7VmwGp16oRUCOgRkCNgBoBNQJqBNQIqBFQI/DdiICvrgiOFS/AXbgyILh5uOji+yHkygehTx9+Tgb69NNP4+c//3lnW3PnzsVrr72mmoKcQfQpJ0QNcoIOSnnqqafws5/97AxqVW9VI3D6ESD49F//9V/417/+1fnZfuihh0SPnxJWjz76qLCxydjetWuXAGr8m/dQw5KA1V//+lfR7CdwR+YwzT2Zade1ECB85plnRK+fGtFs93e/+53Ibf3973/H+PHjJVOOwOPDDz98FAhI8I9sRIJ/bJuyBGTpkQFIWbD//Oc/AqBT45lAJZ20CWLy0ILs2jvvvFNS7AnCEWDcuXOnjO2ee+45DgCkrjWBN6boJycn4yc/+YnIgLGPzODjGAn4sW3GhCCjAjBSO5V/H8sgZF9WrFghEjqMIcdK9uTChQuxYcMGASRZmNpMSQv+2717Ny677DJMnz79qDiuKmrFXS8XYd64ONS2urFkTwu2PTxaDpH7P7AJeSkhAux9ur0Rv78iHXddeDSTnl8p4/+6HX+am4nMGGO3AGCT1YNp/9yFAUlmxIUGYVF+M774xRAMSQ1B5m83ISPaCLfPj+duz8Gzy2uQX2XD+OxwrC1uQ02LC1VPTjyqzwQAf/pmMbJigzE2OwwfbG7A/J/lYUxmGAb+9xbEhQWB2s1P3txP6unrctYBQOmwzwvHujfgXPUi/B7XUWMgZT940q3QZ47q67Gp9akRUCOgRkCNgBoBNQJqBNQIqBFQI/AtjIC3fDuc6988SlKIw9AEGRE85R6YLrgN0PXe5ftMQsFN7j/+8Y/OKrgBfvvtt8WETy29iwDNBG+55RYBFpTy+9//XoAFtagR+CYj8MILLwgzjaacZMgRUPvnP/+Jzz//XJhpZAKyLFu2TMw0CYopACDBMYJ2F198sVzzySefiMzDjTfeeNSQ/vKXv4hJEwFAFh4wUGOQgBtZiAQWCa4xFZ5asV3NksiI++CDDwQYJGuPGrEE0jg/0USHfgHKnESgkOxlpjQTbH/ppZfkHqYs33TTTdIGAUiaGxF8P5YBeNddd2H48OECRrJPL774otzLcvPNN8tP3kO2I8f82GOPSV3s744dO5CamnoUA5LsxF/96ledACsByl//+tcCrHKsHBuBUIKc9913n8Sa4yeQSkCRacldy9sbDol+37SBkfLwpY/vxv3TUzC+Xzgyfr0RhY+ORUZsMKi7d/E/d6Hyfyd2Grjx+gc/LsP6knYs/e0wFNbauwUAH/60HHXtHjx7W4608eKqWhDEW/CLIQIAPj4vG9eNjcOeKhuufWYv9v5trOgaL9zdjB+/WtQtAPib90uR/9exMOg1eH1dHT7d1igpwQQAH5yTjh9MOnveGecGADz8KnW0VMO+5P/Bve/ro07w+DSFe40j5sA4cg60ESfXOPkmJwS1bTUCagTUCKgRUCOgRkCNgBoBNQJqBPo+Ah1tdXDt+ByunZ8fZSgoLTGDaPAlMM/8BbRRKX3feA9r5OaUm1xuUJUye/ZsYbrQuVYtJ48AN/EEP5iyqBQCEgQXCLKoRY3ANx0BMtree+89/PnPf8a7774rBmhXXHGFgHQEBKOioqSLZO0x5ZXglQIAkq1GcJspuNXV1cLCI8NNAcuUsd19993C4lOMmggmlpeXy3UE4pgeO3jwYAHuFJBQuZfmHGTvEdBjIeuPgCABQLL40tLSOv0C2D7nJQKQCgBI0I/jWLNmjZja8RoCl2QkHgsAkv1IRh5T9ckcJOuZhyBkKjIuLIpJHdsnQMjPOFOf2S5NRCg1phTG9oknnjjKSInjJruaPwk08mCA5Ze//KWAgWQ5Ekwka5DgYddicfrwypo6bClrR3mjEwU1drx81wBMyonABX/bgeJ/jOu8PP7n67Hj4dFIiTLC2+HHL94uEdDus18MQaRZj73Vtm4BwGv+sxfzxsbhxvEBze+SQw5c8tguVDw+QQDAJb8ehtxEEwhGfrGrGe/+ZJBc1+bwIu8PW7oFAD/c0oA37gm41RN4vPzJfBz413gBAD+4bzCGpYWctY/BOQUAlVH46kvgWPkS3HuXAf7DVn9HvgGgTx4MffY4BGWPgz59hJz0qUWNgBoBNQJqBNQIqBFQI6BGQI2AGoHvTgSYGeQ9uBOeA5vh5b+afceRBKDRwpA3Haapd0MXf7Sj8jcVCTKBuJlWNKuUfpDBQ9YQDS2oB0YwgGlz39dSU1MjhoPc2NM4hal/1C3rWpgeSFBhzpw539cwqeM+zyJAcJ/AE0E9gv0EAqlB99xzzwmbjW6/LIqWPR9TAMCtW7cKADhv3jxhEfJ9TyOnYwFAstsIhCvprgTECX4x1ZjAIu9h2isBOc41ZMEphQxBfo7IPBQAqbBQmIYE4H76058Kcy4hIcAgY138jJGRpwCABPuYrkygjXMWAXiOsTsAUDEB6QoAEsBjirMCTJLhSEMrtsP2qAuYn58vzESCgEzvVQoZvwQ42b5SeA/7y1hRF1FhSxIAJCuYz50IAKSeX6hRh5/PSMWgJDMI1v1oShIuyI3AiIe2oubfgfRbAn4x96/DwScmIDhIixv+bx9MBh1euWuA6PaxnAgAvPWFQkwZGIG7Lwo4QG+vsOK2Fwuw55GxAgAuf2AYsuNM+Gx7ozgPf/XrYXJdRaNTQMjuUoBfXVuH+ffnyXVbyiy459Ui7PzLGAEAmQ48OPnsmaN+IwCg8mL7GsrEycudvxh+R3u3H32N3gBdQn9oYzJArQ9dbAa0oTHQhgcQWE1IjAoQnmeTptodNQJqBNQIqBFQI6BGQI2AGgE1AgT4/LYmCURHez06rE3wNVaINnhHUwV8h0rg9wZE7I8tGlM4DEMvRfD4G6GLyzrvgklRfbJjmA6nGPWdd508jztEFhJBEeqlUX9MLWoEzqcIEJAji89oNHZqfxLYW7BggQBtBNReffVVMdMgM04BAHkfDTH43iaYRbbcwIEDceuttx41PDLleN1tt90m7DuyCPk72XgEEVkfgTlqETK1lixCpfAagod/+MMfEB8fj+eff17AQ/aL6ctKn5hey3RcOvoSrPvhD38oKcJsj2AmwU2y86gNSFCRj53IBbgrAPj1119LSi5ZuxwDgcOkpCTR9GMd7BsBwddff12MSNi+UjhX8j4CpBMnThT24uOPPy7jXL16da8BwOF/3IqH52Zi7qhY7Kq0Yto/duG523MxdVAkUn+5Ae/fOxhXj47F08uqsWBHk6T6/vLdUuyrtuH5O3KhWEdFhujFuEMxAaGe4IbSdlwzOhbvbarHk0uq8OWvhiEsWIc7XipEWrQR/7g++ygAkGzEIQ9uwdO35OCCnHD86r1SfL23RQDAQ+1urC5qw/Vj4yR9+PYXC7H5j6OQFReMO18uQmZsMP5ydeZ3HwA88k5wi76Ha8cCeEo30AbwfPr8q31RI6BGQI2AGgE1AmoE1AioEVAjoEbgbEdAq0VQv4kwjrwS1AmHPuAseT4XaoAxdfX999+XzataTh4BpjzecMMNwrDq3//8YHSqr5kagWMjQECN4Nntt99+lIEHAT4CVQTZyPIlq45OtwoASPYbATkadJABTKYc5wgagXQtZL3RiINMPoKMM2fOlHRZ3k/gjMYeNBQZNmyYMOIU912lDjoVf/TRRyJFwGsI6rENMgdZb3FxsdQ7efJk0RpkIdOWzDwChWQxE+Aks5FAHMfEMdCBm32g4QY1Bqm5R11CtkMzEYJ1LGx706ZNoiFIgJPMRf5OgJR18XemIlNDkGBg18LDk7feekv6zNhxPmC6M1N8OYcqjEEeDnBMZElSG5AALFOnu5Yv85vxh4/KEKTTiClHUoRBTDRunZSAa/+zF+kxwdhabkFmTDBevDMXyZFGEDR0eI7Gm34zKxUXD4rCz94qFgbfmv1teGh+GVb+foQ094+FB/H6ukPo8PtxxbAYPHpdljAJL3x0J975ySABBFl2VFjxlwUVaLZ6cOnQaLywqhblj40Xd99fvFOCDQ+OxLJ9LXhtbR2arF4UH3Jg+uBI/Pvm/lLf9Md24bnbcsVZ+GyVb5QB2N2g/C4bvOXb4CndJOkAR7kHn60oqPWqEVAjoEZAjYAaATUCagTUCKgRUCNwziPADB/K/gT1Gw995mhojGdP++hsDo7pgGTFLFmyRDbGZOnQxZJpsN/XwvRnpkdyA08GE0EOupAS2FCLGoHvUgTuv/9+YdcRUFPLuYlAZbMLKwtbz01jPWil1eHF8n0tuGZ0nFy9u9KGRbubxH34dMqMvCgkRvT9Idh5BwAeGxy/vQ2+xjL46g/Ax1SBxnL4HRZJI2BhWsGxzsKnE2D1HjUCagTUCKgRUCOgRkCNgBoBNQJqBPouAtTxplwPC+V7NKYw6GIzoRNpn2zoYrOgMasb5r6LuFqTGgE1AucyAmTyMZ2Xzr9kxzFtVy3nJgJk2z2zvPrcNNaDVugLtXRvC/2qYArSStrvBTkRpw3i/WZWGgYm9b0W4HkPAPYg1uolagTUCKgRUCOgRkCNgBoBNQJqBNQIqBFQI6BGQI2AGoFzFgFq2jHFNzU1VfTu1KJGIL/KhmabB6MywkQz8HwrKgB4vr0ian/UCKgRUCOgRkCNgBoBNQJqBNQIqBFQI6BGQI2AGgE1AmoE1Aj0YQRUALAPg6lWpUZAjYAaATUCagTUCKgRUCOgRkCNgBoBNQJqBNQIqBFQI6BG4HyLgAoAnm+viNofNQJqBNQIqBFQI6BGQI2AGgE1AmoE1AioEVAjoEZAjYAaATUCfRgBFQDsw2CqVakRUCOgRkCNgBoBNQJqBNQIqBFQI6BGQI2AGgE1AmoE1AioETjfIqACgOfbK6L2R42AGgE1AmoE1AioEVAjoEZAjYAaATUCagTUCKgRUCOgRkCNQB9GQAUA+zCYalVqBNQIqBFQI6BGQI2AGgE1AmoE1AioEVAjoEZAjYAaATUCagTOtwj8f9ht3cmZBo2zAAAAAElFTkSuQmCC"/>
          <p:cNvSpPr>
            <a:spLocks noGrp="1" noChangeAspect="1" noChangeArrowheads="1"/>
          </p:cNvSpPr>
          <p:nvPr>
            <p:ph idx="1"/>
          </p:nvPr>
        </p:nvSpPr>
        <p:spPr bwMode="auto">
          <a:xfrm rot="10800000" flipV="1">
            <a:off x="848349" y="627017"/>
            <a:ext cx="9598172" cy="406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Conteúdo Jurídico, Educação e Consultoria – Portais de informação, legislação, notícias e demais empresas de consultoria com serviços desde segurança de informação a assessoria tributária.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 e Extração de dados públicos – Monitoramento e gestão de informações públicas como publicações, andamentos processuais, legislação e documentos cartorários.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– Escritórios e Departamentos Jurídicos – Soluções de gestão de informações para escritórios e departamentos jurídicos.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Automação e Gestão de Documentos – Softwares de automação de documentos jurídicos e gestão do ciclo de vida de contratos e processos.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 de conflitos online – Empresas dedicadas à resolução online de conflitos por formas alternativas ao processo judicial como mediação, arbitragem e negociação de acordos.</a:t>
            </a:r>
          </a:p>
          <a:p>
            <a:r>
              <a:rPr lang="pt-BR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Jurimetria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Plataformas de análise e compilação de dados e </a:t>
            </a:r>
            <a:r>
              <a:rPr lang="pt-BR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jurimetria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 – Setor Público – Soluções de Inteligência Artificial para tribunais e poder público.</a:t>
            </a:r>
          </a:p>
          <a:p>
            <a:r>
              <a:rPr lang="pt-BR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Empresas que oferecem o conjunto de disciplinas para fazer cumprir as normas legais e políticas estabelecidas para as atividades da instituição.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de Profissionais – Redes de conexão entre profissionais do direito, que permitem a pessoas e empresas encontrarem advogados em todo o Brasil.</a:t>
            </a:r>
          </a:p>
          <a:p>
            <a:r>
              <a:rPr lang="pt-BR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Regtech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Soluções tecnológicas para resolver problemas gerados pelas exigências de regulamentação.</a:t>
            </a:r>
          </a:p>
          <a:p>
            <a:r>
              <a:rPr lang="pt-BR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Taxtech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Plataformas que oferecem tecnologias e soluções para todos os seus desafios tributários.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Civic Tech –  Tecnologia para melhorar o relacionamento entre pessoas e instituições, dando mais voz para participar das decisões ou melhorar a prestação de serviços.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pt-BR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Estate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 – Aplicação da tecnologia da informação através de plataformas voltadas ao mercado imobiliário e cartorário.</a:t>
            </a:r>
          </a:p>
          <a:p>
            <a:endParaRPr lang="pt-B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8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3651" y="287383"/>
            <a:ext cx="6413864" cy="711684"/>
          </a:xfrm>
        </p:spPr>
        <p:txBody>
          <a:bodyPr>
            <a:no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TECNOLOGIAS QUE ESTÃO TRANSFORMANDO O JUDICIÁRIO: INTELIGÊNCIA ARTIFICIAL + BIG DATA + BLOCKCHAIN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1" y="1711236"/>
            <a:ext cx="9101046" cy="4875832"/>
          </a:xfrm>
        </p:spPr>
        <p:txBody>
          <a:bodyPr>
            <a:no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INTELIGÊNCIA ARTIFICIAL 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*Trata-se de uma técnica de análise de dados que automatiza a criação de modelos analíticos. Essa tecnologia parte da premissa de que sistemas podem aprender com os dados para identificar padrões, tomar decisões informadas e melhorar a si mesmos com o mínimo de intervenção humana.  (totvs.com)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*Inteligência artificial é a capacidade de dispositivos eletrônicos de funcionar de maneira que lembra o pensamento humano. Isso implica em perceber variáveis, tomar decisões e resolver problemas. Enfim, operar em uma lógica que remete ao raciocínio.  (fia.com.br)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Termo utilizado para definir um grande volume e variedade de dados, estruturados e desestruturados, gerados em alta velocidade e que, por essas características, precisam de ferramentas específicas para serem analisados.   (neoway.com.br)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 &amp; BIG DATA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Inteligência Artificial (IA) e o Big Data têm uma relação estreita em sua aplicação ao campo jurídico. A IA é impulsionada por dados, e o Big Data fornece a matéria-prima necessária para alimentar e treinar os algoritmos de IA. </a:t>
            </a:r>
          </a:p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Juntos, eles oferecem possibilidades significativas para melhorar o direito.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925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</TotalTime>
  <Words>2058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Fatia</vt:lpstr>
      <vt:lpstr>Tecnologia e acesso à justiça </vt:lpstr>
      <vt:lpstr>Acesso à justiça</vt:lpstr>
      <vt:lpstr>Ondas renovatórias de acesso à justiça</vt:lpstr>
      <vt:lpstr>Cenário Brasileiro e óbices ao acesso à justiça </vt:lpstr>
      <vt:lpstr>Cenário Brasileiro e óbices ao acesso à justiça </vt:lpstr>
      <vt:lpstr>LEGALTECH E LAWTECH: O QUE SIGNIFICAM E COMO ESTÃO MUDANDO O ACESSO À JUSTIÇA </vt:lpstr>
      <vt:lpstr>—&gt; Como impactam o Direito e facilitam o Acesso à Justiça? As legal techs têm o potencial de aumentar a eficiência, reduzir custos, democratizar o acesso à justiça e melhorar a experiência tanto dos profissionais do direito quanto dos usuários do sistema jurídico.   *Automação de documentos legais  *Gestão de processos  *Monitoramento de dados públicos  *Pesquisa e educação jurídica  *Resolução online de disputas  *Jurimetria  *Uso de Inteligência Artificial no  Setor Público </vt:lpstr>
      <vt:lpstr>Descrição das categorias estabelecidas pela AB2L:</vt:lpstr>
      <vt:lpstr>TECNOLOGIAS QUE ESTÃO TRANSFORMANDO O JUDICIÁRIO: INTELIGÊNCIA ARTIFICIAL + BIG DATA + BLOCKCHAIN</vt:lpstr>
      <vt:lpstr>Como a IA e o Big Data trabalham juntos para uma melhor prestação jurisdicional: </vt:lpstr>
      <vt:lpstr>tECNOLOGIAS QUE ESTÃO TRANSFORMANDO O JUDICIÁRIO: INTELIGÊNCIA ARTIFICIAL + BIG DATA + BLOCKCHAIN</vt:lpstr>
      <vt:lpstr>UTILIZAÇÃO DA TECNOLOGIA PROMOVE O ACESSO À JUSTIÇA?  </vt:lpstr>
      <vt:lpstr>Obrigado!!! Bibliografia: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e acesso à justiça</dc:title>
  <dc:creator>Microsoft</dc:creator>
  <cp:lastModifiedBy>Microsoft</cp:lastModifiedBy>
  <cp:revision>16</cp:revision>
  <dcterms:created xsi:type="dcterms:W3CDTF">2023-05-22T13:29:12Z</dcterms:created>
  <dcterms:modified xsi:type="dcterms:W3CDTF">2023-06-08T22:24:47Z</dcterms:modified>
</cp:coreProperties>
</file>