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Surfaces de Bézier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Maxime </a:t>
            </a:r>
            <a:r>
              <a:rPr lang="fr-FR" dirty="0" err="1" smtClean="0"/>
              <a:t>Helaine</a:t>
            </a:r>
            <a:endParaRPr lang="fr-FR" dirty="0" smtClean="0"/>
          </a:p>
          <a:p>
            <a:r>
              <a:rPr lang="fr-FR" dirty="0" smtClean="0"/>
              <a:t>Alexandre rivet</a:t>
            </a:r>
          </a:p>
          <a:p>
            <a:r>
              <a:rPr lang="fr-FR" dirty="0" smtClean="0"/>
              <a:t>Arthur torrente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Extrusions</a:t>
            </a:r>
          </a:p>
          <a:p>
            <a:endParaRPr lang="fr-FR" dirty="0"/>
          </a:p>
          <a:p>
            <a:r>
              <a:rPr lang="fr-FR" dirty="0" smtClean="0"/>
              <a:t>Bézier surface</a:t>
            </a:r>
          </a:p>
          <a:p>
            <a:endParaRPr lang="fr-FR" dirty="0"/>
          </a:p>
          <a:p>
            <a:r>
              <a:rPr lang="fr-FR" dirty="0" smtClean="0"/>
              <a:t>OpenGL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81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de contrôles</a:t>
            </a:r>
          </a:p>
          <a:p>
            <a:endParaRPr lang="fr-FR" dirty="0" smtClean="0"/>
          </a:p>
          <a:p>
            <a:r>
              <a:rPr lang="fr-FR" dirty="0" smtClean="0"/>
              <a:t>Degré</a:t>
            </a:r>
          </a:p>
          <a:p>
            <a:endParaRPr lang="fr-FR" dirty="0" smtClean="0"/>
          </a:p>
          <a:p>
            <a:r>
              <a:rPr lang="fr-FR" dirty="0" smtClean="0"/>
              <a:t>Vecteur nodal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Sous-courbes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752600"/>
            <a:ext cx="4750839" cy="37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endParaRPr lang="fr-FR" dirty="0"/>
          </a:p>
          <a:p>
            <a:r>
              <a:rPr lang="fr-FR" dirty="0" smtClean="0"/>
              <a:t>Révolution</a:t>
            </a:r>
          </a:p>
          <a:p>
            <a:endParaRPr lang="fr-FR" dirty="0"/>
          </a:p>
          <a:p>
            <a:r>
              <a:rPr lang="fr-FR" dirty="0" smtClean="0"/>
              <a:t>Âmes (B-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1904999"/>
            <a:ext cx="3243066" cy="25396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3552202"/>
            <a:ext cx="3151111" cy="24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de contrôles</a:t>
            </a:r>
          </a:p>
          <a:p>
            <a:endParaRPr lang="fr-FR" dirty="0"/>
          </a:p>
          <a:p>
            <a:r>
              <a:rPr lang="fr-FR" dirty="0" smtClean="0"/>
              <a:t>De </a:t>
            </a:r>
            <a:r>
              <a:rPr lang="fr-FR" dirty="0" err="1" smtClean="0"/>
              <a:t>Casteljau</a:t>
            </a:r>
            <a:r>
              <a:rPr lang="fr-FR" dirty="0" smtClean="0"/>
              <a:t> 3D</a:t>
            </a:r>
          </a:p>
          <a:p>
            <a:endParaRPr lang="fr-FR" dirty="0"/>
          </a:p>
          <a:p>
            <a:r>
              <a:rPr lang="fr-FR" dirty="0" smtClean="0"/>
              <a:t>LOD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2033670"/>
            <a:ext cx="4925956" cy="38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OpenGL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moteur</a:t>
            </a:r>
          </a:p>
          <a:p>
            <a:endParaRPr lang="fr-FR" dirty="0"/>
          </a:p>
          <a:p>
            <a:r>
              <a:rPr lang="fr-FR" dirty="0" smtClean="0"/>
              <a:t>VAO</a:t>
            </a:r>
          </a:p>
          <a:p>
            <a:endParaRPr lang="fr-FR" dirty="0"/>
          </a:p>
          <a:p>
            <a:r>
              <a:rPr lang="fr-FR" dirty="0" err="1" smtClean="0"/>
              <a:t>Shaders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Textures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71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r>
              <a:rPr lang="fr-FR" sz="5400" dirty="0" smtClean="0"/>
              <a:t>Des questions ? </a:t>
            </a:r>
            <a:r>
              <a:rPr lang="fr-FR" sz="5400" dirty="0" smtClean="0">
                <a:sym typeface="Wingdings" panose="05000000000000000000" pitchFamily="2" charset="2"/>
              </a:rPr>
              <a:t>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9871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(grand écran)</Template>
  <TotalTime>0</TotalTime>
  <Words>49</Words>
  <Application>Microsoft Office PowerPoint</Application>
  <PresentationFormat>Personnalisé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Digital Blue Tunnel 16x9</vt:lpstr>
      <vt:lpstr>Surfaces de Bézier</vt:lpstr>
      <vt:lpstr>Sommaire</vt:lpstr>
      <vt:lpstr>B-Spline</vt:lpstr>
      <vt:lpstr>Extrusions</vt:lpstr>
      <vt:lpstr>Bézier surface</vt:lpstr>
      <vt:lpstr>OpenGL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2015-07-20T11:13:17Z</dcterms:created>
  <dcterms:modified xsi:type="dcterms:W3CDTF">2015-07-20T12:01:09Z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