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a313effe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a313effe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a313effe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a313effe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a313effe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a313effe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a313effe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a313effe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a313effe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a313effe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a313effe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a313effe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a313effe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a313effe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a313effe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a313effe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a3abb4c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a3abb4c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a3abb4c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a3abb4c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a313effe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a313effe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a3abb4c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a3abb4c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a313effe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a313effe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a313effe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a313effe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a313effe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a313effe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a313effe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a313effe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a313effe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a313effe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a313effe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a313effe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a313effe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a313effe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313effe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313effe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eps.python.org/pep-0008/" TargetMode="External"/><Relationship Id="rId4" Type="http://schemas.openxmlformats.org/officeDocument/2006/relationships/hyperlink" Target="https://www.youtube.com/watch?v=hcUv1xMimR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47500" y="14225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Clean code 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 com padrão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PEP-8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43600" y="3600175"/>
            <a:ext cx="42159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introdução a </a:t>
            </a:r>
            <a:r>
              <a:rPr lang="pt-BR"/>
              <a:t>organização estrutural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código.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observar a função a seguir coloquei alguns erros nele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07950"/>
            <a:ext cx="85344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veremos como seria esse código dividido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90" y="1458027"/>
            <a:ext cx="347516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250" y="1458013"/>
            <a:ext cx="41338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375" y="3065488"/>
            <a:ext cx="28860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2300" y="3065525"/>
            <a:ext cx="50101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50"/>
              <a:t>Dividir funções em partes menores e mais específicas é essencial na programação, pois melhora a legibilidade, facilita a manutenção e promove a reutilização do código. Isso permite que cada função realize uma tarefa clara e bem definida, tornando o programa mais organizado. Além disso, quando as funções são independentes, elas podem ser testadas separadamente, contribuindo para um desenvolvimento mais eficiente e identificação rápida de problemas.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 flipH="1" rot="10800000">
            <a:off x="1297500" y="4478900"/>
            <a:ext cx="7038900" cy="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 e alinhamento</a:t>
            </a:r>
            <a:endParaRPr/>
          </a:p>
        </p:txBody>
      </p:sp>
      <p:sp>
        <p:nvSpPr>
          <p:cNvPr id="217" name="Google Shape;217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importante dar espaço e </a:t>
            </a:r>
            <a:r>
              <a:rPr lang="pt-BR"/>
              <a:t>alinhar</a:t>
            </a:r>
            <a:r>
              <a:rPr lang="pt-BR"/>
              <a:t> bem o código por questões de legibilidade e beleza do código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50" y="1567538"/>
            <a:ext cx="26289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200" y="2905125"/>
            <a:ext cx="19812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938" y="1370563"/>
            <a:ext cx="51530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sempre importante comentar o código de forma descritiva e direta e tomar cuidado para não poluir o seu código com muitos comentários.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estrutural</a:t>
            </a:r>
            <a:endParaRPr/>
          </a:p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importante dividir seus arquivos em módulos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separados dentro de pastas </a:t>
            </a:r>
            <a:r>
              <a:rPr lang="pt-BR"/>
              <a:t>específicas</a:t>
            </a:r>
            <a:r>
              <a:rPr lang="pt-BR"/>
              <a:t> para uma organização ainda maior.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67538"/>
            <a:ext cx="24193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163" y="1200588"/>
            <a:ext cx="23717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2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Na documentação do azure é dado um exemplo de arquitetura, onde ele utiliza o termo “semelhante” pois varia de N-&gt;N fatores, mas no geral você é livre para definir sua organização estrutural através do construtor de módulos do python.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0963"/>
            <a:ext cx="6819900" cy="43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Para tornar uma pasta um módulo python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basta apenas criar o arquivo __init__.py nela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que o python </a:t>
            </a:r>
            <a:r>
              <a:rPr lang="pt-BR">
                <a:solidFill>
                  <a:srgbClr val="FFFFFF"/>
                </a:solidFill>
              </a:rPr>
              <a:t>irá</a:t>
            </a:r>
            <a:r>
              <a:rPr lang="pt-BR">
                <a:solidFill>
                  <a:srgbClr val="FFFFFF"/>
                </a:solidFill>
              </a:rPr>
              <a:t> reconhecer e você poderá importar qualquer script da pasta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297500" y="2065200"/>
            <a:ext cx="25992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38" y="2181225"/>
            <a:ext cx="21812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4104400" y="2247025"/>
            <a:ext cx="43773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logo apos criar o __init__.py e debugar o código foi gerado o __pycache__  tornando minha pasta um 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módulo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python.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402900" y="596900"/>
            <a:ext cx="60738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variáveis intuitivas </a:t>
            </a:r>
            <a:endParaRPr sz="48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550" y="1726913"/>
            <a:ext cx="4250725" cy="21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liberdade fornecida pelo python permite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você crie pastas e módulos como bem entender e que possa </a:t>
            </a:r>
            <a:r>
              <a:rPr lang="pt-BR"/>
              <a:t>nomeá las</a:t>
            </a:r>
            <a:r>
              <a:rPr lang="pt-BR"/>
              <a:t> como bem quiser sem comprometer a integridade estrutural do código, permitindo que você organize sua </a:t>
            </a:r>
            <a:r>
              <a:rPr lang="pt-BR"/>
              <a:t>estrutura</a:t>
            </a:r>
            <a:r>
              <a:rPr lang="pt-BR"/>
              <a:t> com base nas necessidades que surgem.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3065325"/>
            <a:ext cx="46122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 ótimo exemplo é o proprio modulo exemplo.py que criei para criar um módulo e funções </a:t>
            </a:r>
            <a:r>
              <a:rPr lang="pt-BR"/>
              <a:t>difíceis</a:t>
            </a:r>
            <a:r>
              <a:rPr lang="pt-BR"/>
              <a:t> de decifrar 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825" y="2408425"/>
            <a:ext cx="23145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usados como </a:t>
            </a:r>
            <a:r>
              <a:rPr lang="pt-BR"/>
              <a:t>referência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https://peps.python.org/pep-0008/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https://www.youtube.com/watch?v=hcUv1xMimRo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https://learn.microsoft.com/pt-br/azure/azure-functions/functions-reference-python?tabs=wsgi%2Capplication-level&amp;pivots=python-mode-decorators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3805675"/>
            <a:ext cx="7038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variáveis devem possuir nomes intuitivos para facilitar sua compreensão. Quando uma variável não possui um nome intuitivo é difícil definir do que ela se trata, e isso impacta diretamente na legibilidade do código que posteriormente </a:t>
            </a:r>
            <a:r>
              <a:rPr lang="pt-BR"/>
              <a:t>impactará</a:t>
            </a:r>
            <a:r>
              <a:rPr lang="pt-BR"/>
              <a:t> na manutenção do mesmo. Vamos ver um exemplo simples para melhor compreensão.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3000375"/>
            <a:ext cx="67686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909450"/>
            <a:ext cx="7038900" cy="14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Porém</a:t>
            </a:r>
            <a:r>
              <a:rPr lang="pt-BR"/>
              <a:t> ao mudarmos o nome </a:t>
            </a:r>
            <a:r>
              <a:rPr lang="pt-BR"/>
              <a:t>da</a:t>
            </a:r>
            <a:r>
              <a:rPr lang="pt-BR"/>
              <a:t> variável sua compreensão fica tão nítida quanto a luz do dia...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5" y="1690688"/>
            <a:ext cx="74771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ctrTitle"/>
          </p:nvPr>
        </p:nvSpPr>
        <p:spPr>
          <a:xfrm>
            <a:off x="3004625" y="682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funções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intuitivas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mesma lógica se aplica a funções quando não sabemos do que se trata, é bem mais complexo ver o porquê daquela função existir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550" y="1655200"/>
            <a:ext cx="7388800" cy="24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Agora ao fazer a mesma função de forma intuitiva vemos que é bem mais simples e só de bater o olho sabemos do que se trata, não é nem </a:t>
            </a:r>
            <a:r>
              <a:rPr lang="pt-BR" sz="1800"/>
              <a:t>sequer </a:t>
            </a:r>
            <a:r>
              <a:rPr lang="pt-BR" sz="1800"/>
              <a:t>preciso ir ver na documentação sobre a função em questão porque ela é auto explicativa…</a:t>
            </a:r>
            <a:endParaRPr sz="18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078175"/>
            <a:ext cx="6324600" cy="21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simplificadas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 de fazer funções grandes e complexas?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Isso torna o código complexo e difícil de manter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Torna difícil identificar onde estão os possíveis erros.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funcionalidades podem afetar negativamente o funcionamento de outras partes do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A ausência de separação de responsabilidades torna o código menos organizado e mais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suscetível a erros difíceis de rastrear.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4195325"/>
            <a:ext cx="70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