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 autoAdjust="0"/>
    <p:restoredTop sz="94660"/>
  </p:normalViewPr>
  <p:slideViewPr>
    <p:cSldViewPr snapToGrid="0">
      <p:cViewPr>
        <p:scale>
          <a:sx n="100" d="100"/>
          <a:sy n="100" d="100"/>
        </p:scale>
        <p:origin x="3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2AE66-BA58-2552-FD70-81755C9C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764A0-C76D-F28E-EE47-A4FED164D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B2D16-629D-F210-09CB-50307939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54308-19D9-31F5-23B5-138F241EA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7BBD1-D27E-AB1C-1B56-8D8FF3C4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B6312-1388-2F3E-4768-41332C96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D42F9-C1EC-8824-C93F-ADB766FB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99507-6746-78A5-F75F-9B5AB175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9B34E9-6745-E6F1-3BE5-A94FFCF1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139AE-C6D8-F1C5-6B0A-EC887442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9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C8A3A8-00C4-84BD-529D-571310BFB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9B197-0B74-CF20-B521-106AF290F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08449-E399-5A1F-755C-5B08FAF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FCFF47-FAB0-4917-1E71-5F3AF48C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DAF85-B409-8555-E1B9-52C61C2F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6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4CE4D-C83E-F92E-E767-00A53976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99C75-D723-7AB4-43B8-FFC5B0F2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BCF83F-B268-4290-ABE0-0CB012F7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7389C1-7421-130A-6BC1-0FD5498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6371D-CFF7-6ACD-E016-30219480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4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53F6-B61C-7866-FB7E-5EC0B0CF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3E2B61-29BD-D0F2-C4A4-A34FC521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8E6670-D0C6-5A44-A7C0-3339874E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374F7-C0D1-79BF-3C18-09359DB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43E29-AD5A-70F2-753B-17363436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91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67201-0AAA-ECC9-1B78-F6B93A54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9AE0E-7A3A-2219-D8BF-30584D41F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42BD1B-79DC-FA69-FDAC-36CD302E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9A0723-EC57-8056-30BE-64F98CC2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A865D3-6E3F-9F02-A6D8-4FED9142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20F3B-0464-50C8-57B0-D8F159D7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BE073-0E5D-38FF-FAA6-105F8931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20E023-FF16-EB22-2833-7D4F7235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5AACF-90CD-E174-B0B5-0135B90BE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2A2556-1060-434B-2A7F-92F1A69B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6A811-CF7D-1CC9-EC01-B64B142DE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544C78-0267-D826-047F-C3AD1526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BE0F4E-F63C-A214-8C25-C83453A2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FA5CCC-ABB8-A652-D59B-DE36E562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60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FE5D4-81F1-1261-590F-41E1929D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0BC7A-A37C-2D0E-143E-E73BA581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F9DCEE-2177-6982-7FCA-22D08DFC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DBF3E4-111C-2E29-5440-31BD0FEE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04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512D08-43EF-07D8-6201-5F10FF51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17864D-487E-6CDF-47ED-0AC22843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22CE4-7E81-DD71-2524-7A5EE68E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32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F069A-4E35-32FF-3F69-1EE8EF4E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DE669-0160-0E46-A7D3-6FED6FE07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FA109-97C6-CDF1-EF4E-D7239A711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565BF4-492E-AD01-3FDA-F1F15083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92BA0F-2F57-EC84-B46E-62645E61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1C999C-B59F-96F1-F166-BC1B89E6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9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4B1F2-1D1D-39A8-C8A8-AB62EC74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AC1879-CE47-2A22-A16F-40F9CAC32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A965DB-3D82-92DE-B1C9-AEABDDD7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13874-679C-F661-3CA1-FE5EC226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8E6DBB-182C-AF61-B2CD-CA3C6D2E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7CB1C6-B217-81F9-698E-C3C9ECF7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03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BEF687-0CFD-47E2-429C-723AAFF0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8FD48D-FB5D-7209-D24A-48D4A4E2A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84D8A-E761-F424-E6F3-C236C4AB1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F3FB7-51AC-4580-ACAB-EB4C11A73646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2A06E-8E2A-3F0C-FA5B-A4866DAD8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CB50B-B95D-0CD0-BF12-EB04DD3F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29452-C4DB-44C0-ABEC-C9304302F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6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CFCA5-B8B0-5D24-AFC1-164E7D59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938" y="1041400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800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RGMP-ROS: A Real-time ROS Architecture of Hybrid RTOS and GPOS on Multi-core Processor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D9BC44-3BEB-42C5-1722-4E673664D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/>
              <a:t>论文汇报</a:t>
            </a:r>
          </a:p>
        </p:txBody>
      </p:sp>
    </p:spTree>
    <p:extLst>
      <p:ext uri="{BB962C8B-B14F-4D97-AF65-F5344CB8AC3E}">
        <p14:creationId xmlns:p14="http://schemas.microsoft.com/office/powerpoint/2010/main" val="283600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D18A6-00CB-9013-52A2-C398147A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RGMP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B5666F-1BC3-9A53-7E9A-D456A5DC8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01" y="1690688"/>
            <a:ext cx="5534797" cy="22767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8142DEA-705D-42EB-8641-9D6CA3E05E68}"/>
              </a:ext>
            </a:extLst>
          </p:cNvPr>
          <p:cNvSpPr txBox="1"/>
          <p:nvPr/>
        </p:nvSpPr>
        <p:spPr>
          <a:xfrm>
            <a:off x="711200" y="456714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它可用于在具有多核处理器的控制器中同时运行两个操作系统。一个是</a:t>
            </a:r>
            <a:r>
              <a:rPr lang="en-US" altLang="zh-CN" dirty="0"/>
              <a:t>Linux</a:t>
            </a:r>
            <a:r>
              <a:rPr lang="zh-CN" altLang="en-US" dirty="0"/>
              <a:t>基础的通用操作系统（</a:t>
            </a:r>
            <a:r>
              <a:rPr lang="en-US" altLang="zh-CN" dirty="0"/>
              <a:t>GPOS</a:t>
            </a:r>
            <a:r>
              <a:rPr lang="zh-CN" altLang="en-US" dirty="0"/>
              <a:t>），另一个是实时操作系统（</a:t>
            </a:r>
            <a:r>
              <a:rPr lang="en-US" altLang="zh-CN" dirty="0"/>
              <a:t>RTOS</a:t>
            </a:r>
            <a:r>
              <a:rPr lang="zh-CN" altLang="en-US" dirty="0"/>
              <a:t>）。</a:t>
            </a:r>
            <a:r>
              <a:rPr lang="en-US" altLang="zh-CN" dirty="0"/>
              <a:t>GPOS</a:t>
            </a:r>
            <a:r>
              <a:rPr lang="zh-CN" altLang="en-US" dirty="0"/>
              <a:t>和</a:t>
            </a:r>
            <a:r>
              <a:rPr lang="en-US" altLang="zh-CN" dirty="0"/>
              <a:t>RTOS</a:t>
            </a:r>
            <a:r>
              <a:rPr lang="zh-CN" altLang="en-US" dirty="0"/>
              <a:t>分别占据不同的</a:t>
            </a:r>
            <a:r>
              <a:rPr lang="en-US" altLang="zh-CN" dirty="0"/>
              <a:t>CPU</a:t>
            </a:r>
            <a:r>
              <a:rPr lang="zh-CN" altLang="en-US" dirty="0"/>
              <a:t>，并通过</a:t>
            </a:r>
            <a:r>
              <a:rPr lang="en-US" altLang="zh-CN" dirty="0"/>
              <a:t>VNET</a:t>
            </a:r>
            <a:r>
              <a:rPr lang="zh-CN" altLang="en-US" dirty="0"/>
              <a:t>通道相互通信。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78E8FD-BBCA-5254-4205-4FE3FFD05B42}"/>
              </a:ext>
            </a:extLst>
          </p:cNvPr>
          <p:cNvSpPr txBox="1"/>
          <p:nvPr/>
        </p:nvSpPr>
        <p:spPr>
          <a:xfrm flipH="1">
            <a:off x="7627618" y="4567147"/>
            <a:ext cx="4316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RGMP</a:t>
            </a:r>
            <a:r>
              <a:rPr lang="zh-CN" altLang="en-US" dirty="0"/>
              <a:t>功能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启动整个系统</a:t>
            </a:r>
            <a:endParaRPr lang="en-US" altLang="zh-CN" dirty="0"/>
          </a:p>
          <a:p>
            <a:r>
              <a:rPr lang="zh-CN" altLang="en-US" dirty="0"/>
              <a:t>实现</a:t>
            </a:r>
            <a:r>
              <a:rPr lang="en-US" altLang="zh-CN" dirty="0"/>
              <a:t>GPOS</a:t>
            </a:r>
            <a:r>
              <a:rPr lang="zh-CN" altLang="en-US" dirty="0"/>
              <a:t>和</a:t>
            </a:r>
            <a:r>
              <a:rPr lang="en-US" altLang="zh-CN" dirty="0"/>
              <a:t>RTOS</a:t>
            </a:r>
            <a:r>
              <a:rPr lang="zh-CN" altLang="en-US" dirty="0"/>
              <a:t>的通信</a:t>
            </a:r>
            <a:endParaRPr lang="en-US" altLang="zh-CN" dirty="0"/>
          </a:p>
          <a:p>
            <a:r>
              <a:rPr lang="zh-CN" altLang="en-US" dirty="0"/>
              <a:t>提供编程的接口函数</a:t>
            </a:r>
          </a:p>
        </p:txBody>
      </p:sp>
    </p:spTree>
    <p:extLst>
      <p:ext uri="{BB962C8B-B14F-4D97-AF65-F5344CB8AC3E}">
        <p14:creationId xmlns:p14="http://schemas.microsoft.com/office/powerpoint/2010/main" val="248244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8953D-7117-3898-5826-2BF4BCF3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RGMP-ROS </a:t>
            </a:r>
            <a:r>
              <a:rPr lang="zh-CN" altLang="en-US" dirty="0"/>
              <a:t>概述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DABAD-0632-0EBF-13BC-52517B98D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13" y="2406797"/>
            <a:ext cx="5611008" cy="2591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E0E209-9073-6942-DF03-58D44DB3D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48" y="2199591"/>
            <a:ext cx="570627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2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92CF-1195-2969-B9AD-C255269ED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Nuttx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39818C-72F1-273E-E4B3-D6D6DA14158F}"/>
              </a:ext>
            </a:extLst>
          </p:cNvPr>
          <p:cNvSpPr txBox="1"/>
          <p:nvPr/>
        </p:nvSpPr>
        <p:spPr>
          <a:xfrm>
            <a:off x="732731" y="2165256"/>
            <a:ext cx="9763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Nuttx</a:t>
            </a:r>
            <a:r>
              <a:rPr lang="zh-CN" altLang="en-US" dirty="0"/>
              <a:t>是一个开源的嵌入式实时操作系统（</a:t>
            </a:r>
            <a:r>
              <a:rPr lang="en-US" altLang="zh-CN" dirty="0"/>
              <a:t>RTOS</a:t>
            </a:r>
            <a:r>
              <a:rPr lang="zh-CN" altLang="en-US" dirty="0"/>
              <a:t>），由</a:t>
            </a:r>
            <a:r>
              <a:rPr lang="en-US" altLang="zh-CN" dirty="0"/>
              <a:t>Gregory Nutt</a:t>
            </a:r>
            <a:r>
              <a:rPr lang="zh-CN" altLang="en-US" dirty="0"/>
              <a:t>于</a:t>
            </a:r>
            <a:r>
              <a:rPr lang="en-US" altLang="zh-CN" dirty="0"/>
              <a:t>2007</a:t>
            </a:r>
            <a:r>
              <a:rPr lang="zh-CN" altLang="en-US" dirty="0"/>
              <a:t>年首次发布。</a:t>
            </a:r>
            <a:r>
              <a:rPr lang="en-US" altLang="zh-CN" dirty="0" err="1"/>
              <a:t>Nuttx</a:t>
            </a:r>
            <a:r>
              <a:rPr lang="zh-CN" altLang="en-US" dirty="0"/>
              <a:t>支持</a:t>
            </a:r>
            <a:r>
              <a:rPr lang="en-US" altLang="zh-CN" dirty="0" err="1"/>
              <a:t>Posix</a:t>
            </a:r>
            <a:r>
              <a:rPr lang="zh-CN" altLang="en-US" dirty="0"/>
              <a:t>和</a:t>
            </a:r>
            <a:r>
              <a:rPr lang="en-US" altLang="zh-CN" dirty="0"/>
              <a:t>ANSI</a:t>
            </a:r>
            <a:r>
              <a:rPr lang="zh-CN" altLang="en-US" dirty="0"/>
              <a:t>标准，可以应用于从</a:t>
            </a:r>
            <a:r>
              <a:rPr lang="en-US" altLang="zh-CN" dirty="0"/>
              <a:t>8</a:t>
            </a:r>
            <a:r>
              <a:rPr lang="zh-CN" altLang="en-US" dirty="0"/>
              <a:t>位到</a:t>
            </a:r>
            <a:r>
              <a:rPr lang="en-US" altLang="zh-CN" dirty="0"/>
              <a:t>32</a:t>
            </a:r>
            <a:r>
              <a:rPr lang="zh-CN" altLang="en-US" dirty="0"/>
              <a:t>位的微控制器。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572BA2-34BC-AC63-5FC9-7CD6BEA550C2}"/>
              </a:ext>
            </a:extLst>
          </p:cNvPr>
          <p:cNvSpPr txBox="1"/>
          <p:nvPr/>
        </p:nvSpPr>
        <p:spPr>
          <a:xfrm>
            <a:off x="789881" y="3429000"/>
            <a:ext cx="9763819" cy="10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</a:t>
            </a:r>
            <a:r>
              <a:rPr lang="en-US" altLang="zh-CN" dirty="0"/>
              <a:t>:</a:t>
            </a:r>
          </a:p>
          <a:p>
            <a:pPr marL="342900" indent="-342900" algn="l">
              <a:lnSpc>
                <a:spcPts val="1800"/>
              </a:lnSpc>
              <a:buAutoNum type="arabicParenBoth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实际系统服务 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ts val="1800"/>
              </a:lnSpc>
              <a:buAutoNum type="arabicParenBoth"/>
            </a:pP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小内存占用</a:t>
            </a:r>
          </a:p>
          <a:p>
            <a:pPr algn="l">
              <a:lnSpc>
                <a:spcPts val="1800"/>
              </a:lnSpc>
            </a:pP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(3) 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易于扩展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79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A3248-61AD-4FB9-54F8-0E9E0CE5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9C30A-4E13-25F9-A069-D87ECB0C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05" y="671127"/>
            <a:ext cx="3724795" cy="55157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C787A9-3B86-B1DD-3A1D-8BA46A795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3" y="1581816"/>
            <a:ext cx="6506483" cy="1714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904828-D462-DD7A-7316-6341AE0F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593" y="3428999"/>
            <a:ext cx="6134956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3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CB0EE-16F1-77E8-99C5-DD5F21D6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1B60E0-90C7-5AC6-CBC0-4D986BDD0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71" y="1413463"/>
            <a:ext cx="5782482" cy="2953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E0EA15-E9CF-B7E9-F43F-1B87DC34A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9" y="1390854"/>
            <a:ext cx="5344271" cy="1724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E4C990-7C90-98DC-9EE4-DA46A306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4" y="3177296"/>
            <a:ext cx="5449060" cy="20672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00BD1F-C194-7345-59E0-F2B4150B7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260" y="5200419"/>
            <a:ext cx="7754432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5127-82B6-0352-7B72-745D5F54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DA4F0-9652-1674-6B73-9F70A5A0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205" y="1301017"/>
            <a:ext cx="4410691" cy="5249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410401-7382-4C8E-8AF3-201D556A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60" y="1301017"/>
            <a:ext cx="2863185" cy="48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0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4418</TotalTime>
  <Words>147</Words>
  <Application>Microsoft Office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Office 主题​​</vt:lpstr>
      <vt:lpstr>RGMP-ROS: A Real-time ROS Architecture of Hybrid RTOS and GPOS on Multi-core Processor</vt:lpstr>
      <vt:lpstr>RGMP</vt:lpstr>
      <vt:lpstr>RGMP-ROS 概述</vt:lpstr>
      <vt:lpstr>Nuttx</vt:lpstr>
      <vt:lpstr>测试</vt:lpstr>
      <vt:lpstr>测试2</vt:lpstr>
      <vt:lpstr>实验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 王</dc:creator>
  <cp:lastModifiedBy>哲 王</cp:lastModifiedBy>
  <cp:revision>3</cp:revision>
  <dcterms:created xsi:type="dcterms:W3CDTF">2024-09-02T17:07:31Z</dcterms:created>
  <dcterms:modified xsi:type="dcterms:W3CDTF">2024-11-27T11:18:28Z</dcterms:modified>
</cp:coreProperties>
</file>