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DBF10-8851-2AD2-FC3F-91C0F834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D9299A-3172-1175-4D9E-518420F87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C2FD1-AC8E-21B1-AD9A-6A207765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1B3CD-52E0-7752-FB33-433692BD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3D548D-8C16-6D9A-9840-B9FCED6D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1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25738-84EA-EDF6-1DE0-97977BF6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41425-48F1-F888-DF79-8150D4D05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FDBAA-AF43-DD06-C345-48562BBC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2B61F-320E-34F7-5CB3-CB9D7BFE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EDAAC3-7C29-1994-8D82-E624A24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5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383CC1-51B7-8455-76A0-4A98BCDBC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12B1E2-742A-522D-7603-B8A6C28D5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EEB3F-A715-2233-EE98-6F72ABBE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3E36-96C9-1DDE-36FD-A26AF7B6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ADC2B6-F09F-FFD5-CB74-2A50F7CF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2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A877D-4600-2C7F-7B19-3A03B494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038570-3FE1-B92A-B7EA-61AC4907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AC994-8344-2CDE-B755-E5B3FA53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1254D5-BAE5-9501-6A90-EF64FC52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EAC71-AFAD-7E36-4A3E-1D517D17E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4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69062-F9EE-7539-6964-7EFE05ED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A09E9-56B4-5C26-A196-0288B0C27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8F1D0-8DDC-3494-3F29-022C30D5C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35F3C-BDF3-DDDC-414A-B2307076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B1972-AD1C-717E-A01C-848EBCB9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18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F383F-A846-1E33-0572-4C0E80E0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6FFA9-8461-8CA2-A19C-40683D715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E38FA-3873-5292-42EA-72ED41BB3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F78935-5644-E5A0-92B3-EE272A27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F4B922-1ECC-CC8A-A92D-87CE3A73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28186B-7D1E-7D3E-A864-88DDA783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803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E74FE-0D93-931E-E039-FCD5926B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5D145E-2B5F-6893-5231-24B2C88BD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D50EB4-AEDE-D7F4-779E-17479604A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D4D1D3-C0AA-9110-22C3-0D40840B7B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5F1680-9930-6BC2-5A64-4A2DCEADB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14C9D5-C148-53E0-FA03-AB538837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8AC124-1BDE-00CA-202B-665071E6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C32C07-4AB5-BBB3-6C89-E300892F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06960-DD69-A863-008E-84C1C689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056C8-5B3B-D94C-2C74-D9169DD3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C674EC-01A2-292B-437F-E5BC3DA9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D980A9-3E5B-7F05-3BDC-B3020879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97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9DC9A7-558F-85E5-1A73-73785C9E1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95CAD2-BE61-D7CA-FEBF-5E2DA223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88B64A-D079-ECB5-F499-72433982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7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A39CB-3C8C-5AA1-1398-458F0D82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A1298-96B8-5557-8E07-89A8118C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4692B4-FFBA-FF55-EC37-8114F2E0B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B0E68-46A8-0E9A-69A5-DABBBE76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13F68D-C7FA-793B-1C52-5002F157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0150FF-8E9A-141A-63B7-37072392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1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F8C9F-24F7-D5B8-F012-64F43A65D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944E4C-4C66-5EE9-10A9-7077D3772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7B4C8-B09A-A8FC-81F2-EBBDA58D7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DA9A7-AB43-35E4-FC1B-136BB67B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EEA20D-698F-746F-4561-B09A8287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FEE41-DC4B-63FE-9E14-CCA2BF1C2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4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EC8753-CD02-574E-63EB-69A01FFB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38F6D0-6815-8D38-91C5-E3431EDC1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C8C6E-CAC6-F3F1-1C58-01AA5FDA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BEFB0-5666-43E7-AB85-23748895921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9CEBF1-3F82-2D24-83C6-DEB5D439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FCF70C-D7D7-4D0D-D190-CB14369A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BE896-E7A3-4574-8F77-65DFF2C285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6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8926-B36A-4B50-1631-F9B0341EF2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0" i="0" dirty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Message Passing Optimization in Robot Operating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12E39C-B173-B48F-4FB1-1A6B66E87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8056"/>
            <a:ext cx="8096518" cy="1329744"/>
          </a:xfrm>
        </p:spPr>
        <p:txBody>
          <a:bodyPr/>
          <a:lstStyle/>
          <a:p>
            <a:pPr algn="r"/>
            <a:r>
              <a:rPr lang="zh-CN" altLang="en-US" dirty="0"/>
              <a:t>论文汇报</a:t>
            </a:r>
          </a:p>
        </p:txBody>
      </p:sp>
    </p:spTree>
    <p:extLst>
      <p:ext uri="{BB962C8B-B14F-4D97-AF65-F5344CB8AC3E}">
        <p14:creationId xmlns:p14="http://schemas.microsoft.com/office/powerpoint/2010/main" val="215628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75C81-6329-8BCB-7810-8C05553A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Low-layer Serialization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BC8D5C-1364-7D5A-9BAA-9638CBB5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8289"/>
            <a:ext cx="4039164" cy="6763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8CC1394-205F-4207-DE38-5630D348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59" y="2757424"/>
            <a:ext cx="3801005" cy="134321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74C293-4A24-9BEF-12E3-B9E740C73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859" y="3891454"/>
            <a:ext cx="2657846" cy="8383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E818AD-5449-FBAE-B716-FA5A9C11C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530" y="1690688"/>
            <a:ext cx="2728366" cy="11970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FB0BFC2-7067-D383-DE27-6E83DE416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7530" y="2887718"/>
            <a:ext cx="3574489" cy="13255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566CA8E-9981-8552-0150-2B686A7E8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530" y="4213281"/>
            <a:ext cx="4366219" cy="114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3415E-CEA4-E51E-E10D-89F6DBD4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High-layer Serialization Algorithm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094808-FE67-F54B-1CCD-F8F3FAD2A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51" y="2995863"/>
            <a:ext cx="6106377" cy="10764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E0756C-DF64-7B71-8FC4-6E5757243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047" y="2643388"/>
            <a:ext cx="3753375" cy="14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586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CB124-6188-D456-294A-3DC4F258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Threshold</a:t>
            </a: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D4DD961-8338-6762-E8E9-89348AE58314}"/>
              </a:ext>
            </a:extLst>
          </p:cNvPr>
          <p:cNvGrpSpPr/>
          <p:nvPr/>
        </p:nvGrpSpPr>
        <p:grpSpPr>
          <a:xfrm>
            <a:off x="1142309" y="1976236"/>
            <a:ext cx="4953692" cy="2102470"/>
            <a:chOff x="1142308" y="1976235"/>
            <a:chExt cx="9907383" cy="437258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F40B8F5-7B5F-3356-4CE0-81BD60353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2308" y="1976235"/>
              <a:ext cx="9907383" cy="290553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E5E9E6B-D3C0-E8EE-0D08-507E39994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4081" y="4881765"/>
              <a:ext cx="4858428" cy="146705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6768A348-1864-F627-02F9-C045F92C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645" y="4482705"/>
            <a:ext cx="2543530" cy="8764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0459B42-A4C3-7F5C-2345-D198B32B3A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832" y="3159187"/>
            <a:ext cx="5563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2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87162-6A71-F09A-DF11-043A71D2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CD48E0-D3C5-091F-11A7-7E11E21E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74" y="1764178"/>
            <a:ext cx="4537251" cy="20135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0757EEE-4B04-F683-885C-F48BCBCEC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74" y="4178377"/>
            <a:ext cx="4556961" cy="20135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2391E96-DD76-FC41-242D-EED90098A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99" y="1027906"/>
            <a:ext cx="4202774" cy="11933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C0FD1C-889B-7119-FD92-19C3296BF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477" y="2353469"/>
            <a:ext cx="3748612" cy="154326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EAAC82-3739-256F-2A9E-094A77B40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3767" y="4028982"/>
            <a:ext cx="4061790" cy="16341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4CCDE3-48F1-EB9B-6739-9A573DFFB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193" y="1994182"/>
            <a:ext cx="4086809" cy="390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26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BC8F-206F-8D42-7356-1F382C9B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性能评估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78551-505A-B9D3-6590-20401E14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1" y="1690688"/>
            <a:ext cx="4051300" cy="29698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ED4FF3-FAD9-5E32-708B-7CC16B51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1" y="1799044"/>
            <a:ext cx="4096578" cy="27531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E18FED-6400-8CAF-9F4C-51AD09C53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1" y="4768922"/>
            <a:ext cx="3844829" cy="121720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A9564F-F921-8151-5594-FFF2E41A9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4450" y="4768922"/>
            <a:ext cx="3844829" cy="13827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640B328-717F-7190-965C-A591F476E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6936" y="1907400"/>
            <a:ext cx="3268265" cy="230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78D23-FB26-3CCC-6F58-EDC1162FF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 1</a:t>
            </a:r>
            <a:r>
              <a:rPr lang="zh-CN" altLang="en-US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F7B04-5D0B-4098-4C9B-675061C7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3238" y="2004335"/>
            <a:ext cx="10515600" cy="4351338"/>
          </a:xfrm>
        </p:spPr>
        <p:txBody>
          <a:bodyPr/>
          <a:lstStyle/>
          <a:p>
            <a:r>
              <a:rPr lang="zh-CN" altLang="en-US" dirty="0"/>
              <a:t>高延迟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低耦合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B4E6F8-3358-CD72-1A1E-7D9AF7C8A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210" y="446224"/>
            <a:ext cx="5185324" cy="27951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AF2893-E5E7-13B6-C4B5-D2E9CAEC6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868" y="3241360"/>
            <a:ext cx="512516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3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E25E6-9F19-EB91-8DA2-CB93E261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 2</a:t>
            </a:r>
            <a:r>
              <a:rPr lang="zh-CN" altLang="en-US" dirty="0"/>
              <a:t>的改进与新的问题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F0B9F-AE5C-656F-D4EB-617837FC1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270" y="2342157"/>
            <a:ext cx="10515600" cy="4351338"/>
          </a:xfrm>
        </p:spPr>
        <p:txBody>
          <a:bodyPr/>
          <a:lstStyle/>
          <a:p>
            <a:r>
              <a:rPr lang="zh-CN" altLang="en-US" dirty="0"/>
              <a:t>提高耦合度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性能问题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3F5DA4-5619-15CA-0D80-57B243FF3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4907" y="1542787"/>
            <a:ext cx="4963218" cy="1886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323A87-D8C1-A0FB-2563-660EB1B8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486" y="3682945"/>
            <a:ext cx="511563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4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20DAE-D731-A49F-5BE8-CBCB85D1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ROS 2 </a:t>
            </a:r>
            <a:r>
              <a:rPr lang="zh-CN" altLang="en-US" dirty="0"/>
              <a:t>的架构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FB2F9D-76C9-EE7E-901C-AF0CFCD8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498" y="1690688"/>
            <a:ext cx="4763165" cy="4391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6B3274-81EA-5EFE-947E-4C18C511E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07" y="728472"/>
            <a:ext cx="5163271" cy="26673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6A89224-6F91-27F9-0BFE-53ADCBF1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52" y="3624533"/>
            <a:ext cx="5325218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06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FFF93-B689-FF3C-B9F7-06CCD8D1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数据分发服务</a:t>
            </a:r>
            <a:r>
              <a:rPr lang="en-US" altLang="zh-CN" dirty="0"/>
              <a:t>DDS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F56A8-76D8-2AFE-0651-532A897D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1890498"/>
            <a:ext cx="5277587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92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C7212-CB16-3A7E-58A1-1A91F128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722DA-1089-48CF-2CC9-32E93B64C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821" y="1253331"/>
            <a:ext cx="4024640" cy="4351338"/>
          </a:xfrm>
        </p:spPr>
        <p:txBody>
          <a:bodyPr/>
          <a:lstStyle/>
          <a:p>
            <a:r>
              <a:rPr lang="zh-CN" altLang="en-US" dirty="0"/>
              <a:t>节点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发布</a:t>
            </a:r>
            <a:r>
              <a:rPr lang="en-US" altLang="zh-CN" dirty="0"/>
              <a:t>/</a:t>
            </a:r>
            <a:r>
              <a:rPr lang="zh-CN" altLang="en-US" dirty="0"/>
              <a:t>订阅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消息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6F7000-9672-AB6F-4F59-1911689E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08" y="1645267"/>
            <a:ext cx="6221683" cy="379147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620A76-4B85-048F-83BC-6A4108B1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886" y="1292279"/>
            <a:ext cx="3570006" cy="15702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711F57-B062-DF64-D1D0-410393662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224" y="2983494"/>
            <a:ext cx="3301528" cy="101196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05AA99-BC59-2196-41CD-CF4AAD592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224" y="4318053"/>
            <a:ext cx="3059892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998B8-CD4F-B87E-238C-B1762C4C0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通信成本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226AB4-835F-928C-05CD-426FBE961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739" y="1647576"/>
            <a:ext cx="5001323" cy="35628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BDCD74-31D4-E812-53A4-4D48C56A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9" y="4952724"/>
            <a:ext cx="3225677" cy="14599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34C0DA-61D1-96A2-5CB1-D72987BA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33" y="2113751"/>
            <a:ext cx="5308307" cy="263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43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C0BBC-B015-6F89-81FD-7FACD84B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转换成本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E88D6-573B-3EC8-289B-B7E97268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393265-23BC-AD5B-80C6-00F99B8A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06" y="2535486"/>
            <a:ext cx="522995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1B334-744D-F74E-F1C6-07F14DA6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Adaptive Two-Layer Serialization Algorithm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EF80FC-B6DD-4D70-9A27-BF9A82BB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26" y="1983402"/>
            <a:ext cx="4839375" cy="485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5100C6-8333-88E2-FB6C-55ED4C9A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01" y="1988165"/>
            <a:ext cx="4820323" cy="4763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44EEEF-4D9A-F715-E39E-2FBA10E0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39" y="2874247"/>
            <a:ext cx="4039164" cy="6763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256AB0C-8083-A755-54A1-FDF57ED6F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98" y="3503382"/>
            <a:ext cx="3801005" cy="1343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871C5D9-BFBF-FE92-6BBD-D79456033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298" y="4637412"/>
            <a:ext cx="2657846" cy="8383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F43A7CE-7170-7A6E-226E-527A73EF0C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773" y="3429000"/>
            <a:ext cx="6106377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4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66</Words>
  <Application>Microsoft Office PowerPoint</Application>
  <PresentationFormat>宽屏</PresentationFormat>
  <Paragraphs>32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Office 主题​​</vt:lpstr>
      <vt:lpstr>Message Passing Optimization in Robot Operating System</vt:lpstr>
      <vt:lpstr>ROS 1遇到的问题</vt:lpstr>
      <vt:lpstr>ROS 2的改进与新的问题</vt:lpstr>
      <vt:lpstr>ROS 2 的架构</vt:lpstr>
      <vt:lpstr>数据分发服务DDS</vt:lpstr>
      <vt:lpstr>通信机制</vt:lpstr>
      <vt:lpstr>通信成本</vt:lpstr>
      <vt:lpstr>转换成本</vt:lpstr>
      <vt:lpstr>Adaptive Two-Layer Serialization Algorithm</vt:lpstr>
      <vt:lpstr>Low-layer Serialization Algorithm</vt:lpstr>
      <vt:lpstr>High-layer Serialization Algorithm </vt:lpstr>
      <vt:lpstr>Threshold</vt:lpstr>
      <vt:lpstr>算法设计</vt:lpstr>
      <vt:lpstr>性能评估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哲 王</dc:creator>
  <cp:lastModifiedBy>哲 王</cp:lastModifiedBy>
  <cp:revision>2</cp:revision>
  <dcterms:created xsi:type="dcterms:W3CDTF">2024-09-02T03:39:16Z</dcterms:created>
  <dcterms:modified xsi:type="dcterms:W3CDTF">2024-09-02T08:18:21Z</dcterms:modified>
</cp:coreProperties>
</file>