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AE66-BA58-2552-FD70-81755C9C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764A0-C76D-F28E-EE47-A4FED164D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B2D16-629D-F210-09CB-50307939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54308-19D9-31F5-23B5-138F241E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7BBD1-D27E-AB1C-1B56-8D8FF3C4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B6312-1388-2F3E-4768-41332C96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CD42F9-C1EC-8824-C93F-ADB766FB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99507-6746-78A5-F75F-9B5AB175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B34E9-6745-E6F1-3BE5-A94FFCF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139AE-C6D8-F1C5-6B0A-EC887442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C8A3A8-00C4-84BD-529D-571310BFB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9B197-0B74-CF20-B521-106AF290F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08449-E399-5A1F-755C-5B08FAF7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CFF47-FAB0-4917-1E71-5F3AF48C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DAF85-B409-8555-E1B9-52C61C2F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6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4CE4D-C83E-F92E-E767-00A53976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99C75-D723-7AB4-43B8-FFC5B0F2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CF83F-B268-4290-ABE0-0CB012F7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389C1-7421-130A-6BC1-0FD5498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6371D-CFF7-6ACD-E016-30219480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4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553F6-B61C-7866-FB7E-5EC0B0CF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E2B61-29BD-D0F2-C4A4-A34FC521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E6670-D0C6-5A44-A7C0-3339874E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374F7-C0D1-79BF-3C18-09359DBF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43E29-AD5A-70F2-753B-17363436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67201-0AAA-ECC9-1B78-F6B93A54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9AE0E-7A3A-2219-D8BF-30584D41F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2BD1B-79DC-FA69-FDAC-36CD302E7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A0723-EC57-8056-30BE-64F98CC2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865D3-6E3F-9F02-A6D8-4FED9142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20F3B-0464-50C8-57B0-D8F159D7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BE073-0E5D-38FF-FAA6-105F8931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0E023-FF16-EB22-2833-7D4F7235A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95AACF-90CD-E174-B0B5-0135B90BE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2A2556-1060-434B-2A7F-92F1A69B7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26A811-CF7D-1CC9-EC01-B64B142DE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544C78-0267-D826-047F-C3AD1526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BE0F4E-F63C-A214-8C25-C83453A2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FA5CCC-ABB8-A652-D59B-DE36E562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0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E5D4-81F1-1261-590F-41E1929D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D0BC7A-A37C-2D0E-143E-E73BA581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F9DCEE-2177-6982-7FCA-22D08DFC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DBF3E4-111C-2E29-5440-31BD0FEE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512D08-43EF-07D8-6201-5F10FF5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17864D-487E-6CDF-47ED-0AC22843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F22CE4-7E81-DD71-2524-7A5EE68E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2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F069A-4E35-32FF-3F69-1EE8EF4E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DE669-0160-0E46-A7D3-6FED6FE0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FA109-97C6-CDF1-EF4E-D7239A711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65BF4-492E-AD01-3FDA-F1F15083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2BA0F-2F57-EC84-B46E-62645E61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1C999C-B59F-96F1-F166-BC1B89E6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4B1F2-1D1D-39A8-C8A8-AB62EC74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AC1879-CE47-2A22-A16F-40F9CAC32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A965DB-3D82-92DE-B1C9-AEABDDD7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13874-679C-F661-3CA1-FE5EC226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E6DBB-182C-AF61-B2CD-CA3C6D2E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CB1C6-B217-81F9-698E-C3C9ECF7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BEF687-0CFD-47E2-429C-723AAFF0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FD48D-FB5D-7209-D24A-48D4A4E2A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84D8A-E761-F424-E6F3-C236C4AB1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F3FB7-51AC-4580-ACAB-EB4C11A73646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2A06E-8E2A-3F0C-FA5B-A4866DAD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CB50B-B95D-0CD0-BF12-EB04DD3FB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6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CFCA5-B8B0-5D24-AFC1-164E7D595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RGMP-ROS: A Real-time ROS Architecture of Hybrid RTOS and GPOS on Multi-core Processor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9BC44-3BEB-42C5-1722-4E673664D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论文汇报</a:t>
            </a:r>
          </a:p>
        </p:txBody>
      </p:sp>
    </p:spTree>
    <p:extLst>
      <p:ext uri="{BB962C8B-B14F-4D97-AF65-F5344CB8AC3E}">
        <p14:creationId xmlns:p14="http://schemas.microsoft.com/office/powerpoint/2010/main" val="283600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792CF-1195-2969-B9AD-C255269E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Nuttx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33758A-B765-0C0C-188E-CDEDBCD9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67" y="1520131"/>
            <a:ext cx="5439534" cy="33913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CDC396-DB13-7F1C-F05D-F1FFD40FC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30" y="2315751"/>
            <a:ext cx="4115360" cy="18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D18A6-00CB-9013-52A2-C398147A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RGMP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B5666F-1BC3-9A53-7E9A-D456A5DC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59" y="3989325"/>
            <a:ext cx="5534797" cy="22767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86CA29-9405-4873-BF55-91FB2F320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42" y="1548749"/>
            <a:ext cx="5768790" cy="1628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B8816E-7F63-5388-6068-EF6E16DA0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14" y="3176797"/>
            <a:ext cx="5290473" cy="18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4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8953D-7117-3898-5826-2BF4BCF3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RGMP-ROS </a:t>
            </a:r>
            <a:r>
              <a:rPr lang="zh-CN" altLang="en-US" dirty="0"/>
              <a:t>概述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DABAD-0632-0EBF-13BC-52517B98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3" y="2406797"/>
            <a:ext cx="5611008" cy="2591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E0E209-9073-6942-DF03-58D44DB3D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148" y="2199591"/>
            <a:ext cx="570627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2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BDB24-D93D-BFDB-FF3E-9971EA9E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实现细节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4E8912-6077-4673-65CA-892360B4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80" y="1431539"/>
            <a:ext cx="4315427" cy="1733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6E28BF-5B8B-427E-08BB-9D86A93E8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525" y="2298435"/>
            <a:ext cx="5307180" cy="26211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E2D7D9-F439-2063-98DB-CEF3E2C20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940" y="3165331"/>
            <a:ext cx="4372585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A3248-61AD-4FB9-54F8-0E9E0CE5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A9C30A-4E13-25F9-A069-D87ECB0C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005" y="671127"/>
            <a:ext cx="3724795" cy="55157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C787A9-3B86-B1DD-3A1D-8BA46A795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3" y="1581816"/>
            <a:ext cx="6506483" cy="17147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904828-D462-DD7A-7316-6341AE0F0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93" y="3428999"/>
            <a:ext cx="6134956" cy="26673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E426CE-BEEF-96E3-FB66-A83E1D7FE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142" y="2686067"/>
            <a:ext cx="755437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CB0EE-16F1-77E8-99C5-DD5F21D6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C37B8-6C10-8358-7118-4165EB2D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1B60E0-90C7-5AC6-CBC0-4D986BDD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23" y="2524713"/>
            <a:ext cx="5782482" cy="2953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E0EA15-E9CF-B7E9-F43F-1B87DC34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52" y="2123807"/>
            <a:ext cx="5344271" cy="17242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E4C990-7C90-98DC-9EE4-DA46A3064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52" y="3916969"/>
            <a:ext cx="5449060" cy="2067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00BD1F-C194-7345-59E0-F2B4150B7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560" y="4902238"/>
            <a:ext cx="7754432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95127-82B6-0352-7B72-745D5F54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77AF8-B64C-3B55-8068-BB69E8F1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0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25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-apple-system</vt:lpstr>
      <vt:lpstr>等线</vt:lpstr>
      <vt:lpstr>等线 Light</vt:lpstr>
      <vt:lpstr>Arial</vt:lpstr>
      <vt:lpstr>Office 主题​​</vt:lpstr>
      <vt:lpstr>RGMP-ROS: A Real-time ROS Architecture of Hybrid RTOS and GPOS on Multi-core Processor</vt:lpstr>
      <vt:lpstr>Nuttx</vt:lpstr>
      <vt:lpstr>RGMP</vt:lpstr>
      <vt:lpstr>RGMP-ROS 概述</vt:lpstr>
      <vt:lpstr>实现细节</vt:lpstr>
      <vt:lpstr>测试</vt:lpstr>
      <vt:lpstr>测试2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哲 王</dc:creator>
  <cp:lastModifiedBy>哲 王</cp:lastModifiedBy>
  <cp:revision>2</cp:revision>
  <dcterms:created xsi:type="dcterms:W3CDTF">2024-09-02T17:07:31Z</dcterms:created>
  <dcterms:modified xsi:type="dcterms:W3CDTF">2024-09-05T06:50:52Z</dcterms:modified>
</cp:coreProperties>
</file>