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40" r:id="rId1"/>
  </p:sldMasterIdLst>
  <p:notesMasterIdLst>
    <p:notesMasterId r:id="rId22"/>
  </p:notesMasterIdLst>
  <p:sldIdLst>
    <p:sldId id="256" r:id="rId2"/>
    <p:sldId id="261" r:id="rId3"/>
    <p:sldId id="276" r:id="rId4"/>
    <p:sldId id="262" r:id="rId5"/>
    <p:sldId id="258" r:id="rId6"/>
    <p:sldId id="259" r:id="rId7"/>
    <p:sldId id="260" r:id="rId8"/>
    <p:sldId id="265" r:id="rId9"/>
    <p:sldId id="266" r:id="rId10"/>
    <p:sldId id="270" r:id="rId11"/>
    <p:sldId id="263" r:id="rId12"/>
    <p:sldId id="271" r:id="rId13"/>
    <p:sldId id="272" r:id="rId14"/>
    <p:sldId id="274" r:id="rId15"/>
    <p:sldId id="273" r:id="rId16"/>
    <p:sldId id="264" r:id="rId17"/>
    <p:sldId id="269" r:id="rId18"/>
    <p:sldId id="268" r:id="rId19"/>
    <p:sldId id="267"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6" autoAdjust="0"/>
    <p:restoredTop sz="94660"/>
  </p:normalViewPr>
  <p:slideViewPr>
    <p:cSldViewPr snapToGrid="0">
      <p:cViewPr>
        <p:scale>
          <a:sx n="75" d="100"/>
          <a:sy n="75" d="100"/>
        </p:scale>
        <p:origin x="1884"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C6826C-E8B7-4A40-B889-1555B06C9E8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BE76C84-A7C6-4737-880E-FB8994DE3169}">
      <dgm:prSet/>
      <dgm:spPr/>
      <dgm:t>
        <a:bodyPr/>
        <a:lstStyle/>
        <a:p>
          <a:r>
            <a:rPr lang="fr-FR"/>
            <a:t>Leader dans la fabrication et distribution de produits en verre</a:t>
          </a:r>
          <a:endParaRPr lang="en-US"/>
        </a:p>
      </dgm:t>
    </dgm:pt>
    <dgm:pt modelId="{ED5EE7B0-B2EF-44DF-B715-E9BD044BEE9F}" type="parTrans" cxnId="{ECF3E1D7-D5CF-42EE-8E69-427D37EAE269}">
      <dgm:prSet/>
      <dgm:spPr/>
      <dgm:t>
        <a:bodyPr/>
        <a:lstStyle/>
        <a:p>
          <a:endParaRPr lang="en-US"/>
        </a:p>
      </dgm:t>
    </dgm:pt>
    <dgm:pt modelId="{BC2AA49B-6FB2-43E1-8FA5-A187F545B74C}" type="sibTrans" cxnId="{ECF3E1D7-D5CF-42EE-8E69-427D37EAE269}">
      <dgm:prSet/>
      <dgm:spPr/>
      <dgm:t>
        <a:bodyPr/>
        <a:lstStyle/>
        <a:p>
          <a:endParaRPr lang="en-US"/>
        </a:p>
      </dgm:t>
    </dgm:pt>
    <dgm:pt modelId="{5D62A709-DCC6-4E6B-A814-59820EF40311}">
      <dgm:prSet/>
      <dgm:spPr/>
      <dgm:t>
        <a:bodyPr/>
        <a:lstStyle/>
        <a:p>
          <a:r>
            <a:rPr lang="fr-FR"/>
            <a:t>Créé en 1955</a:t>
          </a:r>
          <a:endParaRPr lang="en-US"/>
        </a:p>
      </dgm:t>
    </dgm:pt>
    <dgm:pt modelId="{376E38E8-614A-42AB-B965-ECDB7B0CD69E}" type="parTrans" cxnId="{B794DCF2-6BCB-4559-AFC1-B5FCBE0A7AA7}">
      <dgm:prSet/>
      <dgm:spPr/>
      <dgm:t>
        <a:bodyPr/>
        <a:lstStyle/>
        <a:p>
          <a:endParaRPr lang="en-US"/>
        </a:p>
      </dgm:t>
    </dgm:pt>
    <dgm:pt modelId="{462A875D-F745-4791-B1AD-38EF743F983D}" type="sibTrans" cxnId="{B794DCF2-6BCB-4559-AFC1-B5FCBE0A7AA7}">
      <dgm:prSet/>
      <dgm:spPr/>
      <dgm:t>
        <a:bodyPr/>
        <a:lstStyle/>
        <a:p>
          <a:endParaRPr lang="en-US"/>
        </a:p>
      </dgm:t>
    </dgm:pt>
    <dgm:pt modelId="{8A577E2E-5ACA-4E2B-A053-3AD31E5DCF2D}">
      <dgm:prSet/>
      <dgm:spPr/>
      <dgm:t>
        <a:bodyPr/>
        <a:lstStyle/>
        <a:p>
          <a:r>
            <a:rPr lang="fr-FR"/>
            <a:t>Siège social à Besançon</a:t>
          </a:r>
          <a:endParaRPr lang="en-US"/>
        </a:p>
      </dgm:t>
    </dgm:pt>
    <dgm:pt modelId="{326F0888-0327-448F-91DF-98FAA7A0EA75}" type="parTrans" cxnId="{3339B969-E893-480B-9818-40B686CFF9E7}">
      <dgm:prSet/>
      <dgm:spPr/>
      <dgm:t>
        <a:bodyPr/>
        <a:lstStyle/>
        <a:p>
          <a:endParaRPr lang="en-US"/>
        </a:p>
      </dgm:t>
    </dgm:pt>
    <dgm:pt modelId="{60F336EE-5C5A-4305-9AE7-B66523CDCA1E}" type="sibTrans" cxnId="{3339B969-E893-480B-9818-40B686CFF9E7}">
      <dgm:prSet/>
      <dgm:spPr/>
      <dgm:t>
        <a:bodyPr/>
        <a:lstStyle/>
        <a:p>
          <a:endParaRPr lang="en-US"/>
        </a:p>
      </dgm:t>
    </dgm:pt>
    <dgm:pt modelId="{364E12F3-33B4-4DA7-8708-876E9B01708F}">
      <dgm:prSet/>
      <dgm:spPr/>
      <dgm:t>
        <a:bodyPr/>
        <a:lstStyle/>
        <a:p>
          <a:r>
            <a:rPr lang="fr-FR"/>
            <a:t>4 entrepôts, 6 boutiques</a:t>
          </a:r>
          <a:endParaRPr lang="en-US"/>
        </a:p>
      </dgm:t>
    </dgm:pt>
    <dgm:pt modelId="{F5B4433E-2BD1-40CF-A84A-4E101DC63A03}" type="parTrans" cxnId="{FEA33D96-BC8A-41DE-8D14-78D2F4FCE968}">
      <dgm:prSet/>
      <dgm:spPr/>
      <dgm:t>
        <a:bodyPr/>
        <a:lstStyle/>
        <a:p>
          <a:endParaRPr lang="en-US"/>
        </a:p>
      </dgm:t>
    </dgm:pt>
    <dgm:pt modelId="{95CBDF10-2840-4F3D-9515-23613B9D5E3B}" type="sibTrans" cxnId="{FEA33D96-BC8A-41DE-8D14-78D2F4FCE968}">
      <dgm:prSet/>
      <dgm:spPr/>
      <dgm:t>
        <a:bodyPr/>
        <a:lstStyle/>
        <a:p>
          <a:endParaRPr lang="en-US"/>
        </a:p>
      </dgm:t>
    </dgm:pt>
    <dgm:pt modelId="{D0452EC2-D8B8-484F-910D-DBCEB4CA6B86}" type="pres">
      <dgm:prSet presAssocID="{5FC6826C-E8B7-4A40-B889-1555B06C9E84}" presName="root" presStyleCnt="0">
        <dgm:presLayoutVars>
          <dgm:dir/>
          <dgm:resizeHandles val="exact"/>
        </dgm:presLayoutVars>
      </dgm:prSet>
      <dgm:spPr/>
    </dgm:pt>
    <dgm:pt modelId="{5A917665-CA96-46DE-895E-009ABD43AE92}" type="pres">
      <dgm:prSet presAssocID="{3BE76C84-A7C6-4737-880E-FB8994DE3169}" presName="compNode" presStyleCnt="0"/>
      <dgm:spPr/>
    </dgm:pt>
    <dgm:pt modelId="{4C19E7F9-A67F-430C-8A40-0E4469A35D24}" type="pres">
      <dgm:prSet presAssocID="{3BE76C84-A7C6-4737-880E-FB8994DE3169}" presName="bgRect" presStyleLbl="bgShp" presStyleIdx="0" presStyleCnt="1"/>
      <dgm:spPr/>
    </dgm:pt>
    <dgm:pt modelId="{E8ACD292-E370-46AE-8C2F-8778F6489F1E}" type="pres">
      <dgm:prSet presAssocID="{3BE76C84-A7C6-4737-880E-FB8994DE3169}"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ctory"/>
        </a:ext>
      </dgm:extLst>
    </dgm:pt>
    <dgm:pt modelId="{48CE561C-C7C2-410F-BAEE-FB3578E34800}" type="pres">
      <dgm:prSet presAssocID="{3BE76C84-A7C6-4737-880E-FB8994DE3169}" presName="spaceRect" presStyleCnt="0"/>
      <dgm:spPr/>
    </dgm:pt>
    <dgm:pt modelId="{757B173A-45E4-4EF2-9D4C-9092EE31C242}" type="pres">
      <dgm:prSet presAssocID="{3BE76C84-A7C6-4737-880E-FB8994DE3169}" presName="parTx" presStyleLbl="revTx" presStyleIdx="0" presStyleCnt="2">
        <dgm:presLayoutVars>
          <dgm:chMax val="0"/>
          <dgm:chPref val="0"/>
        </dgm:presLayoutVars>
      </dgm:prSet>
      <dgm:spPr/>
    </dgm:pt>
    <dgm:pt modelId="{85B2BA47-6155-46EE-B0A4-4833A2608D75}" type="pres">
      <dgm:prSet presAssocID="{3BE76C84-A7C6-4737-880E-FB8994DE3169}" presName="desTx" presStyleLbl="revTx" presStyleIdx="1" presStyleCnt="2">
        <dgm:presLayoutVars/>
      </dgm:prSet>
      <dgm:spPr/>
    </dgm:pt>
  </dgm:ptLst>
  <dgm:cxnLst>
    <dgm:cxn modelId="{F5860B0D-CEB0-47BA-A4D3-77135D3B5D7C}" type="presOf" srcId="{5D62A709-DCC6-4E6B-A814-59820EF40311}" destId="{85B2BA47-6155-46EE-B0A4-4833A2608D75}" srcOrd="0" destOrd="0" presId="urn:microsoft.com/office/officeart/2018/2/layout/IconVerticalSolidList"/>
    <dgm:cxn modelId="{CB0DDD3B-074A-41C8-A3DE-F421501CDD39}" type="presOf" srcId="{8A577E2E-5ACA-4E2B-A053-3AD31E5DCF2D}" destId="{85B2BA47-6155-46EE-B0A4-4833A2608D75}" srcOrd="0" destOrd="1" presId="urn:microsoft.com/office/officeart/2018/2/layout/IconVerticalSolidList"/>
    <dgm:cxn modelId="{DC95FD47-C86F-4102-9985-F57B1B94D983}" type="presOf" srcId="{5FC6826C-E8B7-4A40-B889-1555B06C9E84}" destId="{D0452EC2-D8B8-484F-910D-DBCEB4CA6B86}" srcOrd="0" destOrd="0" presId="urn:microsoft.com/office/officeart/2018/2/layout/IconVerticalSolidList"/>
    <dgm:cxn modelId="{3339B969-E893-480B-9818-40B686CFF9E7}" srcId="{3BE76C84-A7C6-4737-880E-FB8994DE3169}" destId="{8A577E2E-5ACA-4E2B-A053-3AD31E5DCF2D}" srcOrd="1" destOrd="0" parTransId="{326F0888-0327-448F-91DF-98FAA7A0EA75}" sibTransId="{60F336EE-5C5A-4305-9AE7-B66523CDCA1E}"/>
    <dgm:cxn modelId="{E13DA86E-B39A-4567-BB82-ED4783191201}" type="presOf" srcId="{364E12F3-33B4-4DA7-8708-876E9B01708F}" destId="{85B2BA47-6155-46EE-B0A4-4833A2608D75}" srcOrd="0" destOrd="2" presId="urn:microsoft.com/office/officeart/2018/2/layout/IconVerticalSolidList"/>
    <dgm:cxn modelId="{FEA33D96-BC8A-41DE-8D14-78D2F4FCE968}" srcId="{3BE76C84-A7C6-4737-880E-FB8994DE3169}" destId="{364E12F3-33B4-4DA7-8708-876E9B01708F}" srcOrd="2" destOrd="0" parTransId="{F5B4433E-2BD1-40CF-A84A-4E101DC63A03}" sibTransId="{95CBDF10-2840-4F3D-9515-23613B9D5E3B}"/>
    <dgm:cxn modelId="{6CFDE6A9-470B-4577-8D63-F60E23618266}" type="presOf" srcId="{3BE76C84-A7C6-4737-880E-FB8994DE3169}" destId="{757B173A-45E4-4EF2-9D4C-9092EE31C242}" srcOrd="0" destOrd="0" presId="urn:microsoft.com/office/officeart/2018/2/layout/IconVerticalSolidList"/>
    <dgm:cxn modelId="{ECF3E1D7-D5CF-42EE-8E69-427D37EAE269}" srcId="{5FC6826C-E8B7-4A40-B889-1555B06C9E84}" destId="{3BE76C84-A7C6-4737-880E-FB8994DE3169}" srcOrd="0" destOrd="0" parTransId="{ED5EE7B0-B2EF-44DF-B715-E9BD044BEE9F}" sibTransId="{BC2AA49B-6FB2-43E1-8FA5-A187F545B74C}"/>
    <dgm:cxn modelId="{B794DCF2-6BCB-4559-AFC1-B5FCBE0A7AA7}" srcId="{3BE76C84-A7C6-4737-880E-FB8994DE3169}" destId="{5D62A709-DCC6-4E6B-A814-59820EF40311}" srcOrd="0" destOrd="0" parTransId="{376E38E8-614A-42AB-B965-ECDB7B0CD69E}" sibTransId="{462A875D-F745-4791-B1AD-38EF743F983D}"/>
    <dgm:cxn modelId="{3AA9EB7B-D5EC-4873-81ED-3483E080444C}" type="presParOf" srcId="{D0452EC2-D8B8-484F-910D-DBCEB4CA6B86}" destId="{5A917665-CA96-46DE-895E-009ABD43AE92}" srcOrd="0" destOrd="0" presId="urn:microsoft.com/office/officeart/2018/2/layout/IconVerticalSolidList"/>
    <dgm:cxn modelId="{896994D7-B954-475A-9C82-F38EA27B9A81}" type="presParOf" srcId="{5A917665-CA96-46DE-895E-009ABD43AE92}" destId="{4C19E7F9-A67F-430C-8A40-0E4469A35D24}" srcOrd="0" destOrd="0" presId="urn:microsoft.com/office/officeart/2018/2/layout/IconVerticalSolidList"/>
    <dgm:cxn modelId="{BDADF357-903B-4613-8B9D-7C9570E73BA9}" type="presParOf" srcId="{5A917665-CA96-46DE-895E-009ABD43AE92}" destId="{E8ACD292-E370-46AE-8C2F-8778F6489F1E}" srcOrd="1" destOrd="0" presId="urn:microsoft.com/office/officeart/2018/2/layout/IconVerticalSolidList"/>
    <dgm:cxn modelId="{36488295-A2E8-4732-AF94-19F9291C44C4}" type="presParOf" srcId="{5A917665-CA96-46DE-895E-009ABD43AE92}" destId="{48CE561C-C7C2-410F-BAEE-FB3578E34800}" srcOrd="2" destOrd="0" presId="urn:microsoft.com/office/officeart/2018/2/layout/IconVerticalSolidList"/>
    <dgm:cxn modelId="{E6B1B239-95DD-41EA-A171-4AC30EA0AC6D}" type="presParOf" srcId="{5A917665-CA96-46DE-895E-009ABD43AE92}" destId="{757B173A-45E4-4EF2-9D4C-9092EE31C242}" srcOrd="3" destOrd="0" presId="urn:microsoft.com/office/officeart/2018/2/layout/IconVerticalSolidList"/>
    <dgm:cxn modelId="{704E6E19-1C93-45CB-8A51-A73348E6D7CC}" type="presParOf" srcId="{5A917665-CA96-46DE-895E-009ABD43AE92}" destId="{85B2BA47-6155-46EE-B0A4-4833A2608D75}"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41AE6B-456F-44C2-9C11-CA363395F2F7}"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3EB9AF8-5C93-4FFD-8335-F205BEA41273}">
      <dgm:prSet/>
      <dgm:spPr/>
      <dgm:t>
        <a:bodyPr/>
        <a:lstStyle/>
        <a:p>
          <a:pPr>
            <a:lnSpc>
              <a:spcPct val="100000"/>
            </a:lnSpc>
          </a:pPr>
          <a:r>
            <a:rPr lang="fr-FR" dirty="0"/>
            <a:t>Augmenter votre chiffre d’affaire</a:t>
          </a:r>
          <a:endParaRPr lang="en-US" dirty="0"/>
        </a:p>
      </dgm:t>
    </dgm:pt>
    <dgm:pt modelId="{9D5F489F-CBAD-4F4F-A677-A34C09209FA7}" type="parTrans" cxnId="{4767F2CC-B8C9-4497-AFA8-14F951210C3E}">
      <dgm:prSet/>
      <dgm:spPr/>
      <dgm:t>
        <a:bodyPr/>
        <a:lstStyle/>
        <a:p>
          <a:endParaRPr lang="en-US"/>
        </a:p>
      </dgm:t>
    </dgm:pt>
    <dgm:pt modelId="{4CB2FAF7-4600-4CFD-B47C-4B8029C42B4C}" type="sibTrans" cxnId="{4767F2CC-B8C9-4497-AFA8-14F951210C3E}">
      <dgm:prSet/>
      <dgm:spPr/>
      <dgm:t>
        <a:bodyPr/>
        <a:lstStyle/>
        <a:p>
          <a:endParaRPr lang="en-US"/>
        </a:p>
      </dgm:t>
    </dgm:pt>
    <dgm:pt modelId="{B826C808-6604-4C00-8DC9-19C722E67819}">
      <dgm:prSet/>
      <dgm:spPr/>
      <dgm:t>
        <a:bodyPr/>
        <a:lstStyle/>
        <a:p>
          <a:pPr>
            <a:lnSpc>
              <a:spcPct val="100000"/>
            </a:lnSpc>
          </a:pPr>
          <a:r>
            <a:rPr lang="fr-FR"/>
            <a:t>Toucher une nouvelle clientèle</a:t>
          </a:r>
          <a:endParaRPr lang="en-US"/>
        </a:p>
      </dgm:t>
    </dgm:pt>
    <dgm:pt modelId="{FB393638-72C1-4ADF-9C9F-217796F9BCB7}" type="parTrans" cxnId="{8B865BDA-DE66-45E9-BCA9-E15CCB4B4E84}">
      <dgm:prSet/>
      <dgm:spPr/>
      <dgm:t>
        <a:bodyPr/>
        <a:lstStyle/>
        <a:p>
          <a:endParaRPr lang="en-US"/>
        </a:p>
      </dgm:t>
    </dgm:pt>
    <dgm:pt modelId="{13BB8AE1-5A60-4834-B339-98F79212711B}" type="sibTrans" cxnId="{8B865BDA-DE66-45E9-BCA9-E15CCB4B4E84}">
      <dgm:prSet/>
      <dgm:spPr/>
      <dgm:t>
        <a:bodyPr/>
        <a:lstStyle/>
        <a:p>
          <a:endParaRPr lang="en-US"/>
        </a:p>
      </dgm:t>
    </dgm:pt>
    <dgm:pt modelId="{283556B8-9D2C-4B03-8A29-7F426C61783C}">
      <dgm:prSet/>
      <dgm:spPr/>
      <dgm:t>
        <a:bodyPr/>
        <a:lstStyle/>
        <a:p>
          <a:pPr>
            <a:lnSpc>
              <a:spcPct val="100000"/>
            </a:lnSpc>
          </a:pPr>
          <a:r>
            <a:rPr lang="fr-FR" dirty="0"/>
            <a:t>S’adapter aux nouveaux modes de consommation</a:t>
          </a:r>
          <a:endParaRPr lang="en-US" dirty="0"/>
        </a:p>
      </dgm:t>
    </dgm:pt>
    <dgm:pt modelId="{6C975D99-B0D4-44DE-B45A-9F3752E89605}" type="parTrans" cxnId="{845F3316-9B10-4BC7-94F4-B1D74313C24E}">
      <dgm:prSet/>
      <dgm:spPr/>
      <dgm:t>
        <a:bodyPr/>
        <a:lstStyle/>
        <a:p>
          <a:endParaRPr lang="en-US"/>
        </a:p>
      </dgm:t>
    </dgm:pt>
    <dgm:pt modelId="{7555C341-D460-4EB1-9A93-58DB355044C2}" type="sibTrans" cxnId="{845F3316-9B10-4BC7-94F4-B1D74313C24E}">
      <dgm:prSet/>
      <dgm:spPr/>
      <dgm:t>
        <a:bodyPr/>
        <a:lstStyle/>
        <a:p>
          <a:endParaRPr lang="en-US"/>
        </a:p>
      </dgm:t>
    </dgm:pt>
    <dgm:pt modelId="{97C0D5A4-23D7-4127-8E67-F1925192A244}" type="pres">
      <dgm:prSet presAssocID="{8041AE6B-456F-44C2-9C11-CA363395F2F7}" presName="root" presStyleCnt="0">
        <dgm:presLayoutVars>
          <dgm:dir/>
          <dgm:resizeHandles val="exact"/>
        </dgm:presLayoutVars>
      </dgm:prSet>
      <dgm:spPr/>
    </dgm:pt>
    <dgm:pt modelId="{297C3B2D-393D-49C2-A1F3-DF04D75C1173}" type="pres">
      <dgm:prSet presAssocID="{93EB9AF8-5C93-4FFD-8335-F205BEA41273}" presName="compNode" presStyleCnt="0"/>
      <dgm:spPr/>
    </dgm:pt>
    <dgm:pt modelId="{1E5EB8A6-3FBA-42C3-935E-EB532B6A641B}" type="pres">
      <dgm:prSet presAssocID="{93EB9AF8-5C93-4FFD-8335-F205BEA41273}" presName="bgRect" presStyleLbl="bgShp" presStyleIdx="0" presStyleCnt="3"/>
      <dgm:spPr/>
    </dgm:pt>
    <dgm:pt modelId="{15696334-F33C-461E-A1C0-9216496692D9}" type="pres">
      <dgm:prSet presAssocID="{93EB9AF8-5C93-4FFD-8335-F205BEA4127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èces"/>
        </a:ext>
      </dgm:extLst>
    </dgm:pt>
    <dgm:pt modelId="{63AD9577-5019-4893-BA3B-76DB1651D593}" type="pres">
      <dgm:prSet presAssocID="{93EB9AF8-5C93-4FFD-8335-F205BEA41273}" presName="spaceRect" presStyleCnt="0"/>
      <dgm:spPr/>
    </dgm:pt>
    <dgm:pt modelId="{6AF53C00-D2C1-40B6-847B-D6FDE51F8FFF}" type="pres">
      <dgm:prSet presAssocID="{93EB9AF8-5C93-4FFD-8335-F205BEA41273}" presName="parTx" presStyleLbl="revTx" presStyleIdx="0" presStyleCnt="3">
        <dgm:presLayoutVars>
          <dgm:chMax val="0"/>
          <dgm:chPref val="0"/>
        </dgm:presLayoutVars>
      </dgm:prSet>
      <dgm:spPr/>
    </dgm:pt>
    <dgm:pt modelId="{BF99F6E7-A088-4273-B3CB-9A3517125D69}" type="pres">
      <dgm:prSet presAssocID="{4CB2FAF7-4600-4CFD-B47C-4B8029C42B4C}" presName="sibTrans" presStyleCnt="0"/>
      <dgm:spPr/>
    </dgm:pt>
    <dgm:pt modelId="{3A17C2FF-D06B-41CE-B8F5-CD4C6FF59D9B}" type="pres">
      <dgm:prSet presAssocID="{B826C808-6604-4C00-8DC9-19C722E67819}" presName="compNode" presStyleCnt="0"/>
      <dgm:spPr/>
    </dgm:pt>
    <dgm:pt modelId="{67FF1F94-004B-4BF4-B7F8-468C042D4F90}" type="pres">
      <dgm:prSet presAssocID="{B826C808-6604-4C00-8DC9-19C722E67819}" presName="bgRect" presStyleLbl="bgShp" presStyleIdx="1" presStyleCnt="3"/>
      <dgm:spPr/>
    </dgm:pt>
    <dgm:pt modelId="{16C15E35-EF75-4B20-BD6F-C160D4B90342}" type="pres">
      <dgm:prSet presAssocID="{B826C808-6604-4C00-8DC9-19C722E6781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Avis des clients"/>
        </a:ext>
      </dgm:extLst>
    </dgm:pt>
    <dgm:pt modelId="{8090B32A-E166-4CA2-B28D-D1DF995E6BA6}" type="pres">
      <dgm:prSet presAssocID="{B826C808-6604-4C00-8DC9-19C722E67819}" presName="spaceRect" presStyleCnt="0"/>
      <dgm:spPr/>
    </dgm:pt>
    <dgm:pt modelId="{56A3D1E8-557A-41E2-A40F-79AAED0942A1}" type="pres">
      <dgm:prSet presAssocID="{B826C808-6604-4C00-8DC9-19C722E67819}" presName="parTx" presStyleLbl="revTx" presStyleIdx="1" presStyleCnt="3">
        <dgm:presLayoutVars>
          <dgm:chMax val="0"/>
          <dgm:chPref val="0"/>
        </dgm:presLayoutVars>
      </dgm:prSet>
      <dgm:spPr/>
    </dgm:pt>
    <dgm:pt modelId="{7D3632B5-D997-4F0B-946B-021380B8A8EC}" type="pres">
      <dgm:prSet presAssocID="{13BB8AE1-5A60-4834-B339-98F79212711B}" presName="sibTrans" presStyleCnt="0"/>
      <dgm:spPr/>
    </dgm:pt>
    <dgm:pt modelId="{C3947633-8F8D-4F84-BF75-232ACDC2DB7B}" type="pres">
      <dgm:prSet presAssocID="{283556B8-9D2C-4B03-8A29-7F426C61783C}" presName="compNode" presStyleCnt="0"/>
      <dgm:spPr/>
    </dgm:pt>
    <dgm:pt modelId="{1D8B35A4-79D4-4D0B-90D1-3251B433A269}" type="pres">
      <dgm:prSet presAssocID="{283556B8-9D2C-4B03-8A29-7F426C61783C}" presName="bgRect" presStyleLbl="bgShp" presStyleIdx="2" presStyleCnt="3"/>
      <dgm:spPr/>
    </dgm:pt>
    <dgm:pt modelId="{4C1B7890-2F15-4BB6-9A93-09095E5728A4}" type="pres">
      <dgm:prSet presAssocID="{283556B8-9D2C-4B03-8A29-7F426C6178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ac de course"/>
        </a:ext>
      </dgm:extLst>
    </dgm:pt>
    <dgm:pt modelId="{F33C22CC-366A-45E9-A503-29DCDBD28A84}" type="pres">
      <dgm:prSet presAssocID="{283556B8-9D2C-4B03-8A29-7F426C61783C}" presName="spaceRect" presStyleCnt="0"/>
      <dgm:spPr/>
    </dgm:pt>
    <dgm:pt modelId="{CF55419D-DE42-43BE-A2DE-5389662E2ED4}" type="pres">
      <dgm:prSet presAssocID="{283556B8-9D2C-4B03-8A29-7F426C61783C}" presName="parTx" presStyleLbl="revTx" presStyleIdx="2" presStyleCnt="3">
        <dgm:presLayoutVars>
          <dgm:chMax val="0"/>
          <dgm:chPref val="0"/>
        </dgm:presLayoutVars>
      </dgm:prSet>
      <dgm:spPr/>
    </dgm:pt>
  </dgm:ptLst>
  <dgm:cxnLst>
    <dgm:cxn modelId="{EC933710-B847-4DBD-BA99-9982C3328B23}" type="presOf" srcId="{B826C808-6604-4C00-8DC9-19C722E67819}" destId="{56A3D1E8-557A-41E2-A40F-79AAED0942A1}" srcOrd="0" destOrd="0" presId="urn:microsoft.com/office/officeart/2018/2/layout/IconVerticalSolidList"/>
    <dgm:cxn modelId="{845F3316-9B10-4BC7-94F4-B1D74313C24E}" srcId="{8041AE6B-456F-44C2-9C11-CA363395F2F7}" destId="{283556B8-9D2C-4B03-8A29-7F426C61783C}" srcOrd="2" destOrd="0" parTransId="{6C975D99-B0D4-44DE-B45A-9F3752E89605}" sibTransId="{7555C341-D460-4EB1-9A93-58DB355044C2}"/>
    <dgm:cxn modelId="{1AC72C49-09C9-4026-9564-D18C709DF1FD}" type="presOf" srcId="{93EB9AF8-5C93-4FFD-8335-F205BEA41273}" destId="{6AF53C00-D2C1-40B6-847B-D6FDE51F8FFF}" srcOrd="0" destOrd="0" presId="urn:microsoft.com/office/officeart/2018/2/layout/IconVerticalSolidList"/>
    <dgm:cxn modelId="{3113518D-E7DF-450C-BECB-FBB5125C4607}" type="presOf" srcId="{283556B8-9D2C-4B03-8A29-7F426C61783C}" destId="{CF55419D-DE42-43BE-A2DE-5389662E2ED4}" srcOrd="0" destOrd="0" presId="urn:microsoft.com/office/officeart/2018/2/layout/IconVerticalSolidList"/>
    <dgm:cxn modelId="{4767F2CC-B8C9-4497-AFA8-14F951210C3E}" srcId="{8041AE6B-456F-44C2-9C11-CA363395F2F7}" destId="{93EB9AF8-5C93-4FFD-8335-F205BEA41273}" srcOrd="0" destOrd="0" parTransId="{9D5F489F-CBAD-4F4F-A677-A34C09209FA7}" sibTransId="{4CB2FAF7-4600-4CFD-B47C-4B8029C42B4C}"/>
    <dgm:cxn modelId="{8B865BDA-DE66-45E9-BCA9-E15CCB4B4E84}" srcId="{8041AE6B-456F-44C2-9C11-CA363395F2F7}" destId="{B826C808-6604-4C00-8DC9-19C722E67819}" srcOrd="1" destOrd="0" parTransId="{FB393638-72C1-4ADF-9C9F-217796F9BCB7}" sibTransId="{13BB8AE1-5A60-4834-B339-98F79212711B}"/>
    <dgm:cxn modelId="{64AAD1F8-7715-448A-B795-A9546D932000}" type="presOf" srcId="{8041AE6B-456F-44C2-9C11-CA363395F2F7}" destId="{97C0D5A4-23D7-4127-8E67-F1925192A244}" srcOrd="0" destOrd="0" presId="urn:microsoft.com/office/officeart/2018/2/layout/IconVerticalSolidList"/>
    <dgm:cxn modelId="{C8DF7CD2-21D3-4ACA-A594-C23248DEAC44}" type="presParOf" srcId="{97C0D5A4-23D7-4127-8E67-F1925192A244}" destId="{297C3B2D-393D-49C2-A1F3-DF04D75C1173}" srcOrd="0" destOrd="0" presId="urn:microsoft.com/office/officeart/2018/2/layout/IconVerticalSolidList"/>
    <dgm:cxn modelId="{5544CFC7-7EAC-41B6-A442-10165D5D6BC7}" type="presParOf" srcId="{297C3B2D-393D-49C2-A1F3-DF04D75C1173}" destId="{1E5EB8A6-3FBA-42C3-935E-EB532B6A641B}" srcOrd="0" destOrd="0" presId="urn:microsoft.com/office/officeart/2018/2/layout/IconVerticalSolidList"/>
    <dgm:cxn modelId="{B3C0543D-7180-4BF7-A3B6-6AEC598DADE1}" type="presParOf" srcId="{297C3B2D-393D-49C2-A1F3-DF04D75C1173}" destId="{15696334-F33C-461E-A1C0-9216496692D9}" srcOrd="1" destOrd="0" presId="urn:microsoft.com/office/officeart/2018/2/layout/IconVerticalSolidList"/>
    <dgm:cxn modelId="{8C8A6037-F081-4A52-BA79-DFE41AED6B36}" type="presParOf" srcId="{297C3B2D-393D-49C2-A1F3-DF04D75C1173}" destId="{63AD9577-5019-4893-BA3B-76DB1651D593}" srcOrd="2" destOrd="0" presId="urn:microsoft.com/office/officeart/2018/2/layout/IconVerticalSolidList"/>
    <dgm:cxn modelId="{2948581E-8516-4F52-9AFD-441A42D88CA4}" type="presParOf" srcId="{297C3B2D-393D-49C2-A1F3-DF04D75C1173}" destId="{6AF53C00-D2C1-40B6-847B-D6FDE51F8FFF}" srcOrd="3" destOrd="0" presId="urn:microsoft.com/office/officeart/2018/2/layout/IconVerticalSolidList"/>
    <dgm:cxn modelId="{E8DD8A20-6532-4C4B-9C76-6ECAFDE9A57B}" type="presParOf" srcId="{97C0D5A4-23D7-4127-8E67-F1925192A244}" destId="{BF99F6E7-A088-4273-B3CB-9A3517125D69}" srcOrd="1" destOrd="0" presId="urn:microsoft.com/office/officeart/2018/2/layout/IconVerticalSolidList"/>
    <dgm:cxn modelId="{3DD7F2AA-90AA-453E-85B2-832D07C51DD5}" type="presParOf" srcId="{97C0D5A4-23D7-4127-8E67-F1925192A244}" destId="{3A17C2FF-D06B-41CE-B8F5-CD4C6FF59D9B}" srcOrd="2" destOrd="0" presId="urn:microsoft.com/office/officeart/2018/2/layout/IconVerticalSolidList"/>
    <dgm:cxn modelId="{B3BBE0BA-FBD9-40FE-B106-12DF9736885B}" type="presParOf" srcId="{3A17C2FF-D06B-41CE-B8F5-CD4C6FF59D9B}" destId="{67FF1F94-004B-4BF4-B7F8-468C042D4F90}" srcOrd="0" destOrd="0" presId="urn:microsoft.com/office/officeart/2018/2/layout/IconVerticalSolidList"/>
    <dgm:cxn modelId="{DA11928F-55AB-48C9-920E-40A3ADE1B011}" type="presParOf" srcId="{3A17C2FF-D06B-41CE-B8F5-CD4C6FF59D9B}" destId="{16C15E35-EF75-4B20-BD6F-C160D4B90342}" srcOrd="1" destOrd="0" presId="urn:microsoft.com/office/officeart/2018/2/layout/IconVerticalSolidList"/>
    <dgm:cxn modelId="{2AF30E5D-0D38-44BE-8949-6B6EE4F5FF42}" type="presParOf" srcId="{3A17C2FF-D06B-41CE-B8F5-CD4C6FF59D9B}" destId="{8090B32A-E166-4CA2-B28D-D1DF995E6BA6}" srcOrd="2" destOrd="0" presId="urn:microsoft.com/office/officeart/2018/2/layout/IconVerticalSolidList"/>
    <dgm:cxn modelId="{4925D26F-BF6E-4CE4-8BC1-285DB488FC3A}" type="presParOf" srcId="{3A17C2FF-D06B-41CE-B8F5-CD4C6FF59D9B}" destId="{56A3D1E8-557A-41E2-A40F-79AAED0942A1}" srcOrd="3" destOrd="0" presId="urn:microsoft.com/office/officeart/2018/2/layout/IconVerticalSolidList"/>
    <dgm:cxn modelId="{0EE837B4-3E9A-44D2-9D2D-896A48B75F77}" type="presParOf" srcId="{97C0D5A4-23D7-4127-8E67-F1925192A244}" destId="{7D3632B5-D997-4F0B-946B-021380B8A8EC}" srcOrd="3" destOrd="0" presId="urn:microsoft.com/office/officeart/2018/2/layout/IconVerticalSolidList"/>
    <dgm:cxn modelId="{AD35616D-DE6E-4749-BF95-C3C61552C684}" type="presParOf" srcId="{97C0D5A4-23D7-4127-8E67-F1925192A244}" destId="{C3947633-8F8D-4F84-BF75-232ACDC2DB7B}" srcOrd="4" destOrd="0" presId="urn:microsoft.com/office/officeart/2018/2/layout/IconVerticalSolidList"/>
    <dgm:cxn modelId="{9A6B3672-A894-4694-A7FC-A383C8FC957F}" type="presParOf" srcId="{C3947633-8F8D-4F84-BF75-232ACDC2DB7B}" destId="{1D8B35A4-79D4-4D0B-90D1-3251B433A269}" srcOrd="0" destOrd="0" presId="urn:microsoft.com/office/officeart/2018/2/layout/IconVerticalSolidList"/>
    <dgm:cxn modelId="{52E5B172-1929-4B91-83E5-BEF7C4F30159}" type="presParOf" srcId="{C3947633-8F8D-4F84-BF75-232ACDC2DB7B}" destId="{4C1B7890-2F15-4BB6-9A93-09095E5728A4}" srcOrd="1" destOrd="0" presId="urn:microsoft.com/office/officeart/2018/2/layout/IconVerticalSolidList"/>
    <dgm:cxn modelId="{D241A42A-206B-4422-B092-AB232EAFD93C}" type="presParOf" srcId="{C3947633-8F8D-4F84-BF75-232ACDC2DB7B}" destId="{F33C22CC-366A-45E9-A503-29DCDBD28A84}" srcOrd="2" destOrd="0" presId="urn:microsoft.com/office/officeart/2018/2/layout/IconVerticalSolidList"/>
    <dgm:cxn modelId="{DD6C3F8C-EE9B-4E69-81A9-3815B2D65F55}" type="presParOf" srcId="{C3947633-8F8D-4F84-BF75-232ACDC2DB7B}" destId="{CF55419D-DE42-43BE-A2DE-5389662E2E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DBF4EE-9C14-4BE4-86B4-B7A46940BB94}"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5D5212DE-807C-426F-9F3A-070EE8B6782E}">
      <dgm:prSet/>
      <dgm:spPr/>
      <dgm:t>
        <a:bodyPr/>
        <a:lstStyle/>
        <a:p>
          <a:pPr>
            <a:defRPr cap="all"/>
          </a:pPr>
          <a:r>
            <a:rPr lang="fr-FR"/>
            <a:t>Mise en place d’une solution de click and collect</a:t>
          </a:r>
          <a:endParaRPr lang="en-US"/>
        </a:p>
      </dgm:t>
    </dgm:pt>
    <dgm:pt modelId="{697ECAFD-9A9C-4ABB-AD12-26E5C14D9CB1}" type="parTrans" cxnId="{08BE1538-189B-4CBA-B28B-0F12CF35D55A}">
      <dgm:prSet/>
      <dgm:spPr/>
      <dgm:t>
        <a:bodyPr/>
        <a:lstStyle/>
        <a:p>
          <a:endParaRPr lang="en-US"/>
        </a:p>
      </dgm:t>
    </dgm:pt>
    <dgm:pt modelId="{3EB09878-26A0-4CA8-958C-CDA1CE1B563F}" type="sibTrans" cxnId="{08BE1538-189B-4CBA-B28B-0F12CF35D55A}">
      <dgm:prSet/>
      <dgm:spPr/>
      <dgm:t>
        <a:bodyPr/>
        <a:lstStyle/>
        <a:p>
          <a:endParaRPr lang="en-US"/>
        </a:p>
      </dgm:t>
    </dgm:pt>
    <dgm:pt modelId="{84B0190D-2910-4421-B3ED-E88B52BE2704}" type="pres">
      <dgm:prSet presAssocID="{B7DBF4EE-9C14-4BE4-86B4-B7A46940BB94}" presName="root" presStyleCnt="0">
        <dgm:presLayoutVars>
          <dgm:dir/>
          <dgm:resizeHandles val="exact"/>
        </dgm:presLayoutVars>
      </dgm:prSet>
      <dgm:spPr/>
    </dgm:pt>
    <dgm:pt modelId="{E8CD5693-B467-49A4-AF7F-519A33B7A006}" type="pres">
      <dgm:prSet presAssocID="{5D5212DE-807C-426F-9F3A-070EE8B6782E}" presName="compNode" presStyleCnt="0"/>
      <dgm:spPr/>
    </dgm:pt>
    <dgm:pt modelId="{BFA3DE6A-B42D-4CE8-A646-6DCA2499884F}" type="pres">
      <dgm:prSet presAssocID="{5D5212DE-807C-426F-9F3A-070EE8B6782E}" presName="iconBgRect" presStyleLbl="bgShp" presStyleIdx="0" presStyleCnt="1"/>
      <dgm:spPr>
        <a:solidFill>
          <a:srgbClr val="00B050"/>
        </a:solidFill>
      </dgm:spPr>
    </dgm:pt>
    <dgm:pt modelId="{2DEE5C6D-F369-4D3B-9ADF-7007BF95B12E}" type="pres">
      <dgm:prSet presAssocID="{5D5212DE-807C-426F-9F3A-070EE8B6782E}"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commerce"/>
        </a:ext>
      </dgm:extLst>
    </dgm:pt>
    <dgm:pt modelId="{2DD2203C-A3E0-4116-89F2-E97EE1B77A18}" type="pres">
      <dgm:prSet presAssocID="{5D5212DE-807C-426F-9F3A-070EE8B6782E}" presName="spaceRect" presStyleCnt="0"/>
      <dgm:spPr/>
    </dgm:pt>
    <dgm:pt modelId="{47EBBFDA-30F8-4EE8-B3AA-1CC3A9285266}" type="pres">
      <dgm:prSet presAssocID="{5D5212DE-807C-426F-9F3A-070EE8B6782E}" presName="textRect" presStyleLbl="revTx" presStyleIdx="0" presStyleCnt="1">
        <dgm:presLayoutVars>
          <dgm:chMax val="1"/>
          <dgm:chPref val="1"/>
        </dgm:presLayoutVars>
      </dgm:prSet>
      <dgm:spPr/>
    </dgm:pt>
  </dgm:ptLst>
  <dgm:cxnLst>
    <dgm:cxn modelId="{08BE1538-189B-4CBA-B28B-0F12CF35D55A}" srcId="{B7DBF4EE-9C14-4BE4-86B4-B7A46940BB94}" destId="{5D5212DE-807C-426F-9F3A-070EE8B6782E}" srcOrd="0" destOrd="0" parTransId="{697ECAFD-9A9C-4ABB-AD12-26E5C14D9CB1}" sibTransId="{3EB09878-26A0-4CA8-958C-CDA1CE1B563F}"/>
    <dgm:cxn modelId="{297D3BA1-1F9C-4C6E-A96E-9A856CC440B5}" type="presOf" srcId="{B7DBF4EE-9C14-4BE4-86B4-B7A46940BB94}" destId="{84B0190D-2910-4421-B3ED-E88B52BE2704}" srcOrd="0" destOrd="0" presId="urn:microsoft.com/office/officeart/2018/5/layout/IconCircleLabelList"/>
    <dgm:cxn modelId="{AAA45DBC-D4C6-4EC4-9004-5506367A3DFE}" type="presOf" srcId="{5D5212DE-807C-426F-9F3A-070EE8B6782E}" destId="{47EBBFDA-30F8-4EE8-B3AA-1CC3A9285266}" srcOrd="0" destOrd="0" presId="urn:microsoft.com/office/officeart/2018/5/layout/IconCircleLabelList"/>
    <dgm:cxn modelId="{13B8C273-40DD-4D5C-8146-E4865304A2AA}" type="presParOf" srcId="{84B0190D-2910-4421-B3ED-E88B52BE2704}" destId="{E8CD5693-B467-49A4-AF7F-519A33B7A006}" srcOrd="0" destOrd="0" presId="urn:microsoft.com/office/officeart/2018/5/layout/IconCircleLabelList"/>
    <dgm:cxn modelId="{790F8E90-F698-492F-B7EC-D3A6D1913238}" type="presParOf" srcId="{E8CD5693-B467-49A4-AF7F-519A33B7A006}" destId="{BFA3DE6A-B42D-4CE8-A646-6DCA2499884F}" srcOrd="0" destOrd="0" presId="urn:microsoft.com/office/officeart/2018/5/layout/IconCircleLabelList"/>
    <dgm:cxn modelId="{407E1576-566A-4CC3-ABD1-E771563D47D0}" type="presParOf" srcId="{E8CD5693-B467-49A4-AF7F-519A33B7A006}" destId="{2DEE5C6D-F369-4D3B-9ADF-7007BF95B12E}" srcOrd="1" destOrd="0" presId="urn:microsoft.com/office/officeart/2018/5/layout/IconCircleLabelList"/>
    <dgm:cxn modelId="{A5D035DE-1087-4E3B-8CB1-74491DA5495C}" type="presParOf" srcId="{E8CD5693-B467-49A4-AF7F-519A33B7A006}" destId="{2DD2203C-A3E0-4116-89F2-E97EE1B77A18}" srcOrd="2" destOrd="0" presId="urn:microsoft.com/office/officeart/2018/5/layout/IconCircleLabelList"/>
    <dgm:cxn modelId="{3D64C5BE-F0A5-4600-A8A8-88DED3D8F36B}" type="presParOf" srcId="{E8CD5693-B467-49A4-AF7F-519A33B7A006}" destId="{47EBBFDA-30F8-4EE8-B3AA-1CC3A928526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5E4950-A859-47F9-BF31-A75F2F49FB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35DCEE4-758A-46CC-93E8-2EAA4EDFECCB}">
      <dgm:prSet/>
      <dgm:spPr/>
      <dgm:t>
        <a:bodyPr/>
        <a:lstStyle/>
        <a:p>
          <a:r>
            <a:rPr lang="fr-FR"/>
            <a:t>Proximité avec les clients</a:t>
          </a:r>
          <a:endParaRPr lang="en-US"/>
        </a:p>
      </dgm:t>
    </dgm:pt>
    <dgm:pt modelId="{D9512A7D-3BCE-4E32-84B8-668905120A74}" type="parTrans" cxnId="{BCAECF99-1E54-4364-B6CD-DC1B0FD0475A}">
      <dgm:prSet/>
      <dgm:spPr/>
      <dgm:t>
        <a:bodyPr/>
        <a:lstStyle/>
        <a:p>
          <a:endParaRPr lang="en-US"/>
        </a:p>
      </dgm:t>
    </dgm:pt>
    <dgm:pt modelId="{6120B92B-2A37-4328-882D-F1DA1BD78D31}" type="sibTrans" cxnId="{BCAECF99-1E54-4364-B6CD-DC1B0FD0475A}">
      <dgm:prSet/>
      <dgm:spPr/>
      <dgm:t>
        <a:bodyPr/>
        <a:lstStyle/>
        <a:p>
          <a:endParaRPr lang="en-US"/>
        </a:p>
      </dgm:t>
    </dgm:pt>
    <dgm:pt modelId="{B2BDB424-FCFF-4F67-B08F-0513F23B5212}">
      <dgm:prSet/>
      <dgm:spPr/>
      <dgm:t>
        <a:bodyPr/>
        <a:lstStyle/>
        <a:p>
          <a:r>
            <a:rPr lang="fr-FR"/>
            <a:t>Ajustement du périmètre régulier</a:t>
          </a:r>
          <a:endParaRPr lang="en-US"/>
        </a:p>
      </dgm:t>
    </dgm:pt>
    <dgm:pt modelId="{592B3D8B-A6EE-49FD-A144-29E0A30376B5}" type="parTrans" cxnId="{CE3ECF98-9FA4-4A1C-B6DC-5340E747BD0F}">
      <dgm:prSet/>
      <dgm:spPr/>
      <dgm:t>
        <a:bodyPr/>
        <a:lstStyle/>
        <a:p>
          <a:endParaRPr lang="en-US"/>
        </a:p>
      </dgm:t>
    </dgm:pt>
    <dgm:pt modelId="{AD39C731-DD25-4700-9BE7-817B392172D5}" type="sibTrans" cxnId="{CE3ECF98-9FA4-4A1C-B6DC-5340E747BD0F}">
      <dgm:prSet/>
      <dgm:spPr/>
      <dgm:t>
        <a:bodyPr/>
        <a:lstStyle/>
        <a:p>
          <a:endParaRPr lang="en-US"/>
        </a:p>
      </dgm:t>
    </dgm:pt>
    <dgm:pt modelId="{4A01BB00-73E8-4E5B-B93F-8F3F79E7028A}" type="pres">
      <dgm:prSet presAssocID="{765E4950-A859-47F9-BF31-A75F2F49FB68}" presName="root" presStyleCnt="0">
        <dgm:presLayoutVars>
          <dgm:dir/>
          <dgm:resizeHandles val="exact"/>
        </dgm:presLayoutVars>
      </dgm:prSet>
      <dgm:spPr/>
    </dgm:pt>
    <dgm:pt modelId="{3CB25D78-C716-4D7E-9035-EB9E90C41CB0}" type="pres">
      <dgm:prSet presAssocID="{935DCEE4-758A-46CC-93E8-2EAA4EDFECCB}" presName="compNode" presStyleCnt="0"/>
      <dgm:spPr/>
    </dgm:pt>
    <dgm:pt modelId="{83F010CC-8B4B-4266-BBED-77E6FA058234}" type="pres">
      <dgm:prSet presAssocID="{935DCEE4-758A-46CC-93E8-2EAA4EDFECCB}" presName="bgRect" presStyleLbl="bgShp" presStyleIdx="0" presStyleCnt="2"/>
      <dgm:spPr/>
    </dgm:pt>
    <dgm:pt modelId="{1F2ED180-8677-4382-AE55-FCB101FA7F9F}" type="pres">
      <dgm:prSet presAssocID="{935DCEE4-758A-46CC-93E8-2EAA4EDFECC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4AEC9C6C-650E-4A4C-985D-D0C497C7CA9A}" type="pres">
      <dgm:prSet presAssocID="{935DCEE4-758A-46CC-93E8-2EAA4EDFECCB}" presName="spaceRect" presStyleCnt="0"/>
      <dgm:spPr/>
    </dgm:pt>
    <dgm:pt modelId="{8471C834-442C-4C00-A932-98F57427209B}" type="pres">
      <dgm:prSet presAssocID="{935DCEE4-758A-46CC-93E8-2EAA4EDFECCB}" presName="parTx" presStyleLbl="revTx" presStyleIdx="0" presStyleCnt="2">
        <dgm:presLayoutVars>
          <dgm:chMax val="0"/>
          <dgm:chPref val="0"/>
        </dgm:presLayoutVars>
      </dgm:prSet>
      <dgm:spPr/>
    </dgm:pt>
    <dgm:pt modelId="{67D7010D-AFBC-408C-9FEE-6E3A8A871B98}" type="pres">
      <dgm:prSet presAssocID="{6120B92B-2A37-4328-882D-F1DA1BD78D31}" presName="sibTrans" presStyleCnt="0"/>
      <dgm:spPr/>
    </dgm:pt>
    <dgm:pt modelId="{55708C06-E375-47B1-9F2F-B1522CA31AFE}" type="pres">
      <dgm:prSet presAssocID="{B2BDB424-FCFF-4F67-B08F-0513F23B5212}" presName="compNode" presStyleCnt="0"/>
      <dgm:spPr/>
    </dgm:pt>
    <dgm:pt modelId="{88275DDE-3D89-4970-AA1D-829498725C57}" type="pres">
      <dgm:prSet presAssocID="{B2BDB424-FCFF-4F67-B08F-0513F23B5212}" presName="bgRect" presStyleLbl="bgShp" presStyleIdx="1" presStyleCnt="2"/>
      <dgm:spPr/>
    </dgm:pt>
    <dgm:pt modelId="{BEB5C0DB-D00E-401B-BDFB-120EFD657A6B}" type="pres">
      <dgm:prSet presAssocID="{B2BDB424-FCFF-4F67-B08F-0513F23B521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Jauge"/>
        </a:ext>
      </dgm:extLst>
    </dgm:pt>
    <dgm:pt modelId="{13448637-A60B-4BDB-806B-E06126F40930}" type="pres">
      <dgm:prSet presAssocID="{B2BDB424-FCFF-4F67-B08F-0513F23B5212}" presName="spaceRect" presStyleCnt="0"/>
      <dgm:spPr/>
    </dgm:pt>
    <dgm:pt modelId="{EFCD36E7-ACFF-4D4C-8946-72AFC30685E2}" type="pres">
      <dgm:prSet presAssocID="{B2BDB424-FCFF-4F67-B08F-0513F23B5212}" presName="parTx" presStyleLbl="revTx" presStyleIdx="1" presStyleCnt="2">
        <dgm:presLayoutVars>
          <dgm:chMax val="0"/>
          <dgm:chPref val="0"/>
        </dgm:presLayoutVars>
      </dgm:prSet>
      <dgm:spPr/>
    </dgm:pt>
  </dgm:ptLst>
  <dgm:cxnLst>
    <dgm:cxn modelId="{CEAA6803-59CC-4A6E-90D6-7954EE3B1944}" type="presOf" srcId="{B2BDB424-FCFF-4F67-B08F-0513F23B5212}" destId="{EFCD36E7-ACFF-4D4C-8946-72AFC30685E2}" srcOrd="0" destOrd="0" presId="urn:microsoft.com/office/officeart/2018/2/layout/IconVerticalSolidList"/>
    <dgm:cxn modelId="{823A4016-0394-494F-8E35-DD4A939A058A}" type="presOf" srcId="{765E4950-A859-47F9-BF31-A75F2F49FB68}" destId="{4A01BB00-73E8-4E5B-B93F-8F3F79E7028A}" srcOrd="0" destOrd="0" presId="urn:microsoft.com/office/officeart/2018/2/layout/IconVerticalSolidList"/>
    <dgm:cxn modelId="{7D116830-A9D2-4A79-AC6A-3F5AD068A742}" type="presOf" srcId="{935DCEE4-758A-46CC-93E8-2EAA4EDFECCB}" destId="{8471C834-442C-4C00-A932-98F57427209B}" srcOrd="0" destOrd="0" presId="urn:microsoft.com/office/officeart/2018/2/layout/IconVerticalSolidList"/>
    <dgm:cxn modelId="{CE3ECF98-9FA4-4A1C-B6DC-5340E747BD0F}" srcId="{765E4950-A859-47F9-BF31-A75F2F49FB68}" destId="{B2BDB424-FCFF-4F67-B08F-0513F23B5212}" srcOrd="1" destOrd="0" parTransId="{592B3D8B-A6EE-49FD-A144-29E0A30376B5}" sibTransId="{AD39C731-DD25-4700-9BE7-817B392172D5}"/>
    <dgm:cxn modelId="{BCAECF99-1E54-4364-B6CD-DC1B0FD0475A}" srcId="{765E4950-A859-47F9-BF31-A75F2F49FB68}" destId="{935DCEE4-758A-46CC-93E8-2EAA4EDFECCB}" srcOrd="0" destOrd="0" parTransId="{D9512A7D-3BCE-4E32-84B8-668905120A74}" sibTransId="{6120B92B-2A37-4328-882D-F1DA1BD78D31}"/>
    <dgm:cxn modelId="{3A71A0F8-3C38-470E-8DB5-8106989828CC}" type="presParOf" srcId="{4A01BB00-73E8-4E5B-B93F-8F3F79E7028A}" destId="{3CB25D78-C716-4D7E-9035-EB9E90C41CB0}" srcOrd="0" destOrd="0" presId="urn:microsoft.com/office/officeart/2018/2/layout/IconVerticalSolidList"/>
    <dgm:cxn modelId="{FEF32CD0-707A-4130-A0B7-ADC4616CB316}" type="presParOf" srcId="{3CB25D78-C716-4D7E-9035-EB9E90C41CB0}" destId="{83F010CC-8B4B-4266-BBED-77E6FA058234}" srcOrd="0" destOrd="0" presId="urn:microsoft.com/office/officeart/2018/2/layout/IconVerticalSolidList"/>
    <dgm:cxn modelId="{3307FD18-5A09-43AB-89A9-D9D851287B2F}" type="presParOf" srcId="{3CB25D78-C716-4D7E-9035-EB9E90C41CB0}" destId="{1F2ED180-8677-4382-AE55-FCB101FA7F9F}" srcOrd="1" destOrd="0" presId="urn:microsoft.com/office/officeart/2018/2/layout/IconVerticalSolidList"/>
    <dgm:cxn modelId="{C660A08B-9086-4601-9F03-F63CE79295AC}" type="presParOf" srcId="{3CB25D78-C716-4D7E-9035-EB9E90C41CB0}" destId="{4AEC9C6C-650E-4A4C-985D-D0C497C7CA9A}" srcOrd="2" destOrd="0" presId="urn:microsoft.com/office/officeart/2018/2/layout/IconVerticalSolidList"/>
    <dgm:cxn modelId="{2D3FB3C4-349B-4D2B-A428-5728552F9C39}" type="presParOf" srcId="{3CB25D78-C716-4D7E-9035-EB9E90C41CB0}" destId="{8471C834-442C-4C00-A932-98F57427209B}" srcOrd="3" destOrd="0" presId="urn:microsoft.com/office/officeart/2018/2/layout/IconVerticalSolidList"/>
    <dgm:cxn modelId="{6D64F786-67B2-4004-BA74-603EA22D7074}" type="presParOf" srcId="{4A01BB00-73E8-4E5B-B93F-8F3F79E7028A}" destId="{67D7010D-AFBC-408C-9FEE-6E3A8A871B98}" srcOrd="1" destOrd="0" presId="urn:microsoft.com/office/officeart/2018/2/layout/IconVerticalSolidList"/>
    <dgm:cxn modelId="{76428F25-1C95-4008-92B8-C4C5F1F43D1C}" type="presParOf" srcId="{4A01BB00-73E8-4E5B-B93F-8F3F79E7028A}" destId="{55708C06-E375-47B1-9F2F-B1522CA31AFE}" srcOrd="2" destOrd="0" presId="urn:microsoft.com/office/officeart/2018/2/layout/IconVerticalSolidList"/>
    <dgm:cxn modelId="{C42BABA4-0BDB-4EE5-9A7C-0E26328F9389}" type="presParOf" srcId="{55708C06-E375-47B1-9F2F-B1522CA31AFE}" destId="{88275DDE-3D89-4970-AA1D-829498725C57}" srcOrd="0" destOrd="0" presId="urn:microsoft.com/office/officeart/2018/2/layout/IconVerticalSolidList"/>
    <dgm:cxn modelId="{1CCDCA81-3F9F-46E9-A38E-EB1FBE0EA2D7}" type="presParOf" srcId="{55708C06-E375-47B1-9F2F-B1522CA31AFE}" destId="{BEB5C0DB-D00E-401B-BDFB-120EFD657A6B}" srcOrd="1" destOrd="0" presId="urn:microsoft.com/office/officeart/2018/2/layout/IconVerticalSolidList"/>
    <dgm:cxn modelId="{27A7C9E4-6F81-4142-BB7E-0AD1D75DDF31}" type="presParOf" srcId="{55708C06-E375-47B1-9F2F-B1522CA31AFE}" destId="{13448637-A60B-4BDB-806B-E06126F40930}" srcOrd="2" destOrd="0" presId="urn:microsoft.com/office/officeart/2018/2/layout/IconVerticalSolidList"/>
    <dgm:cxn modelId="{1200F3AF-7CC8-4558-8D63-33C727FAFF52}" type="presParOf" srcId="{55708C06-E375-47B1-9F2F-B1522CA31AFE}" destId="{EFCD36E7-ACFF-4D4C-8946-72AFC30685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CA692E-F0FE-47B2-8C36-E4F5F8442DD4}" type="doc">
      <dgm:prSet loTypeId="urn:microsoft.com/office/officeart/2017/3/layout/HorizontalPathTimeline" loCatId="process" qsTypeId="urn:microsoft.com/office/officeart/2005/8/quickstyle/simple1" qsCatId="simple" csTypeId="urn:microsoft.com/office/officeart/2005/8/colors/colorful2" csCatId="colorful" phldr="1"/>
      <dgm:spPr/>
      <dgm:t>
        <a:bodyPr/>
        <a:lstStyle/>
        <a:p>
          <a:endParaRPr lang="en-US"/>
        </a:p>
      </dgm:t>
    </dgm:pt>
    <dgm:pt modelId="{10569C55-B162-4DB0-9126-4097FE73D524}">
      <dgm:prSet/>
      <dgm:spPr/>
      <dgm:t>
        <a:bodyPr/>
        <a:lstStyle/>
        <a:p>
          <a:pPr>
            <a:defRPr b="1"/>
          </a:pPr>
          <a:r>
            <a:rPr lang="en-US" dirty="0"/>
            <a:t>2020</a:t>
          </a:r>
        </a:p>
      </dgm:t>
    </dgm:pt>
    <dgm:pt modelId="{AFD43A0E-8975-4795-B359-345B513B053B}" type="parTrans" cxnId="{0BCBEF2E-1B84-449B-BC76-4770DF54C803}">
      <dgm:prSet/>
      <dgm:spPr/>
      <dgm:t>
        <a:bodyPr/>
        <a:lstStyle/>
        <a:p>
          <a:endParaRPr lang="en-US"/>
        </a:p>
      </dgm:t>
    </dgm:pt>
    <dgm:pt modelId="{148ABE15-B57C-488C-817D-316C37735051}" type="sibTrans" cxnId="{0BCBEF2E-1B84-449B-BC76-4770DF54C803}">
      <dgm:prSet/>
      <dgm:spPr/>
      <dgm:t>
        <a:bodyPr/>
        <a:lstStyle/>
        <a:p>
          <a:endParaRPr lang="en-US"/>
        </a:p>
      </dgm:t>
    </dgm:pt>
    <dgm:pt modelId="{DE9D44BA-AA95-46FC-8A0E-C1F0F6D042A0}">
      <dgm:prSet/>
      <dgm:spPr>
        <a:solidFill>
          <a:schemeClr val="accent3">
            <a:lumMod val="20000"/>
            <a:lumOff val="80000"/>
            <a:alpha val="90000"/>
          </a:schemeClr>
        </a:solidFill>
      </dgm:spPr>
      <dgm:t>
        <a:bodyPr/>
        <a:lstStyle/>
        <a:p>
          <a:r>
            <a:rPr lang="en-US" dirty="0"/>
            <a:t>28 </a:t>
          </a:r>
          <a:r>
            <a:rPr lang="en-US" dirty="0" err="1"/>
            <a:t>avril</a:t>
          </a:r>
          <a:endParaRPr lang="en-US" dirty="0"/>
        </a:p>
      </dgm:t>
    </dgm:pt>
    <dgm:pt modelId="{5507E98F-F9AF-487C-9688-43A9A4F4DE38}" type="parTrans" cxnId="{4C5BC1D6-CA70-4E0C-994B-698EE3A0D6E1}">
      <dgm:prSet/>
      <dgm:spPr/>
      <dgm:t>
        <a:bodyPr/>
        <a:lstStyle/>
        <a:p>
          <a:endParaRPr lang="en-US"/>
        </a:p>
      </dgm:t>
    </dgm:pt>
    <dgm:pt modelId="{DB91820A-9987-44B6-BF69-7C234AB7AC42}" type="sibTrans" cxnId="{4C5BC1D6-CA70-4E0C-994B-698EE3A0D6E1}">
      <dgm:prSet/>
      <dgm:spPr/>
      <dgm:t>
        <a:bodyPr/>
        <a:lstStyle/>
        <a:p>
          <a:endParaRPr lang="en-US"/>
        </a:p>
      </dgm:t>
    </dgm:pt>
    <dgm:pt modelId="{8D1EFE11-8CA4-4ECF-8F25-59D71DF2AF04}">
      <dgm:prSet/>
      <dgm:spPr>
        <a:solidFill>
          <a:schemeClr val="accent3">
            <a:lumMod val="20000"/>
            <a:lumOff val="80000"/>
            <a:alpha val="90000"/>
          </a:schemeClr>
        </a:solidFill>
      </dgm:spPr>
      <dgm:t>
        <a:bodyPr/>
        <a:lstStyle/>
        <a:p>
          <a:r>
            <a:rPr lang="en-US" dirty="0" err="1"/>
            <a:t>Présentation</a:t>
          </a:r>
          <a:endParaRPr lang="en-US" dirty="0"/>
        </a:p>
      </dgm:t>
    </dgm:pt>
    <dgm:pt modelId="{E7AA697D-DB55-4714-87ED-0C2D4028FDFC}" type="parTrans" cxnId="{C87C0B26-9C51-4A2A-93E9-45E302DF5FC6}">
      <dgm:prSet/>
      <dgm:spPr/>
      <dgm:t>
        <a:bodyPr/>
        <a:lstStyle/>
        <a:p>
          <a:endParaRPr lang="en-US"/>
        </a:p>
      </dgm:t>
    </dgm:pt>
    <dgm:pt modelId="{2B309830-C0BE-437A-AC92-2E5B828DA0CB}" type="sibTrans" cxnId="{C87C0B26-9C51-4A2A-93E9-45E302DF5FC6}">
      <dgm:prSet/>
      <dgm:spPr/>
      <dgm:t>
        <a:bodyPr/>
        <a:lstStyle/>
        <a:p>
          <a:endParaRPr lang="en-US"/>
        </a:p>
      </dgm:t>
    </dgm:pt>
    <dgm:pt modelId="{5EC1C432-773E-4490-BE6F-6C04C75BAF64}">
      <dgm:prSet/>
      <dgm:spPr>
        <a:solidFill>
          <a:schemeClr val="accent3">
            <a:lumMod val="40000"/>
            <a:lumOff val="60000"/>
            <a:alpha val="90000"/>
          </a:schemeClr>
        </a:solidFill>
      </dgm:spPr>
      <dgm:t>
        <a:bodyPr/>
        <a:lstStyle/>
        <a:p>
          <a:r>
            <a:rPr lang="en-US" dirty="0"/>
            <a:t>9 </a:t>
          </a:r>
          <a:r>
            <a:rPr lang="en-US" dirty="0" err="1"/>
            <a:t>octobre</a:t>
          </a:r>
          <a:endParaRPr lang="en-US" dirty="0"/>
        </a:p>
      </dgm:t>
    </dgm:pt>
    <dgm:pt modelId="{494FB361-0853-4F21-9365-58B75B05AA62}" type="parTrans" cxnId="{4CAB2F3F-CE7A-49F1-8AA4-641B8041B67F}">
      <dgm:prSet/>
      <dgm:spPr/>
      <dgm:t>
        <a:bodyPr/>
        <a:lstStyle/>
        <a:p>
          <a:endParaRPr lang="en-US"/>
        </a:p>
      </dgm:t>
    </dgm:pt>
    <dgm:pt modelId="{E3EB6C7A-86B6-49A2-963C-8EF19BDF55F4}" type="sibTrans" cxnId="{4CAB2F3F-CE7A-49F1-8AA4-641B8041B67F}">
      <dgm:prSet/>
      <dgm:spPr/>
      <dgm:t>
        <a:bodyPr/>
        <a:lstStyle/>
        <a:p>
          <a:endParaRPr lang="en-US"/>
        </a:p>
      </dgm:t>
    </dgm:pt>
    <dgm:pt modelId="{688C7393-F1FA-4AB5-BCCD-199830A8C461}">
      <dgm:prSet/>
      <dgm:spPr>
        <a:solidFill>
          <a:schemeClr val="accent3">
            <a:lumMod val="40000"/>
            <a:lumOff val="60000"/>
            <a:alpha val="90000"/>
          </a:schemeClr>
        </a:solidFill>
      </dgm:spPr>
      <dgm:t>
        <a:bodyPr/>
        <a:lstStyle/>
        <a:p>
          <a:r>
            <a:rPr lang="en-US" dirty="0"/>
            <a:t>Conception</a:t>
          </a:r>
        </a:p>
      </dgm:t>
    </dgm:pt>
    <dgm:pt modelId="{06B2FB11-0318-4715-B9C1-27147E1B6AFF}" type="parTrans" cxnId="{CB0C79D2-1863-43D7-B5FF-DF1E8DFF803A}">
      <dgm:prSet/>
      <dgm:spPr/>
      <dgm:t>
        <a:bodyPr/>
        <a:lstStyle/>
        <a:p>
          <a:endParaRPr lang="en-US"/>
        </a:p>
      </dgm:t>
    </dgm:pt>
    <dgm:pt modelId="{6B283CE1-398C-4A3D-BC42-FA1C20B6BB37}" type="sibTrans" cxnId="{CB0C79D2-1863-43D7-B5FF-DF1E8DFF803A}">
      <dgm:prSet/>
      <dgm:spPr/>
      <dgm:t>
        <a:bodyPr/>
        <a:lstStyle/>
        <a:p>
          <a:endParaRPr lang="en-US"/>
        </a:p>
      </dgm:t>
    </dgm:pt>
    <dgm:pt modelId="{CF548258-50A6-4A1F-BEDF-754D143CE57B}">
      <dgm:prSet/>
      <dgm:spPr/>
      <dgm:t>
        <a:bodyPr/>
        <a:lstStyle/>
        <a:p>
          <a:pPr>
            <a:defRPr b="1"/>
          </a:pPr>
          <a:r>
            <a:rPr lang="en-US"/>
            <a:t>2021</a:t>
          </a:r>
        </a:p>
      </dgm:t>
    </dgm:pt>
    <dgm:pt modelId="{32D1D676-F8B8-4502-BE58-9924AC4018CE}" type="parTrans" cxnId="{3AE8CDCD-3DF8-48DF-A32E-62B5D72DC188}">
      <dgm:prSet/>
      <dgm:spPr/>
      <dgm:t>
        <a:bodyPr/>
        <a:lstStyle/>
        <a:p>
          <a:endParaRPr lang="en-US"/>
        </a:p>
      </dgm:t>
    </dgm:pt>
    <dgm:pt modelId="{9889D55B-5C4F-4A01-BFA0-DABAE00C8B8B}" type="sibTrans" cxnId="{3AE8CDCD-3DF8-48DF-A32E-62B5D72DC188}">
      <dgm:prSet/>
      <dgm:spPr/>
      <dgm:t>
        <a:bodyPr/>
        <a:lstStyle/>
        <a:p>
          <a:endParaRPr lang="en-US"/>
        </a:p>
      </dgm:t>
    </dgm:pt>
    <dgm:pt modelId="{A8929E9C-375D-46E4-BFDA-34CBB2CCF5C9}">
      <dgm:prSet/>
      <dgm:spPr>
        <a:solidFill>
          <a:schemeClr val="accent3">
            <a:lumMod val="60000"/>
            <a:lumOff val="40000"/>
            <a:alpha val="90000"/>
          </a:schemeClr>
        </a:solidFill>
      </dgm:spPr>
      <dgm:t>
        <a:bodyPr/>
        <a:lstStyle/>
        <a:p>
          <a:r>
            <a:rPr lang="en-US" dirty="0"/>
            <a:t>2 mars</a:t>
          </a:r>
        </a:p>
      </dgm:t>
    </dgm:pt>
    <dgm:pt modelId="{CC0C2866-7265-424F-A092-02538831174C}" type="parTrans" cxnId="{8CCC5DD7-FBBC-4D3F-9FE5-483D5861F053}">
      <dgm:prSet/>
      <dgm:spPr/>
      <dgm:t>
        <a:bodyPr/>
        <a:lstStyle/>
        <a:p>
          <a:endParaRPr lang="en-US"/>
        </a:p>
      </dgm:t>
    </dgm:pt>
    <dgm:pt modelId="{CF2D056C-F4EA-47E0-A058-DAA8C6D9F707}" type="sibTrans" cxnId="{8CCC5DD7-FBBC-4D3F-9FE5-483D5861F053}">
      <dgm:prSet/>
      <dgm:spPr/>
      <dgm:t>
        <a:bodyPr/>
        <a:lstStyle/>
        <a:p>
          <a:endParaRPr lang="en-US"/>
        </a:p>
      </dgm:t>
    </dgm:pt>
    <dgm:pt modelId="{47F6FA5D-0125-4B05-9B16-5D349211D19B}">
      <dgm:prSet/>
      <dgm:spPr>
        <a:solidFill>
          <a:schemeClr val="accent3">
            <a:lumMod val="60000"/>
            <a:lumOff val="40000"/>
            <a:alpha val="90000"/>
          </a:schemeClr>
        </a:solidFill>
      </dgm:spPr>
      <dgm:t>
        <a:bodyPr/>
        <a:lstStyle/>
        <a:p>
          <a:r>
            <a:rPr lang="en-US"/>
            <a:t>Réalisation</a:t>
          </a:r>
        </a:p>
      </dgm:t>
    </dgm:pt>
    <dgm:pt modelId="{AE7AE58B-CC2B-4BC8-B5A6-F764E0533276}" type="parTrans" cxnId="{A2FBF1EE-6DC8-4B07-903B-0D6E5857CF01}">
      <dgm:prSet/>
      <dgm:spPr/>
      <dgm:t>
        <a:bodyPr/>
        <a:lstStyle/>
        <a:p>
          <a:endParaRPr lang="en-US"/>
        </a:p>
      </dgm:t>
    </dgm:pt>
    <dgm:pt modelId="{6AC8EBCD-21E4-4C1D-A2B7-724C65488BBA}" type="sibTrans" cxnId="{A2FBF1EE-6DC8-4B07-903B-0D6E5857CF01}">
      <dgm:prSet/>
      <dgm:spPr/>
      <dgm:t>
        <a:bodyPr/>
        <a:lstStyle/>
        <a:p>
          <a:endParaRPr lang="en-US"/>
        </a:p>
      </dgm:t>
    </dgm:pt>
    <dgm:pt modelId="{ADE15A61-3FFC-42C1-B1FD-E22578703F35}">
      <dgm:prSet/>
      <dgm:spPr/>
      <dgm:t>
        <a:bodyPr/>
        <a:lstStyle/>
        <a:p>
          <a:pPr>
            <a:defRPr b="1"/>
          </a:pPr>
          <a:endParaRPr lang="en-US" dirty="0"/>
        </a:p>
      </dgm:t>
    </dgm:pt>
    <dgm:pt modelId="{C9E985E1-5DF1-4003-89A0-AABE86867E81}" type="parTrans" cxnId="{6A506E37-F2EC-4EFD-8875-0733529121FF}">
      <dgm:prSet/>
      <dgm:spPr/>
      <dgm:t>
        <a:bodyPr/>
        <a:lstStyle/>
        <a:p>
          <a:endParaRPr lang="en-US"/>
        </a:p>
      </dgm:t>
    </dgm:pt>
    <dgm:pt modelId="{906B6DDC-EA71-453F-AC5C-3AE23140F39F}" type="sibTrans" cxnId="{6A506E37-F2EC-4EFD-8875-0733529121FF}">
      <dgm:prSet/>
      <dgm:spPr/>
      <dgm:t>
        <a:bodyPr/>
        <a:lstStyle/>
        <a:p>
          <a:endParaRPr lang="en-US"/>
        </a:p>
      </dgm:t>
    </dgm:pt>
    <dgm:pt modelId="{9A7DED69-005B-4DA5-A204-ABE70D4E7A9A}">
      <dgm:prSet/>
      <dgm:spPr>
        <a:solidFill>
          <a:schemeClr val="accent3">
            <a:alpha val="90000"/>
          </a:schemeClr>
        </a:solidFill>
      </dgm:spPr>
      <dgm:t>
        <a:bodyPr/>
        <a:lstStyle/>
        <a:p>
          <a:r>
            <a:rPr lang="en-US" dirty="0"/>
            <a:t>26 </a:t>
          </a:r>
          <a:r>
            <a:rPr lang="en-US" dirty="0" err="1"/>
            <a:t>mai</a:t>
          </a:r>
          <a:endParaRPr lang="en-US" dirty="0"/>
        </a:p>
      </dgm:t>
    </dgm:pt>
    <dgm:pt modelId="{AEB2C740-FB88-4CD1-8308-89CFCD2DE8FB}" type="parTrans" cxnId="{B1418519-91EB-4414-B416-9AFC71945375}">
      <dgm:prSet/>
      <dgm:spPr/>
      <dgm:t>
        <a:bodyPr/>
        <a:lstStyle/>
        <a:p>
          <a:endParaRPr lang="en-US"/>
        </a:p>
      </dgm:t>
    </dgm:pt>
    <dgm:pt modelId="{5FA42F64-C50C-4C89-A63A-E4D165F9B965}" type="sibTrans" cxnId="{B1418519-91EB-4414-B416-9AFC71945375}">
      <dgm:prSet/>
      <dgm:spPr/>
      <dgm:t>
        <a:bodyPr/>
        <a:lstStyle/>
        <a:p>
          <a:endParaRPr lang="en-US"/>
        </a:p>
      </dgm:t>
    </dgm:pt>
    <dgm:pt modelId="{F13CD0C2-8C91-443D-BAC1-943A257E3DC5}">
      <dgm:prSet/>
      <dgm:spPr>
        <a:solidFill>
          <a:schemeClr val="accent3">
            <a:alpha val="90000"/>
          </a:schemeClr>
        </a:solidFill>
      </dgm:spPr>
      <dgm:t>
        <a:bodyPr/>
        <a:lstStyle/>
        <a:p>
          <a:r>
            <a:rPr lang="en-US" dirty="0" err="1"/>
            <a:t>Finalisation</a:t>
          </a:r>
          <a:endParaRPr lang="en-US" dirty="0"/>
        </a:p>
      </dgm:t>
    </dgm:pt>
    <dgm:pt modelId="{F493F44B-7F83-4A72-8919-CA7AE7007610}" type="parTrans" cxnId="{D674A509-2EB7-414D-BFA4-48229A99BEA0}">
      <dgm:prSet/>
      <dgm:spPr/>
      <dgm:t>
        <a:bodyPr/>
        <a:lstStyle/>
        <a:p>
          <a:endParaRPr lang="en-US"/>
        </a:p>
      </dgm:t>
    </dgm:pt>
    <dgm:pt modelId="{BF5F627A-E21F-406E-A67B-A489DEFEC2F3}" type="sibTrans" cxnId="{D674A509-2EB7-414D-BFA4-48229A99BEA0}">
      <dgm:prSet/>
      <dgm:spPr/>
      <dgm:t>
        <a:bodyPr/>
        <a:lstStyle/>
        <a:p>
          <a:endParaRPr lang="en-US"/>
        </a:p>
      </dgm:t>
    </dgm:pt>
    <dgm:pt modelId="{B5E71075-AE91-4260-AE15-624A4C76A213}">
      <dgm:prSet/>
      <dgm:spPr>
        <a:solidFill>
          <a:schemeClr val="bg1">
            <a:alpha val="90000"/>
          </a:schemeClr>
        </a:solidFill>
      </dgm:spPr>
      <dgm:t>
        <a:bodyPr/>
        <a:lstStyle/>
        <a:p>
          <a:pPr>
            <a:defRPr b="1"/>
          </a:pPr>
          <a:endParaRPr lang="en-US" dirty="0"/>
        </a:p>
      </dgm:t>
    </dgm:pt>
    <dgm:pt modelId="{D072413E-206F-41C5-98DE-A749EF4369B8}" type="parTrans" cxnId="{146A8964-41D7-4B00-8E11-3C6E235F01DF}">
      <dgm:prSet/>
      <dgm:spPr/>
      <dgm:t>
        <a:bodyPr/>
        <a:lstStyle/>
        <a:p>
          <a:endParaRPr lang="fr-FR"/>
        </a:p>
      </dgm:t>
    </dgm:pt>
    <dgm:pt modelId="{8CD44960-FC91-4432-885C-ADE66951DDEB}" type="sibTrans" cxnId="{146A8964-41D7-4B00-8E11-3C6E235F01DF}">
      <dgm:prSet/>
      <dgm:spPr/>
      <dgm:t>
        <a:bodyPr/>
        <a:lstStyle/>
        <a:p>
          <a:endParaRPr lang="fr-FR"/>
        </a:p>
      </dgm:t>
    </dgm:pt>
    <dgm:pt modelId="{82E69401-82EE-4933-BBB4-D232BA2B29C2}" type="pres">
      <dgm:prSet presAssocID="{C8CA692E-F0FE-47B2-8C36-E4F5F8442DD4}" presName="root" presStyleCnt="0">
        <dgm:presLayoutVars>
          <dgm:chMax/>
          <dgm:chPref/>
          <dgm:animLvl val="lvl"/>
        </dgm:presLayoutVars>
      </dgm:prSet>
      <dgm:spPr/>
    </dgm:pt>
    <dgm:pt modelId="{C24458AF-3BB0-4526-A3C9-CCABE5A0F9B6}" type="pres">
      <dgm:prSet presAssocID="{C8CA692E-F0FE-47B2-8C36-E4F5F8442DD4}" presName="divider" presStyleLbl="node1" presStyleIdx="0" presStyleCnt="1"/>
      <dgm:spPr>
        <a:solidFill>
          <a:schemeClr val="accent1"/>
        </a:solidFill>
      </dgm:spPr>
    </dgm:pt>
    <dgm:pt modelId="{758E2B75-8A03-4850-B309-B4C14816FAA4}" type="pres">
      <dgm:prSet presAssocID="{C8CA692E-F0FE-47B2-8C36-E4F5F8442DD4}" presName="nodes" presStyleCnt="0">
        <dgm:presLayoutVars>
          <dgm:chMax/>
          <dgm:chPref/>
          <dgm:animLvl val="lvl"/>
        </dgm:presLayoutVars>
      </dgm:prSet>
      <dgm:spPr/>
    </dgm:pt>
    <dgm:pt modelId="{BBDEF667-BDBC-42C6-8B89-130DAC214871}" type="pres">
      <dgm:prSet presAssocID="{10569C55-B162-4DB0-9126-4097FE73D524}" presName="composite" presStyleCnt="0"/>
      <dgm:spPr/>
    </dgm:pt>
    <dgm:pt modelId="{B85681B3-8298-4C22-8C75-D75EC965CB55}" type="pres">
      <dgm:prSet presAssocID="{10569C55-B162-4DB0-9126-4097FE73D524}" presName="L1TextContainer" presStyleLbl="revTx" presStyleIdx="0" presStyleCnt="4">
        <dgm:presLayoutVars>
          <dgm:chMax val="1"/>
          <dgm:chPref val="1"/>
          <dgm:bulletEnabled val="1"/>
        </dgm:presLayoutVars>
      </dgm:prSet>
      <dgm:spPr/>
    </dgm:pt>
    <dgm:pt modelId="{EB9F71E1-7D87-46B7-80ED-7959DB53817C}" type="pres">
      <dgm:prSet presAssocID="{10569C55-B162-4DB0-9126-4097FE73D524}" presName="L2TextContainerWrapper" presStyleCnt="0">
        <dgm:presLayoutVars>
          <dgm:chMax val="0"/>
          <dgm:chPref val="0"/>
          <dgm:bulletEnabled val="1"/>
        </dgm:presLayoutVars>
      </dgm:prSet>
      <dgm:spPr/>
    </dgm:pt>
    <dgm:pt modelId="{1C87EADF-978C-4387-80C4-135B4F15BA56}" type="pres">
      <dgm:prSet presAssocID="{10569C55-B162-4DB0-9126-4097FE73D524}" presName="L2TextContainer" presStyleLbl="bgAccFollowNode1" presStyleIdx="0" presStyleCnt="4"/>
      <dgm:spPr/>
    </dgm:pt>
    <dgm:pt modelId="{AE118DF5-6903-4C74-A608-C5551C45DE9E}" type="pres">
      <dgm:prSet presAssocID="{10569C55-B162-4DB0-9126-4097FE73D524}" presName="FlexibleEmptyPlaceHolder" presStyleCnt="0"/>
      <dgm:spPr/>
    </dgm:pt>
    <dgm:pt modelId="{75641905-CF3F-436F-91A9-36F5E3339FAC}" type="pres">
      <dgm:prSet presAssocID="{10569C55-B162-4DB0-9126-4097FE73D524}" presName="ConnectLine" presStyleLbl="alignNode1" presStyleIdx="0" presStyleCnt="4"/>
      <dgm:spPr>
        <a:solidFill>
          <a:schemeClr val="accent2">
            <a:hueOff val="0"/>
            <a:satOff val="0"/>
            <a:lumOff val="0"/>
            <a:alphaOff val="0"/>
          </a:schemeClr>
        </a:solidFill>
        <a:ln w="6350" cap="flat" cmpd="sng" algn="ctr">
          <a:solidFill>
            <a:schemeClr val="accent2">
              <a:hueOff val="0"/>
              <a:satOff val="0"/>
              <a:lumOff val="0"/>
              <a:alphaOff val="0"/>
            </a:schemeClr>
          </a:solidFill>
          <a:prstDash val="dash"/>
        </a:ln>
        <a:effectLst/>
      </dgm:spPr>
    </dgm:pt>
    <dgm:pt modelId="{1151FB48-71EF-48A5-A676-295DD4B59E9C}" type="pres">
      <dgm:prSet presAssocID="{10569C55-B162-4DB0-9126-4097FE73D524}" presName="ConnectorPoint" presStyleLbl="fgAcc1" presStyleIdx="0" presStyleCnt="4"/>
      <dgm:spPr>
        <a:solidFill>
          <a:schemeClr val="lt1">
            <a:alpha val="90000"/>
            <a:hueOff val="0"/>
            <a:satOff val="0"/>
            <a:lumOff val="0"/>
            <a:alphaOff val="0"/>
          </a:schemeClr>
        </a:solidFill>
        <a:ln w="10795" cap="flat" cmpd="sng" algn="ctr">
          <a:noFill/>
          <a:prstDash val="solid"/>
        </a:ln>
        <a:effectLst/>
      </dgm:spPr>
    </dgm:pt>
    <dgm:pt modelId="{1915760A-54C0-46A5-8F31-EEB9527E53A6}" type="pres">
      <dgm:prSet presAssocID="{10569C55-B162-4DB0-9126-4097FE73D524}" presName="EmptyPlaceHolder" presStyleCnt="0"/>
      <dgm:spPr/>
    </dgm:pt>
    <dgm:pt modelId="{F6619159-A79B-47A1-97E5-889302854642}" type="pres">
      <dgm:prSet presAssocID="{148ABE15-B57C-488C-817D-316C37735051}" presName="spaceBetweenRectangles" presStyleCnt="0"/>
      <dgm:spPr/>
    </dgm:pt>
    <dgm:pt modelId="{FD321242-82E8-49E2-8F55-DA41F2CD4952}" type="pres">
      <dgm:prSet presAssocID="{B5E71075-AE91-4260-AE15-624A4C76A213}" presName="composite" presStyleCnt="0"/>
      <dgm:spPr/>
    </dgm:pt>
    <dgm:pt modelId="{B49E8C31-0FB2-404D-958F-A67FA9F8AB64}" type="pres">
      <dgm:prSet presAssocID="{B5E71075-AE91-4260-AE15-624A4C76A213}" presName="L1TextContainer" presStyleLbl="revTx" presStyleIdx="1" presStyleCnt="4">
        <dgm:presLayoutVars>
          <dgm:chMax val="1"/>
          <dgm:chPref val="1"/>
          <dgm:bulletEnabled val="1"/>
        </dgm:presLayoutVars>
      </dgm:prSet>
      <dgm:spPr/>
    </dgm:pt>
    <dgm:pt modelId="{B78950C3-F15A-4B35-B929-DF052639106D}" type="pres">
      <dgm:prSet presAssocID="{B5E71075-AE91-4260-AE15-624A4C76A213}" presName="L2TextContainerWrapper" presStyleCnt="0">
        <dgm:presLayoutVars>
          <dgm:chMax val="0"/>
          <dgm:chPref val="0"/>
          <dgm:bulletEnabled val="1"/>
        </dgm:presLayoutVars>
      </dgm:prSet>
      <dgm:spPr/>
    </dgm:pt>
    <dgm:pt modelId="{ADEA090A-5033-465D-9CB8-186CA574DA71}" type="pres">
      <dgm:prSet presAssocID="{B5E71075-AE91-4260-AE15-624A4C76A213}" presName="L2TextContainer" presStyleLbl="bgAccFollowNode1" presStyleIdx="1" presStyleCnt="4"/>
      <dgm:spPr/>
    </dgm:pt>
    <dgm:pt modelId="{93DD0835-DA42-49C9-8220-7D086CA5AE80}" type="pres">
      <dgm:prSet presAssocID="{B5E71075-AE91-4260-AE15-624A4C76A213}" presName="FlexibleEmptyPlaceHolder" presStyleCnt="0"/>
      <dgm:spPr/>
    </dgm:pt>
    <dgm:pt modelId="{13A36A1E-AE76-4D52-9E78-9260DF33C206}" type="pres">
      <dgm:prSet presAssocID="{B5E71075-AE91-4260-AE15-624A4C76A213}" presName="ConnectLine" presStyleLbl="alignNode1" presStyleIdx="1" presStyleCnt="4"/>
      <dgm:spPr>
        <a:solidFill>
          <a:schemeClr val="accent2">
            <a:hueOff val="651485"/>
            <a:satOff val="-10511"/>
            <a:lumOff val="-1830"/>
            <a:alphaOff val="0"/>
          </a:schemeClr>
        </a:solidFill>
        <a:ln w="6350" cap="flat" cmpd="sng" algn="ctr">
          <a:solidFill>
            <a:schemeClr val="accent2">
              <a:hueOff val="651485"/>
              <a:satOff val="-10511"/>
              <a:lumOff val="-1830"/>
              <a:alphaOff val="0"/>
            </a:schemeClr>
          </a:solidFill>
          <a:prstDash val="dash"/>
        </a:ln>
        <a:effectLst/>
      </dgm:spPr>
    </dgm:pt>
    <dgm:pt modelId="{0E0A4D9C-A9AC-4C97-93AA-DFF955E61A0B}" type="pres">
      <dgm:prSet presAssocID="{B5E71075-AE91-4260-AE15-624A4C76A213}" presName="ConnectorPoint" presStyleLbl="fgAcc1" presStyleIdx="1" presStyleCnt="4"/>
      <dgm:spPr>
        <a:solidFill>
          <a:schemeClr val="lt1">
            <a:alpha val="90000"/>
            <a:hueOff val="0"/>
            <a:satOff val="0"/>
            <a:lumOff val="0"/>
            <a:alphaOff val="0"/>
          </a:schemeClr>
        </a:solidFill>
        <a:ln w="10795" cap="flat" cmpd="sng" algn="ctr">
          <a:noFill/>
          <a:prstDash val="solid"/>
        </a:ln>
        <a:effectLst/>
      </dgm:spPr>
    </dgm:pt>
    <dgm:pt modelId="{F187D2B4-0A3D-456D-9C9A-18147AEBD8B5}" type="pres">
      <dgm:prSet presAssocID="{B5E71075-AE91-4260-AE15-624A4C76A213}" presName="EmptyPlaceHolder" presStyleCnt="0"/>
      <dgm:spPr/>
    </dgm:pt>
    <dgm:pt modelId="{230E35EF-34DD-4750-8DAC-C40AC90525C4}" type="pres">
      <dgm:prSet presAssocID="{8CD44960-FC91-4432-885C-ADE66951DDEB}" presName="spaceBetweenRectangles" presStyleCnt="0"/>
      <dgm:spPr/>
    </dgm:pt>
    <dgm:pt modelId="{F45B1A91-6A6A-4FD0-860E-9C9A85378F37}" type="pres">
      <dgm:prSet presAssocID="{CF548258-50A6-4A1F-BEDF-754D143CE57B}" presName="composite" presStyleCnt="0"/>
      <dgm:spPr/>
    </dgm:pt>
    <dgm:pt modelId="{362561CA-8E15-4B34-B975-07A057939754}" type="pres">
      <dgm:prSet presAssocID="{CF548258-50A6-4A1F-BEDF-754D143CE57B}" presName="L1TextContainer" presStyleLbl="revTx" presStyleIdx="2" presStyleCnt="4">
        <dgm:presLayoutVars>
          <dgm:chMax val="1"/>
          <dgm:chPref val="1"/>
          <dgm:bulletEnabled val="1"/>
        </dgm:presLayoutVars>
      </dgm:prSet>
      <dgm:spPr/>
    </dgm:pt>
    <dgm:pt modelId="{555007EF-DD63-4168-BB6D-D4A15BCF54F4}" type="pres">
      <dgm:prSet presAssocID="{CF548258-50A6-4A1F-BEDF-754D143CE57B}" presName="L2TextContainerWrapper" presStyleCnt="0">
        <dgm:presLayoutVars>
          <dgm:chMax val="0"/>
          <dgm:chPref val="0"/>
          <dgm:bulletEnabled val="1"/>
        </dgm:presLayoutVars>
      </dgm:prSet>
      <dgm:spPr/>
    </dgm:pt>
    <dgm:pt modelId="{73CF6471-2A1B-437A-A94C-E9C6A19989BB}" type="pres">
      <dgm:prSet presAssocID="{CF548258-50A6-4A1F-BEDF-754D143CE57B}" presName="L2TextContainer" presStyleLbl="bgAccFollowNode1" presStyleIdx="2" presStyleCnt="4"/>
      <dgm:spPr/>
    </dgm:pt>
    <dgm:pt modelId="{52FEDD25-73A6-48EE-B4B3-41AAE7DB2011}" type="pres">
      <dgm:prSet presAssocID="{CF548258-50A6-4A1F-BEDF-754D143CE57B}" presName="FlexibleEmptyPlaceHolder" presStyleCnt="0"/>
      <dgm:spPr/>
    </dgm:pt>
    <dgm:pt modelId="{D8EA3C70-DE2E-4A95-BB62-D8FEFFC2F877}" type="pres">
      <dgm:prSet presAssocID="{CF548258-50A6-4A1F-BEDF-754D143CE57B}" presName="ConnectLine" presStyleLbl="alignNode1" presStyleIdx="2" presStyleCnt="4"/>
      <dgm:spPr>
        <a:solidFill>
          <a:schemeClr val="accent2">
            <a:hueOff val="1302969"/>
            <a:satOff val="-21023"/>
            <a:lumOff val="-3660"/>
            <a:alphaOff val="0"/>
          </a:schemeClr>
        </a:solidFill>
        <a:ln w="6350" cap="flat" cmpd="sng" algn="ctr">
          <a:solidFill>
            <a:schemeClr val="accent2">
              <a:hueOff val="1302969"/>
              <a:satOff val="-21023"/>
              <a:lumOff val="-3660"/>
              <a:alphaOff val="0"/>
            </a:schemeClr>
          </a:solidFill>
          <a:prstDash val="dash"/>
        </a:ln>
        <a:effectLst/>
      </dgm:spPr>
    </dgm:pt>
    <dgm:pt modelId="{B5DE0B7B-0A42-4995-A663-8ED0CACAFAD6}" type="pres">
      <dgm:prSet presAssocID="{CF548258-50A6-4A1F-BEDF-754D143CE57B}" presName="ConnectorPoint" presStyleLbl="fgAcc1" presStyleIdx="2" presStyleCnt="4"/>
      <dgm:spPr>
        <a:solidFill>
          <a:schemeClr val="lt1">
            <a:alpha val="90000"/>
            <a:hueOff val="0"/>
            <a:satOff val="0"/>
            <a:lumOff val="0"/>
            <a:alphaOff val="0"/>
          </a:schemeClr>
        </a:solidFill>
        <a:ln w="10795" cap="flat" cmpd="sng" algn="ctr">
          <a:noFill/>
          <a:prstDash val="solid"/>
        </a:ln>
        <a:effectLst/>
      </dgm:spPr>
    </dgm:pt>
    <dgm:pt modelId="{E1BC1CD8-8F26-41E0-B64F-CD1349AF831E}" type="pres">
      <dgm:prSet presAssocID="{CF548258-50A6-4A1F-BEDF-754D143CE57B}" presName="EmptyPlaceHolder" presStyleCnt="0"/>
      <dgm:spPr/>
    </dgm:pt>
    <dgm:pt modelId="{2787FFCD-BB09-491C-BA48-4EC5960018B6}" type="pres">
      <dgm:prSet presAssocID="{9889D55B-5C4F-4A01-BFA0-DABAE00C8B8B}" presName="spaceBetweenRectangles" presStyleCnt="0"/>
      <dgm:spPr/>
    </dgm:pt>
    <dgm:pt modelId="{53EC29FE-0578-43FA-9D85-33F19B8962C4}" type="pres">
      <dgm:prSet presAssocID="{ADE15A61-3FFC-42C1-B1FD-E22578703F35}" presName="composite" presStyleCnt="0"/>
      <dgm:spPr/>
    </dgm:pt>
    <dgm:pt modelId="{836E068F-851F-4741-A7AE-8E2B7CD376B5}" type="pres">
      <dgm:prSet presAssocID="{ADE15A61-3FFC-42C1-B1FD-E22578703F35}" presName="L1TextContainer" presStyleLbl="revTx" presStyleIdx="3" presStyleCnt="4">
        <dgm:presLayoutVars>
          <dgm:chMax val="1"/>
          <dgm:chPref val="1"/>
          <dgm:bulletEnabled val="1"/>
        </dgm:presLayoutVars>
      </dgm:prSet>
      <dgm:spPr/>
    </dgm:pt>
    <dgm:pt modelId="{16075537-304E-4CB5-9B92-4A5EDCF8008E}" type="pres">
      <dgm:prSet presAssocID="{ADE15A61-3FFC-42C1-B1FD-E22578703F35}" presName="L2TextContainerWrapper" presStyleCnt="0">
        <dgm:presLayoutVars>
          <dgm:chMax val="0"/>
          <dgm:chPref val="0"/>
          <dgm:bulletEnabled val="1"/>
        </dgm:presLayoutVars>
      </dgm:prSet>
      <dgm:spPr/>
    </dgm:pt>
    <dgm:pt modelId="{3D3A6776-FFFB-455F-92FA-841504F7A592}" type="pres">
      <dgm:prSet presAssocID="{ADE15A61-3FFC-42C1-B1FD-E22578703F35}" presName="L2TextContainer" presStyleLbl="bgAccFollowNode1" presStyleIdx="3" presStyleCnt="4"/>
      <dgm:spPr/>
    </dgm:pt>
    <dgm:pt modelId="{116422BF-450E-4373-8448-A849DABDC4EB}" type="pres">
      <dgm:prSet presAssocID="{ADE15A61-3FFC-42C1-B1FD-E22578703F35}" presName="FlexibleEmptyPlaceHolder" presStyleCnt="0"/>
      <dgm:spPr/>
    </dgm:pt>
    <dgm:pt modelId="{87AFAC2E-9198-48CC-B74E-A9135CA557DF}" type="pres">
      <dgm:prSet presAssocID="{ADE15A61-3FFC-42C1-B1FD-E22578703F35}" presName="ConnectLine" presStyleLbl="alignNode1" presStyleIdx="3" presStyleCnt="4"/>
      <dgm:spPr>
        <a:solidFill>
          <a:schemeClr val="accent2">
            <a:hueOff val="1954454"/>
            <a:satOff val="-31534"/>
            <a:lumOff val="-5490"/>
            <a:alphaOff val="0"/>
          </a:schemeClr>
        </a:solidFill>
        <a:ln w="6350" cap="flat" cmpd="sng" algn="ctr">
          <a:solidFill>
            <a:schemeClr val="accent2">
              <a:hueOff val="1954454"/>
              <a:satOff val="-31534"/>
              <a:lumOff val="-5490"/>
              <a:alphaOff val="0"/>
            </a:schemeClr>
          </a:solidFill>
          <a:prstDash val="dash"/>
        </a:ln>
        <a:effectLst/>
      </dgm:spPr>
    </dgm:pt>
    <dgm:pt modelId="{C5C44C3F-2CA9-40D4-AB3B-A3AFC55A799A}" type="pres">
      <dgm:prSet presAssocID="{ADE15A61-3FFC-42C1-B1FD-E22578703F35}" presName="ConnectorPoint" presStyleLbl="fgAcc1" presStyleIdx="3" presStyleCnt="4"/>
      <dgm:spPr>
        <a:solidFill>
          <a:schemeClr val="lt1">
            <a:alpha val="90000"/>
            <a:hueOff val="0"/>
            <a:satOff val="0"/>
            <a:lumOff val="0"/>
            <a:alphaOff val="0"/>
          </a:schemeClr>
        </a:solidFill>
        <a:ln w="10795" cap="flat" cmpd="sng" algn="ctr">
          <a:noFill/>
          <a:prstDash val="solid"/>
        </a:ln>
        <a:effectLst/>
      </dgm:spPr>
    </dgm:pt>
    <dgm:pt modelId="{4C4A2563-9F67-4E78-822D-CEB7B59D7522}" type="pres">
      <dgm:prSet presAssocID="{ADE15A61-3FFC-42C1-B1FD-E22578703F35}" presName="EmptyPlaceHolder" presStyleCnt="0"/>
      <dgm:spPr/>
    </dgm:pt>
  </dgm:ptLst>
  <dgm:cxnLst>
    <dgm:cxn modelId="{D674A509-2EB7-414D-BFA4-48229A99BEA0}" srcId="{9A7DED69-005B-4DA5-A204-ABE70D4E7A9A}" destId="{F13CD0C2-8C91-443D-BAC1-943A257E3DC5}" srcOrd="0" destOrd="0" parTransId="{F493F44B-7F83-4A72-8919-CA7AE7007610}" sibTransId="{BF5F627A-E21F-406E-A67B-A489DEFEC2F3}"/>
    <dgm:cxn modelId="{2947D10D-8DFE-41AC-B028-6809B32BF4F6}" type="presOf" srcId="{8D1EFE11-8CA4-4ECF-8F25-59D71DF2AF04}" destId="{1C87EADF-978C-4387-80C4-135B4F15BA56}" srcOrd="0" destOrd="1" presId="urn:microsoft.com/office/officeart/2017/3/layout/HorizontalPathTimeline"/>
    <dgm:cxn modelId="{6BD4FC12-D76C-4800-B0C2-D189B8A7D1DE}" type="presOf" srcId="{B5E71075-AE91-4260-AE15-624A4C76A213}" destId="{B49E8C31-0FB2-404D-958F-A67FA9F8AB64}" srcOrd="0" destOrd="0" presId="urn:microsoft.com/office/officeart/2017/3/layout/HorizontalPathTimeline"/>
    <dgm:cxn modelId="{B1418519-91EB-4414-B416-9AFC71945375}" srcId="{ADE15A61-3FFC-42C1-B1FD-E22578703F35}" destId="{9A7DED69-005B-4DA5-A204-ABE70D4E7A9A}" srcOrd="0" destOrd="0" parTransId="{AEB2C740-FB88-4CD1-8308-89CFCD2DE8FB}" sibTransId="{5FA42F64-C50C-4C89-A63A-E4D165F9B965}"/>
    <dgm:cxn modelId="{C87C0B26-9C51-4A2A-93E9-45E302DF5FC6}" srcId="{DE9D44BA-AA95-46FC-8A0E-C1F0F6D042A0}" destId="{8D1EFE11-8CA4-4ECF-8F25-59D71DF2AF04}" srcOrd="0" destOrd="0" parTransId="{E7AA697D-DB55-4714-87ED-0C2D4028FDFC}" sibTransId="{2B309830-C0BE-437A-AC92-2E5B828DA0CB}"/>
    <dgm:cxn modelId="{AC1F5129-E05B-493D-9512-7C34C1F333E3}" type="presOf" srcId="{9A7DED69-005B-4DA5-A204-ABE70D4E7A9A}" destId="{3D3A6776-FFFB-455F-92FA-841504F7A592}" srcOrd="0" destOrd="0" presId="urn:microsoft.com/office/officeart/2017/3/layout/HorizontalPathTimeline"/>
    <dgm:cxn modelId="{0BCBEF2E-1B84-449B-BC76-4770DF54C803}" srcId="{C8CA692E-F0FE-47B2-8C36-E4F5F8442DD4}" destId="{10569C55-B162-4DB0-9126-4097FE73D524}" srcOrd="0" destOrd="0" parTransId="{AFD43A0E-8975-4795-B359-345B513B053B}" sibTransId="{148ABE15-B57C-488C-817D-316C37735051}"/>
    <dgm:cxn modelId="{6A506E37-F2EC-4EFD-8875-0733529121FF}" srcId="{C8CA692E-F0FE-47B2-8C36-E4F5F8442DD4}" destId="{ADE15A61-3FFC-42C1-B1FD-E22578703F35}" srcOrd="3" destOrd="0" parTransId="{C9E985E1-5DF1-4003-89A0-AABE86867E81}" sibTransId="{906B6DDC-EA71-453F-AC5C-3AE23140F39F}"/>
    <dgm:cxn modelId="{4CAB2F3F-CE7A-49F1-8AA4-641B8041B67F}" srcId="{B5E71075-AE91-4260-AE15-624A4C76A213}" destId="{5EC1C432-773E-4490-BE6F-6C04C75BAF64}" srcOrd="0" destOrd="0" parTransId="{494FB361-0853-4F21-9365-58B75B05AA62}" sibTransId="{E3EB6C7A-86B6-49A2-963C-8EF19BDF55F4}"/>
    <dgm:cxn modelId="{D689225E-7FAC-4FFB-BDB0-E262113FB197}" type="presOf" srcId="{DE9D44BA-AA95-46FC-8A0E-C1F0F6D042A0}" destId="{1C87EADF-978C-4387-80C4-135B4F15BA56}" srcOrd="0" destOrd="0" presId="urn:microsoft.com/office/officeart/2017/3/layout/HorizontalPathTimeline"/>
    <dgm:cxn modelId="{146A8964-41D7-4B00-8E11-3C6E235F01DF}" srcId="{C8CA692E-F0FE-47B2-8C36-E4F5F8442DD4}" destId="{B5E71075-AE91-4260-AE15-624A4C76A213}" srcOrd="1" destOrd="0" parTransId="{D072413E-206F-41C5-98DE-A749EF4369B8}" sibTransId="{8CD44960-FC91-4432-885C-ADE66951DDEB}"/>
    <dgm:cxn modelId="{B0E8996C-6816-4C69-9C63-81ED23B672CD}" type="presOf" srcId="{CF548258-50A6-4A1F-BEDF-754D143CE57B}" destId="{362561CA-8E15-4B34-B975-07A057939754}" srcOrd="0" destOrd="0" presId="urn:microsoft.com/office/officeart/2017/3/layout/HorizontalPathTimeline"/>
    <dgm:cxn modelId="{6CAFE054-F546-424B-8B92-97A7ADF5E3D3}" type="presOf" srcId="{F13CD0C2-8C91-443D-BAC1-943A257E3DC5}" destId="{3D3A6776-FFFB-455F-92FA-841504F7A592}" srcOrd="0" destOrd="1" presId="urn:microsoft.com/office/officeart/2017/3/layout/HorizontalPathTimeline"/>
    <dgm:cxn modelId="{90020A84-71A1-4A53-B328-0A68374BF22D}" type="presOf" srcId="{5EC1C432-773E-4490-BE6F-6C04C75BAF64}" destId="{ADEA090A-5033-465D-9CB8-186CA574DA71}" srcOrd="0" destOrd="0" presId="urn:microsoft.com/office/officeart/2017/3/layout/HorizontalPathTimeline"/>
    <dgm:cxn modelId="{BB08B9B6-5D3B-49F0-8102-0E48ED9B6C81}" type="presOf" srcId="{47F6FA5D-0125-4B05-9B16-5D349211D19B}" destId="{73CF6471-2A1B-437A-A94C-E9C6A19989BB}" srcOrd="0" destOrd="1" presId="urn:microsoft.com/office/officeart/2017/3/layout/HorizontalPathTimeline"/>
    <dgm:cxn modelId="{BB2E30BB-20D0-48CE-8F64-A73CAFC62D01}" type="presOf" srcId="{ADE15A61-3FFC-42C1-B1FD-E22578703F35}" destId="{836E068F-851F-4741-A7AE-8E2B7CD376B5}" srcOrd="0" destOrd="0" presId="urn:microsoft.com/office/officeart/2017/3/layout/HorizontalPathTimeline"/>
    <dgm:cxn modelId="{EC73DFC4-91D3-42C3-977F-EA97EDE81751}" type="presOf" srcId="{10569C55-B162-4DB0-9126-4097FE73D524}" destId="{B85681B3-8298-4C22-8C75-D75EC965CB55}" srcOrd="0" destOrd="0" presId="urn:microsoft.com/office/officeart/2017/3/layout/HorizontalPathTimeline"/>
    <dgm:cxn modelId="{3AE8CDCD-3DF8-48DF-A32E-62B5D72DC188}" srcId="{C8CA692E-F0FE-47B2-8C36-E4F5F8442DD4}" destId="{CF548258-50A6-4A1F-BEDF-754D143CE57B}" srcOrd="2" destOrd="0" parTransId="{32D1D676-F8B8-4502-BE58-9924AC4018CE}" sibTransId="{9889D55B-5C4F-4A01-BFA0-DABAE00C8B8B}"/>
    <dgm:cxn modelId="{CB0C79D2-1863-43D7-B5FF-DF1E8DFF803A}" srcId="{5EC1C432-773E-4490-BE6F-6C04C75BAF64}" destId="{688C7393-F1FA-4AB5-BCCD-199830A8C461}" srcOrd="0" destOrd="0" parTransId="{06B2FB11-0318-4715-B9C1-27147E1B6AFF}" sibTransId="{6B283CE1-398C-4A3D-BC42-FA1C20B6BB37}"/>
    <dgm:cxn modelId="{3D3365D3-22B9-4BAF-8B1B-7DB3BBE8E47F}" type="presOf" srcId="{A8929E9C-375D-46E4-BFDA-34CBB2CCF5C9}" destId="{73CF6471-2A1B-437A-A94C-E9C6A19989BB}" srcOrd="0" destOrd="0" presId="urn:microsoft.com/office/officeart/2017/3/layout/HorizontalPathTimeline"/>
    <dgm:cxn modelId="{4C5BC1D6-CA70-4E0C-994B-698EE3A0D6E1}" srcId="{10569C55-B162-4DB0-9126-4097FE73D524}" destId="{DE9D44BA-AA95-46FC-8A0E-C1F0F6D042A0}" srcOrd="0" destOrd="0" parTransId="{5507E98F-F9AF-487C-9688-43A9A4F4DE38}" sibTransId="{DB91820A-9987-44B6-BF69-7C234AB7AC42}"/>
    <dgm:cxn modelId="{8CCC5DD7-FBBC-4D3F-9FE5-483D5861F053}" srcId="{CF548258-50A6-4A1F-BEDF-754D143CE57B}" destId="{A8929E9C-375D-46E4-BFDA-34CBB2CCF5C9}" srcOrd="0" destOrd="0" parTransId="{CC0C2866-7265-424F-A092-02538831174C}" sibTransId="{CF2D056C-F4EA-47E0-A058-DAA8C6D9F707}"/>
    <dgm:cxn modelId="{73FE56D8-C90B-4C22-94F7-9C1B2E1C16CD}" type="presOf" srcId="{688C7393-F1FA-4AB5-BCCD-199830A8C461}" destId="{ADEA090A-5033-465D-9CB8-186CA574DA71}" srcOrd="0" destOrd="1" presId="urn:microsoft.com/office/officeart/2017/3/layout/HorizontalPathTimeline"/>
    <dgm:cxn modelId="{777362D9-F77C-45EE-9198-FF133A3C42A2}" type="presOf" srcId="{C8CA692E-F0FE-47B2-8C36-E4F5F8442DD4}" destId="{82E69401-82EE-4933-BBB4-D232BA2B29C2}" srcOrd="0" destOrd="0" presId="urn:microsoft.com/office/officeart/2017/3/layout/HorizontalPathTimeline"/>
    <dgm:cxn modelId="{A2FBF1EE-6DC8-4B07-903B-0D6E5857CF01}" srcId="{A8929E9C-375D-46E4-BFDA-34CBB2CCF5C9}" destId="{47F6FA5D-0125-4B05-9B16-5D349211D19B}" srcOrd="0" destOrd="0" parTransId="{AE7AE58B-CC2B-4BC8-B5A6-F764E0533276}" sibTransId="{6AC8EBCD-21E4-4C1D-A2B7-724C65488BBA}"/>
    <dgm:cxn modelId="{A6727F03-402B-4B45-8112-9E2C0FA74EED}" type="presParOf" srcId="{82E69401-82EE-4933-BBB4-D232BA2B29C2}" destId="{C24458AF-3BB0-4526-A3C9-CCABE5A0F9B6}" srcOrd="0" destOrd="0" presId="urn:microsoft.com/office/officeart/2017/3/layout/HorizontalPathTimeline"/>
    <dgm:cxn modelId="{A09B14AC-4E2C-4D1F-8930-48B7311BB9FC}" type="presParOf" srcId="{82E69401-82EE-4933-BBB4-D232BA2B29C2}" destId="{758E2B75-8A03-4850-B309-B4C14816FAA4}" srcOrd="1" destOrd="0" presId="urn:microsoft.com/office/officeart/2017/3/layout/HorizontalPathTimeline"/>
    <dgm:cxn modelId="{809D9DB2-B35D-4C84-8E62-FC81E3338394}" type="presParOf" srcId="{758E2B75-8A03-4850-B309-B4C14816FAA4}" destId="{BBDEF667-BDBC-42C6-8B89-130DAC214871}" srcOrd="0" destOrd="0" presId="urn:microsoft.com/office/officeart/2017/3/layout/HorizontalPathTimeline"/>
    <dgm:cxn modelId="{BA3513D1-B52A-4A77-ABAE-BF885DB92AC8}" type="presParOf" srcId="{BBDEF667-BDBC-42C6-8B89-130DAC214871}" destId="{B85681B3-8298-4C22-8C75-D75EC965CB55}" srcOrd="0" destOrd="0" presId="urn:microsoft.com/office/officeart/2017/3/layout/HorizontalPathTimeline"/>
    <dgm:cxn modelId="{6F48B101-1F54-44F5-9EEC-1B1DA2A8076F}" type="presParOf" srcId="{BBDEF667-BDBC-42C6-8B89-130DAC214871}" destId="{EB9F71E1-7D87-46B7-80ED-7959DB53817C}" srcOrd="1" destOrd="0" presId="urn:microsoft.com/office/officeart/2017/3/layout/HorizontalPathTimeline"/>
    <dgm:cxn modelId="{A503D176-29FF-474F-8123-C4A6953FA934}" type="presParOf" srcId="{EB9F71E1-7D87-46B7-80ED-7959DB53817C}" destId="{1C87EADF-978C-4387-80C4-135B4F15BA56}" srcOrd="0" destOrd="0" presId="urn:microsoft.com/office/officeart/2017/3/layout/HorizontalPathTimeline"/>
    <dgm:cxn modelId="{F52A68CA-95B9-483B-835F-2343DEA2AB67}" type="presParOf" srcId="{EB9F71E1-7D87-46B7-80ED-7959DB53817C}" destId="{AE118DF5-6903-4C74-A608-C5551C45DE9E}" srcOrd="1" destOrd="0" presId="urn:microsoft.com/office/officeart/2017/3/layout/HorizontalPathTimeline"/>
    <dgm:cxn modelId="{F626A6E5-CCD2-4488-A389-FAE479D91149}" type="presParOf" srcId="{BBDEF667-BDBC-42C6-8B89-130DAC214871}" destId="{75641905-CF3F-436F-91A9-36F5E3339FAC}" srcOrd="2" destOrd="0" presId="urn:microsoft.com/office/officeart/2017/3/layout/HorizontalPathTimeline"/>
    <dgm:cxn modelId="{E1AAEBBB-184F-4AC6-B521-E4EA3CD866FA}" type="presParOf" srcId="{BBDEF667-BDBC-42C6-8B89-130DAC214871}" destId="{1151FB48-71EF-48A5-A676-295DD4B59E9C}" srcOrd="3" destOrd="0" presId="urn:microsoft.com/office/officeart/2017/3/layout/HorizontalPathTimeline"/>
    <dgm:cxn modelId="{C33E9A5E-96B1-47D6-B621-2E2940FCDABB}" type="presParOf" srcId="{BBDEF667-BDBC-42C6-8B89-130DAC214871}" destId="{1915760A-54C0-46A5-8F31-EEB9527E53A6}" srcOrd="4" destOrd="0" presId="urn:microsoft.com/office/officeart/2017/3/layout/HorizontalPathTimeline"/>
    <dgm:cxn modelId="{DFE3E447-CB9D-4A30-916F-7397758E11E5}" type="presParOf" srcId="{758E2B75-8A03-4850-B309-B4C14816FAA4}" destId="{F6619159-A79B-47A1-97E5-889302854642}" srcOrd="1" destOrd="0" presId="urn:microsoft.com/office/officeart/2017/3/layout/HorizontalPathTimeline"/>
    <dgm:cxn modelId="{6EC561A1-88D3-4DDB-A346-54E6EFDFECA2}" type="presParOf" srcId="{758E2B75-8A03-4850-B309-B4C14816FAA4}" destId="{FD321242-82E8-49E2-8F55-DA41F2CD4952}" srcOrd="2" destOrd="0" presId="urn:microsoft.com/office/officeart/2017/3/layout/HorizontalPathTimeline"/>
    <dgm:cxn modelId="{498883A3-FF1E-4B21-A8EA-6C1EA9172349}" type="presParOf" srcId="{FD321242-82E8-49E2-8F55-DA41F2CD4952}" destId="{B49E8C31-0FB2-404D-958F-A67FA9F8AB64}" srcOrd="0" destOrd="0" presId="urn:microsoft.com/office/officeart/2017/3/layout/HorizontalPathTimeline"/>
    <dgm:cxn modelId="{F247C3C3-A59A-4ED9-B920-8A9FD3B088C3}" type="presParOf" srcId="{FD321242-82E8-49E2-8F55-DA41F2CD4952}" destId="{B78950C3-F15A-4B35-B929-DF052639106D}" srcOrd="1" destOrd="0" presId="urn:microsoft.com/office/officeart/2017/3/layout/HorizontalPathTimeline"/>
    <dgm:cxn modelId="{984AFEC1-2BF4-4DC6-85CB-DD0B4A157D9A}" type="presParOf" srcId="{B78950C3-F15A-4B35-B929-DF052639106D}" destId="{ADEA090A-5033-465D-9CB8-186CA574DA71}" srcOrd="0" destOrd="0" presId="urn:microsoft.com/office/officeart/2017/3/layout/HorizontalPathTimeline"/>
    <dgm:cxn modelId="{CCA03B73-AFD2-41B5-A248-BBCEBA14BA2C}" type="presParOf" srcId="{B78950C3-F15A-4B35-B929-DF052639106D}" destId="{93DD0835-DA42-49C9-8220-7D086CA5AE80}" srcOrd="1" destOrd="0" presId="urn:microsoft.com/office/officeart/2017/3/layout/HorizontalPathTimeline"/>
    <dgm:cxn modelId="{120B818B-EE95-4588-970A-301EE5A2E8B9}" type="presParOf" srcId="{FD321242-82E8-49E2-8F55-DA41F2CD4952}" destId="{13A36A1E-AE76-4D52-9E78-9260DF33C206}" srcOrd="2" destOrd="0" presId="urn:microsoft.com/office/officeart/2017/3/layout/HorizontalPathTimeline"/>
    <dgm:cxn modelId="{B2428840-4AC3-4B04-B3FA-95DD45CB2796}" type="presParOf" srcId="{FD321242-82E8-49E2-8F55-DA41F2CD4952}" destId="{0E0A4D9C-A9AC-4C97-93AA-DFF955E61A0B}" srcOrd="3" destOrd="0" presId="urn:microsoft.com/office/officeart/2017/3/layout/HorizontalPathTimeline"/>
    <dgm:cxn modelId="{E67175BC-6728-4DBB-AD7B-5F2491D7EBA7}" type="presParOf" srcId="{FD321242-82E8-49E2-8F55-DA41F2CD4952}" destId="{F187D2B4-0A3D-456D-9C9A-18147AEBD8B5}" srcOrd="4" destOrd="0" presId="urn:microsoft.com/office/officeart/2017/3/layout/HorizontalPathTimeline"/>
    <dgm:cxn modelId="{EB34AA93-F5B0-43CD-9A90-E8C16DD3F551}" type="presParOf" srcId="{758E2B75-8A03-4850-B309-B4C14816FAA4}" destId="{230E35EF-34DD-4750-8DAC-C40AC90525C4}" srcOrd="3" destOrd="0" presId="urn:microsoft.com/office/officeart/2017/3/layout/HorizontalPathTimeline"/>
    <dgm:cxn modelId="{CC061DCA-BD3D-429B-A147-913A577409EF}" type="presParOf" srcId="{758E2B75-8A03-4850-B309-B4C14816FAA4}" destId="{F45B1A91-6A6A-4FD0-860E-9C9A85378F37}" srcOrd="4" destOrd="0" presId="urn:microsoft.com/office/officeart/2017/3/layout/HorizontalPathTimeline"/>
    <dgm:cxn modelId="{DDF90528-01BA-410B-98CA-2FE7C8E375E5}" type="presParOf" srcId="{F45B1A91-6A6A-4FD0-860E-9C9A85378F37}" destId="{362561CA-8E15-4B34-B975-07A057939754}" srcOrd="0" destOrd="0" presId="urn:microsoft.com/office/officeart/2017/3/layout/HorizontalPathTimeline"/>
    <dgm:cxn modelId="{CA542BA2-FAB3-480D-8D70-E02460129E3F}" type="presParOf" srcId="{F45B1A91-6A6A-4FD0-860E-9C9A85378F37}" destId="{555007EF-DD63-4168-BB6D-D4A15BCF54F4}" srcOrd="1" destOrd="0" presId="urn:microsoft.com/office/officeart/2017/3/layout/HorizontalPathTimeline"/>
    <dgm:cxn modelId="{423210B1-88CC-4B1A-9E2D-6FD67A1D1E3F}" type="presParOf" srcId="{555007EF-DD63-4168-BB6D-D4A15BCF54F4}" destId="{73CF6471-2A1B-437A-A94C-E9C6A19989BB}" srcOrd="0" destOrd="0" presId="urn:microsoft.com/office/officeart/2017/3/layout/HorizontalPathTimeline"/>
    <dgm:cxn modelId="{0D229CDC-F411-4240-85E2-33C08BE0843F}" type="presParOf" srcId="{555007EF-DD63-4168-BB6D-D4A15BCF54F4}" destId="{52FEDD25-73A6-48EE-B4B3-41AAE7DB2011}" srcOrd="1" destOrd="0" presId="urn:microsoft.com/office/officeart/2017/3/layout/HorizontalPathTimeline"/>
    <dgm:cxn modelId="{CC1077E3-14BA-492B-8174-959A559C7FA1}" type="presParOf" srcId="{F45B1A91-6A6A-4FD0-860E-9C9A85378F37}" destId="{D8EA3C70-DE2E-4A95-BB62-D8FEFFC2F877}" srcOrd="2" destOrd="0" presId="urn:microsoft.com/office/officeart/2017/3/layout/HorizontalPathTimeline"/>
    <dgm:cxn modelId="{31F04A24-4C18-4EAD-863F-DAD4905FFF6B}" type="presParOf" srcId="{F45B1A91-6A6A-4FD0-860E-9C9A85378F37}" destId="{B5DE0B7B-0A42-4995-A663-8ED0CACAFAD6}" srcOrd="3" destOrd="0" presId="urn:microsoft.com/office/officeart/2017/3/layout/HorizontalPathTimeline"/>
    <dgm:cxn modelId="{11FADB3A-D8E4-471D-89D9-9642F6C686A3}" type="presParOf" srcId="{F45B1A91-6A6A-4FD0-860E-9C9A85378F37}" destId="{E1BC1CD8-8F26-41E0-B64F-CD1349AF831E}" srcOrd="4" destOrd="0" presId="urn:microsoft.com/office/officeart/2017/3/layout/HorizontalPathTimeline"/>
    <dgm:cxn modelId="{4F9F12F4-59C9-4621-98AE-8538F2B0B9D5}" type="presParOf" srcId="{758E2B75-8A03-4850-B309-B4C14816FAA4}" destId="{2787FFCD-BB09-491C-BA48-4EC5960018B6}" srcOrd="5" destOrd="0" presId="urn:microsoft.com/office/officeart/2017/3/layout/HorizontalPathTimeline"/>
    <dgm:cxn modelId="{07092278-4EA4-42DB-BB34-6E0C026C9E07}" type="presParOf" srcId="{758E2B75-8A03-4850-B309-B4C14816FAA4}" destId="{53EC29FE-0578-43FA-9D85-33F19B8962C4}" srcOrd="6" destOrd="0" presId="urn:microsoft.com/office/officeart/2017/3/layout/HorizontalPathTimeline"/>
    <dgm:cxn modelId="{12DD66D8-7B39-4421-8630-28F6B69E030A}" type="presParOf" srcId="{53EC29FE-0578-43FA-9D85-33F19B8962C4}" destId="{836E068F-851F-4741-A7AE-8E2B7CD376B5}" srcOrd="0" destOrd="0" presId="urn:microsoft.com/office/officeart/2017/3/layout/HorizontalPathTimeline"/>
    <dgm:cxn modelId="{B314B640-913E-477B-B3FB-1A8842B1BDCE}" type="presParOf" srcId="{53EC29FE-0578-43FA-9D85-33F19B8962C4}" destId="{16075537-304E-4CB5-9B92-4A5EDCF8008E}" srcOrd="1" destOrd="0" presId="urn:microsoft.com/office/officeart/2017/3/layout/HorizontalPathTimeline"/>
    <dgm:cxn modelId="{B9A8D37C-0DBE-4181-8E9D-3DB3CB44BE95}" type="presParOf" srcId="{16075537-304E-4CB5-9B92-4A5EDCF8008E}" destId="{3D3A6776-FFFB-455F-92FA-841504F7A592}" srcOrd="0" destOrd="0" presId="urn:microsoft.com/office/officeart/2017/3/layout/HorizontalPathTimeline"/>
    <dgm:cxn modelId="{5D9D71CB-3059-4F34-ABA0-5F30DAC00C42}" type="presParOf" srcId="{16075537-304E-4CB5-9B92-4A5EDCF8008E}" destId="{116422BF-450E-4373-8448-A849DABDC4EB}" srcOrd="1" destOrd="0" presId="urn:microsoft.com/office/officeart/2017/3/layout/HorizontalPathTimeline"/>
    <dgm:cxn modelId="{CB0D1198-F34A-493F-A40A-47AE280BDA07}" type="presParOf" srcId="{53EC29FE-0578-43FA-9D85-33F19B8962C4}" destId="{87AFAC2E-9198-48CC-B74E-A9135CA557DF}" srcOrd="2" destOrd="0" presId="urn:microsoft.com/office/officeart/2017/3/layout/HorizontalPathTimeline"/>
    <dgm:cxn modelId="{ED9482AA-2033-40B6-93EF-9675F09EC9E8}" type="presParOf" srcId="{53EC29FE-0578-43FA-9D85-33F19B8962C4}" destId="{C5C44C3F-2CA9-40D4-AB3B-A3AFC55A799A}" srcOrd="3" destOrd="0" presId="urn:microsoft.com/office/officeart/2017/3/layout/HorizontalPathTimeline"/>
    <dgm:cxn modelId="{8492F913-375D-46F9-90FF-E6CBA9161961}" type="presParOf" srcId="{53EC29FE-0578-43FA-9D85-33F19B8962C4}" destId="{4C4A2563-9F67-4E78-822D-CEB7B59D7522}"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9E7F9-A67F-430C-8A40-0E4469A35D24}">
      <dsp:nvSpPr>
        <dsp:cNvPr id="0" name=""/>
        <dsp:cNvSpPr/>
      </dsp:nvSpPr>
      <dsp:spPr>
        <a:xfrm>
          <a:off x="0" y="1764640"/>
          <a:ext cx="7293610" cy="15125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ACD292-E370-46AE-8C2F-8778F6489F1E}">
      <dsp:nvSpPr>
        <dsp:cNvPr id="0" name=""/>
        <dsp:cNvSpPr/>
      </dsp:nvSpPr>
      <dsp:spPr>
        <a:xfrm>
          <a:off x="457545" y="2104963"/>
          <a:ext cx="831901" cy="8319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57B173A-45E4-4EF2-9D4C-9092EE31C242}">
      <dsp:nvSpPr>
        <dsp:cNvPr id="0" name=""/>
        <dsp:cNvSpPr/>
      </dsp:nvSpPr>
      <dsp:spPr>
        <a:xfrm>
          <a:off x="1746993" y="1764640"/>
          <a:ext cx="3282124" cy="1512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78" tIns="160078" rIns="160078" bIns="160078" numCol="1" spcCol="1270" anchor="ctr" anchorCtr="0">
          <a:noAutofit/>
        </a:bodyPr>
        <a:lstStyle/>
        <a:p>
          <a:pPr marL="0" lvl="0" indent="0" algn="l" defTabSz="977900">
            <a:lnSpc>
              <a:spcPct val="90000"/>
            </a:lnSpc>
            <a:spcBef>
              <a:spcPct val="0"/>
            </a:spcBef>
            <a:spcAft>
              <a:spcPct val="35000"/>
            </a:spcAft>
            <a:buNone/>
          </a:pPr>
          <a:r>
            <a:rPr lang="fr-FR" sz="2200" kern="1200"/>
            <a:t>Leader dans la fabrication et distribution de produits en verre</a:t>
          </a:r>
          <a:endParaRPr lang="en-US" sz="2200" kern="1200"/>
        </a:p>
      </dsp:txBody>
      <dsp:txXfrm>
        <a:off x="1746993" y="1764640"/>
        <a:ext cx="3282124" cy="1512548"/>
      </dsp:txXfrm>
    </dsp:sp>
    <dsp:sp modelId="{85B2BA47-6155-46EE-B0A4-4833A2608D75}">
      <dsp:nvSpPr>
        <dsp:cNvPr id="0" name=""/>
        <dsp:cNvSpPr/>
      </dsp:nvSpPr>
      <dsp:spPr>
        <a:xfrm>
          <a:off x="5029118" y="1764640"/>
          <a:ext cx="2264491" cy="1512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78" tIns="160078" rIns="160078" bIns="160078" numCol="1" spcCol="1270" anchor="ctr" anchorCtr="0">
          <a:noAutofit/>
        </a:bodyPr>
        <a:lstStyle/>
        <a:p>
          <a:pPr marL="0" lvl="0" indent="0" algn="l" defTabSz="666750">
            <a:lnSpc>
              <a:spcPct val="90000"/>
            </a:lnSpc>
            <a:spcBef>
              <a:spcPct val="0"/>
            </a:spcBef>
            <a:spcAft>
              <a:spcPct val="35000"/>
            </a:spcAft>
            <a:buNone/>
          </a:pPr>
          <a:r>
            <a:rPr lang="fr-FR" sz="1500" kern="1200"/>
            <a:t>Créé en 1955</a:t>
          </a:r>
          <a:endParaRPr lang="en-US" sz="1500" kern="1200"/>
        </a:p>
        <a:p>
          <a:pPr marL="0" lvl="0" indent="0" algn="l" defTabSz="666750">
            <a:lnSpc>
              <a:spcPct val="90000"/>
            </a:lnSpc>
            <a:spcBef>
              <a:spcPct val="0"/>
            </a:spcBef>
            <a:spcAft>
              <a:spcPct val="35000"/>
            </a:spcAft>
            <a:buNone/>
          </a:pPr>
          <a:r>
            <a:rPr lang="fr-FR" sz="1500" kern="1200"/>
            <a:t>Siège social à Besançon</a:t>
          </a:r>
          <a:endParaRPr lang="en-US" sz="1500" kern="1200"/>
        </a:p>
        <a:p>
          <a:pPr marL="0" lvl="0" indent="0" algn="l" defTabSz="666750">
            <a:lnSpc>
              <a:spcPct val="90000"/>
            </a:lnSpc>
            <a:spcBef>
              <a:spcPct val="0"/>
            </a:spcBef>
            <a:spcAft>
              <a:spcPct val="35000"/>
            </a:spcAft>
            <a:buNone/>
          </a:pPr>
          <a:r>
            <a:rPr lang="fr-FR" sz="1500" kern="1200"/>
            <a:t>4 entrepôts, 6 boutiques</a:t>
          </a:r>
          <a:endParaRPr lang="en-US" sz="1500" kern="1200"/>
        </a:p>
      </dsp:txBody>
      <dsp:txXfrm>
        <a:off x="5029118" y="1764640"/>
        <a:ext cx="2264491" cy="15125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5EB8A6-3FBA-42C3-935E-EB532B6A641B}">
      <dsp:nvSpPr>
        <dsp:cNvPr id="0" name=""/>
        <dsp:cNvSpPr/>
      </dsp:nvSpPr>
      <dsp:spPr>
        <a:xfrm>
          <a:off x="0" y="615"/>
          <a:ext cx="7293610" cy="14401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696334-F33C-461E-A1C0-9216496692D9}">
      <dsp:nvSpPr>
        <dsp:cNvPr id="0" name=""/>
        <dsp:cNvSpPr/>
      </dsp:nvSpPr>
      <dsp:spPr>
        <a:xfrm>
          <a:off x="435651" y="324653"/>
          <a:ext cx="792093" cy="7920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F53C00-D2C1-40B6-847B-D6FDE51F8FFF}">
      <dsp:nvSpPr>
        <dsp:cNvPr id="0" name=""/>
        <dsp:cNvSpPr/>
      </dsp:nvSpPr>
      <dsp:spPr>
        <a:xfrm>
          <a:off x="1663397" y="615"/>
          <a:ext cx="5630212" cy="1440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18" tIns="152418" rIns="152418" bIns="152418" numCol="1" spcCol="1270" anchor="ctr" anchorCtr="0">
          <a:noAutofit/>
        </a:bodyPr>
        <a:lstStyle/>
        <a:p>
          <a:pPr marL="0" lvl="0" indent="0" algn="l" defTabSz="1111250">
            <a:lnSpc>
              <a:spcPct val="100000"/>
            </a:lnSpc>
            <a:spcBef>
              <a:spcPct val="0"/>
            </a:spcBef>
            <a:spcAft>
              <a:spcPct val="35000"/>
            </a:spcAft>
            <a:buNone/>
          </a:pPr>
          <a:r>
            <a:rPr lang="fr-FR" sz="2500" kern="1200" dirty="0"/>
            <a:t>Augmenter votre chiffre d’affaire</a:t>
          </a:r>
          <a:endParaRPr lang="en-US" sz="2500" kern="1200" dirty="0"/>
        </a:p>
      </dsp:txBody>
      <dsp:txXfrm>
        <a:off x="1663397" y="615"/>
        <a:ext cx="5630212" cy="1440170"/>
      </dsp:txXfrm>
    </dsp:sp>
    <dsp:sp modelId="{67FF1F94-004B-4BF4-B7F8-468C042D4F90}">
      <dsp:nvSpPr>
        <dsp:cNvPr id="0" name=""/>
        <dsp:cNvSpPr/>
      </dsp:nvSpPr>
      <dsp:spPr>
        <a:xfrm>
          <a:off x="0" y="1800829"/>
          <a:ext cx="7293610" cy="14401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C15E35-EF75-4B20-BD6F-C160D4B90342}">
      <dsp:nvSpPr>
        <dsp:cNvPr id="0" name=""/>
        <dsp:cNvSpPr/>
      </dsp:nvSpPr>
      <dsp:spPr>
        <a:xfrm>
          <a:off x="435651" y="2124867"/>
          <a:ext cx="792093" cy="7920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A3D1E8-557A-41E2-A40F-79AAED0942A1}">
      <dsp:nvSpPr>
        <dsp:cNvPr id="0" name=""/>
        <dsp:cNvSpPr/>
      </dsp:nvSpPr>
      <dsp:spPr>
        <a:xfrm>
          <a:off x="1663397" y="1800829"/>
          <a:ext cx="5630212" cy="1440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18" tIns="152418" rIns="152418" bIns="152418" numCol="1" spcCol="1270" anchor="ctr" anchorCtr="0">
          <a:noAutofit/>
        </a:bodyPr>
        <a:lstStyle/>
        <a:p>
          <a:pPr marL="0" lvl="0" indent="0" algn="l" defTabSz="1111250">
            <a:lnSpc>
              <a:spcPct val="100000"/>
            </a:lnSpc>
            <a:spcBef>
              <a:spcPct val="0"/>
            </a:spcBef>
            <a:spcAft>
              <a:spcPct val="35000"/>
            </a:spcAft>
            <a:buNone/>
          </a:pPr>
          <a:r>
            <a:rPr lang="fr-FR" sz="2500" kern="1200"/>
            <a:t>Toucher une nouvelle clientèle</a:t>
          </a:r>
          <a:endParaRPr lang="en-US" sz="2500" kern="1200"/>
        </a:p>
      </dsp:txBody>
      <dsp:txXfrm>
        <a:off x="1663397" y="1800829"/>
        <a:ext cx="5630212" cy="1440170"/>
      </dsp:txXfrm>
    </dsp:sp>
    <dsp:sp modelId="{1D8B35A4-79D4-4D0B-90D1-3251B433A269}">
      <dsp:nvSpPr>
        <dsp:cNvPr id="0" name=""/>
        <dsp:cNvSpPr/>
      </dsp:nvSpPr>
      <dsp:spPr>
        <a:xfrm>
          <a:off x="0" y="3601042"/>
          <a:ext cx="7293610" cy="14401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1B7890-2F15-4BB6-9A93-09095E5728A4}">
      <dsp:nvSpPr>
        <dsp:cNvPr id="0" name=""/>
        <dsp:cNvSpPr/>
      </dsp:nvSpPr>
      <dsp:spPr>
        <a:xfrm>
          <a:off x="435651" y="3925081"/>
          <a:ext cx="792093" cy="7920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55419D-DE42-43BE-A2DE-5389662E2ED4}">
      <dsp:nvSpPr>
        <dsp:cNvPr id="0" name=""/>
        <dsp:cNvSpPr/>
      </dsp:nvSpPr>
      <dsp:spPr>
        <a:xfrm>
          <a:off x="1663397" y="3601042"/>
          <a:ext cx="5630212" cy="1440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18" tIns="152418" rIns="152418" bIns="152418" numCol="1" spcCol="1270" anchor="ctr" anchorCtr="0">
          <a:noAutofit/>
        </a:bodyPr>
        <a:lstStyle/>
        <a:p>
          <a:pPr marL="0" lvl="0" indent="0" algn="l" defTabSz="1111250">
            <a:lnSpc>
              <a:spcPct val="100000"/>
            </a:lnSpc>
            <a:spcBef>
              <a:spcPct val="0"/>
            </a:spcBef>
            <a:spcAft>
              <a:spcPct val="35000"/>
            </a:spcAft>
            <a:buNone/>
          </a:pPr>
          <a:r>
            <a:rPr lang="fr-FR" sz="2500" kern="1200" dirty="0"/>
            <a:t>S’adapter aux nouveaux modes de consommation</a:t>
          </a:r>
          <a:endParaRPr lang="en-US" sz="2500" kern="1200" dirty="0"/>
        </a:p>
      </dsp:txBody>
      <dsp:txXfrm>
        <a:off x="1663397" y="3601042"/>
        <a:ext cx="5630212" cy="14401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A3DE6A-B42D-4CE8-A646-6DCA2499884F}">
      <dsp:nvSpPr>
        <dsp:cNvPr id="0" name=""/>
        <dsp:cNvSpPr/>
      </dsp:nvSpPr>
      <dsp:spPr>
        <a:xfrm>
          <a:off x="2559599" y="760319"/>
          <a:ext cx="2196000" cy="2196000"/>
        </a:xfrm>
        <a:prstGeom prst="ellipse">
          <a:avLst/>
        </a:prstGeom>
        <a:solidFill>
          <a:srgbClr val="00B050"/>
        </a:solidFill>
        <a:ln>
          <a:noFill/>
        </a:ln>
        <a:effectLst/>
      </dsp:spPr>
      <dsp:style>
        <a:lnRef idx="0">
          <a:scrgbClr r="0" g="0" b="0"/>
        </a:lnRef>
        <a:fillRef idx="1">
          <a:scrgbClr r="0" g="0" b="0"/>
        </a:fillRef>
        <a:effectRef idx="0">
          <a:scrgbClr r="0" g="0" b="0"/>
        </a:effectRef>
        <a:fontRef idx="minor"/>
      </dsp:style>
    </dsp:sp>
    <dsp:sp modelId="{2DEE5C6D-F369-4D3B-9ADF-7007BF95B12E}">
      <dsp:nvSpPr>
        <dsp:cNvPr id="0" name=""/>
        <dsp:cNvSpPr/>
      </dsp:nvSpPr>
      <dsp:spPr>
        <a:xfrm>
          <a:off x="3027599" y="1228320"/>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EBBFDA-30F8-4EE8-B3AA-1CC3A9285266}">
      <dsp:nvSpPr>
        <dsp:cNvPr id="0" name=""/>
        <dsp:cNvSpPr/>
      </dsp:nvSpPr>
      <dsp:spPr>
        <a:xfrm>
          <a:off x="1857599" y="364032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fr-FR" sz="1900" kern="1200"/>
            <a:t>Mise en place d’une solution de click and collect</a:t>
          </a:r>
          <a:endParaRPr lang="en-US" sz="1900" kern="1200"/>
        </a:p>
      </dsp:txBody>
      <dsp:txXfrm>
        <a:off x="1857599" y="3640320"/>
        <a:ext cx="36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F010CC-8B4B-4266-BBED-77E6FA058234}">
      <dsp:nvSpPr>
        <dsp:cNvPr id="0" name=""/>
        <dsp:cNvSpPr/>
      </dsp:nvSpPr>
      <dsp:spPr>
        <a:xfrm>
          <a:off x="0" y="826690"/>
          <a:ext cx="7728267" cy="15261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2ED180-8677-4382-AE55-FCB101FA7F9F}">
      <dsp:nvSpPr>
        <dsp:cNvPr id="0" name=""/>
        <dsp:cNvSpPr/>
      </dsp:nvSpPr>
      <dsp:spPr>
        <a:xfrm>
          <a:off x="461674" y="1170084"/>
          <a:ext cx="839408" cy="8394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71C834-442C-4C00-A932-98F57427209B}">
      <dsp:nvSpPr>
        <dsp:cNvPr id="0" name=""/>
        <dsp:cNvSpPr/>
      </dsp:nvSpPr>
      <dsp:spPr>
        <a:xfrm>
          <a:off x="1762757" y="826690"/>
          <a:ext cx="5965509" cy="152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23" tIns="161523" rIns="161523" bIns="161523" numCol="1" spcCol="1270" anchor="ctr" anchorCtr="0">
          <a:noAutofit/>
        </a:bodyPr>
        <a:lstStyle/>
        <a:p>
          <a:pPr marL="0" lvl="0" indent="0" algn="l" defTabSz="1111250">
            <a:lnSpc>
              <a:spcPct val="90000"/>
            </a:lnSpc>
            <a:spcBef>
              <a:spcPct val="0"/>
            </a:spcBef>
            <a:spcAft>
              <a:spcPct val="35000"/>
            </a:spcAft>
            <a:buNone/>
          </a:pPr>
          <a:r>
            <a:rPr lang="fr-FR" sz="2500" kern="1200"/>
            <a:t>Proximité avec les clients</a:t>
          </a:r>
          <a:endParaRPr lang="en-US" sz="2500" kern="1200"/>
        </a:p>
      </dsp:txBody>
      <dsp:txXfrm>
        <a:off x="1762757" y="826690"/>
        <a:ext cx="5965509" cy="1526197"/>
      </dsp:txXfrm>
    </dsp:sp>
    <dsp:sp modelId="{88275DDE-3D89-4970-AA1D-829498725C57}">
      <dsp:nvSpPr>
        <dsp:cNvPr id="0" name=""/>
        <dsp:cNvSpPr/>
      </dsp:nvSpPr>
      <dsp:spPr>
        <a:xfrm>
          <a:off x="0" y="2734436"/>
          <a:ext cx="7728267" cy="15261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B5C0DB-D00E-401B-BDFB-120EFD657A6B}">
      <dsp:nvSpPr>
        <dsp:cNvPr id="0" name=""/>
        <dsp:cNvSpPr/>
      </dsp:nvSpPr>
      <dsp:spPr>
        <a:xfrm>
          <a:off x="461674" y="3077831"/>
          <a:ext cx="839408" cy="8394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CD36E7-ACFF-4D4C-8946-72AFC30685E2}">
      <dsp:nvSpPr>
        <dsp:cNvPr id="0" name=""/>
        <dsp:cNvSpPr/>
      </dsp:nvSpPr>
      <dsp:spPr>
        <a:xfrm>
          <a:off x="1762757" y="2734436"/>
          <a:ext cx="5965509" cy="152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23" tIns="161523" rIns="161523" bIns="161523" numCol="1" spcCol="1270" anchor="ctr" anchorCtr="0">
          <a:noAutofit/>
        </a:bodyPr>
        <a:lstStyle/>
        <a:p>
          <a:pPr marL="0" lvl="0" indent="0" algn="l" defTabSz="1111250">
            <a:lnSpc>
              <a:spcPct val="90000"/>
            </a:lnSpc>
            <a:spcBef>
              <a:spcPct val="0"/>
            </a:spcBef>
            <a:spcAft>
              <a:spcPct val="35000"/>
            </a:spcAft>
            <a:buNone/>
          </a:pPr>
          <a:r>
            <a:rPr lang="fr-FR" sz="2500" kern="1200"/>
            <a:t>Ajustement du périmètre régulier</a:t>
          </a:r>
          <a:endParaRPr lang="en-US" sz="2500" kern="1200"/>
        </a:p>
      </dsp:txBody>
      <dsp:txXfrm>
        <a:off x="1762757" y="2734436"/>
        <a:ext cx="5965509" cy="15261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5681B3-8298-4C22-8C75-D75EC965CB55}">
      <dsp:nvSpPr>
        <dsp:cNvPr id="0" name=""/>
        <dsp:cNvSpPr/>
      </dsp:nvSpPr>
      <dsp:spPr>
        <a:xfrm>
          <a:off x="309998" y="2731892"/>
          <a:ext cx="2472441" cy="574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2020</a:t>
          </a:r>
        </a:p>
      </dsp:txBody>
      <dsp:txXfrm>
        <a:off x="309998" y="2731892"/>
        <a:ext cx="2472441" cy="574867"/>
      </dsp:txXfrm>
    </dsp:sp>
    <dsp:sp modelId="{C24458AF-3BB0-4526-A3C9-CCABE5A0F9B6}">
      <dsp:nvSpPr>
        <dsp:cNvPr id="0" name=""/>
        <dsp:cNvSpPr/>
      </dsp:nvSpPr>
      <dsp:spPr>
        <a:xfrm>
          <a:off x="0" y="2441915"/>
          <a:ext cx="7728267" cy="203492"/>
        </a:xfrm>
        <a:prstGeom prst="rect">
          <a:avLst/>
        </a:prstGeom>
        <a:solidFill>
          <a:schemeClr val="accent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87EADF-978C-4387-80C4-135B4F15BA56}">
      <dsp:nvSpPr>
        <dsp:cNvPr id="0" name=""/>
        <dsp:cNvSpPr/>
      </dsp:nvSpPr>
      <dsp:spPr>
        <a:xfrm>
          <a:off x="186376" y="823033"/>
          <a:ext cx="2719685" cy="754036"/>
        </a:xfrm>
        <a:prstGeom prst="rect">
          <a:avLst/>
        </a:prstGeom>
        <a:solidFill>
          <a:schemeClr val="accent3">
            <a:lumMod val="20000"/>
            <a:lumOff val="80000"/>
            <a:alpha val="9000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28 </a:t>
          </a:r>
          <a:r>
            <a:rPr lang="en-US" sz="1500" kern="1200" dirty="0" err="1"/>
            <a:t>avril</a:t>
          </a:r>
          <a:endParaRPr lang="en-US" sz="1500" kern="1200" dirty="0"/>
        </a:p>
        <a:p>
          <a:pPr marL="114300" lvl="1" indent="-114300" algn="l" defTabSz="533400">
            <a:lnSpc>
              <a:spcPct val="90000"/>
            </a:lnSpc>
            <a:spcBef>
              <a:spcPct val="0"/>
            </a:spcBef>
            <a:spcAft>
              <a:spcPct val="15000"/>
            </a:spcAft>
            <a:buChar char="•"/>
          </a:pPr>
          <a:r>
            <a:rPr lang="en-US" sz="1200" kern="1200" dirty="0" err="1"/>
            <a:t>Présentation</a:t>
          </a:r>
          <a:endParaRPr lang="en-US" sz="1200" kern="1200" dirty="0"/>
        </a:p>
      </dsp:txBody>
      <dsp:txXfrm>
        <a:off x="186376" y="823033"/>
        <a:ext cx="2719685" cy="754036"/>
      </dsp:txXfrm>
    </dsp:sp>
    <dsp:sp modelId="{75641905-CF3F-436F-91A9-36F5E3339FAC}">
      <dsp:nvSpPr>
        <dsp:cNvPr id="0" name=""/>
        <dsp:cNvSpPr/>
      </dsp:nvSpPr>
      <dsp:spPr>
        <a:xfrm>
          <a:off x="1546219" y="1577070"/>
          <a:ext cx="0" cy="864845"/>
        </a:xfrm>
        <a:prstGeom prst="line">
          <a:avLst/>
        </a:prstGeom>
        <a:solidFill>
          <a:schemeClr val="accent2">
            <a:hueOff val="0"/>
            <a:satOff val="0"/>
            <a:lumOff val="0"/>
            <a:alphaOff val="0"/>
          </a:schemeClr>
        </a:solidFill>
        <a:ln w="6350" cap="flat" cmpd="sng" algn="ctr">
          <a:solidFill>
            <a:schemeClr val="accent2">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B49E8C31-0FB2-404D-958F-A67FA9F8AB64}">
      <dsp:nvSpPr>
        <dsp:cNvPr id="0" name=""/>
        <dsp:cNvSpPr/>
      </dsp:nvSpPr>
      <dsp:spPr>
        <a:xfrm>
          <a:off x="1855274" y="1780563"/>
          <a:ext cx="2472441" cy="574867"/>
        </a:xfrm>
        <a:prstGeom prst="rect">
          <a:avLst/>
        </a:prstGeom>
        <a:solidFill>
          <a:schemeClr val="bg1">
            <a:alpha val="9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endParaRPr lang="en-US" sz="2000" kern="1200" dirty="0"/>
        </a:p>
      </dsp:txBody>
      <dsp:txXfrm>
        <a:off x="1855274" y="1780563"/>
        <a:ext cx="2472441" cy="574867"/>
      </dsp:txXfrm>
    </dsp:sp>
    <dsp:sp modelId="{ADEA090A-5033-465D-9CB8-186CA574DA71}">
      <dsp:nvSpPr>
        <dsp:cNvPr id="0" name=""/>
        <dsp:cNvSpPr/>
      </dsp:nvSpPr>
      <dsp:spPr>
        <a:xfrm>
          <a:off x="1731652" y="3510253"/>
          <a:ext cx="2719685" cy="754036"/>
        </a:xfrm>
        <a:prstGeom prst="rect">
          <a:avLst/>
        </a:prstGeom>
        <a:solidFill>
          <a:schemeClr val="accent3">
            <a:lumMod val="40000"/>
            <a:lumOff val="60000"/>
            <a:alpha val="90000"/>
          </a:schemeClr>
        </a:solidFill>
        <a:ln w="10795" cap="flat" cmpd="sng" algn="ctr">
          <a:solidFill>
            <a:schemeClr val="accent2">
              <a:tint val="40000"/>
              <a:alpha val="90000"/>
              <a:hueOff val="1069620"/>
              <a:satOff val="-19014"/>
              <a:lumOff val="-13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9 </a:t>
          </a:r>
          <a:r>
            <a:rPr lang="en-US" sz="1500" kern="1200" dirty="0" err="1"/>
            <a:t>octobre</a:t>
          </a:r>
          <a:endParaRPr lang="en-US" sz="1500" kern="1200" dirty="0"/>
        </a:p>
        <a:p>
          <a:pPr marL="114300" lvl="1" indent="-114300" algn="l" defTabSz="533400">
            <a:lnSpc>
              <a:spcPct val="90000"/>
            </a:lnSpc>
            <a:spcBef>
              <a:spcPct val="0"/>
            </a:spcBef>
            <a:spcAft>
              <a:spcPct val="15000"/>
            </a:spcAft>
            <a:buChar char="•"/>
          </a:pPr>
          <a:r>
            <a:rPr lang="en-US" sz="1200" kern="1200" dirty="0"/>
            <a:t>Conception</a:t>
          </a:r>
        </a:p>
      </dsp:txBody>
      <dsp:txXfrm>
        <a:off x="1731652" y="3510253"/>
        <a:ext cx="2719685" cy="754036"/>
      </dsp:txXfrm>
    </dsp:sp>
    <dsp:sp modelId="{13A36A1E-AE76-4D52-9E78-9260DF33C206}">
      <dsp:nvSpPr>
        <dsp:cNvPr id="0" name=""/>
        <dsp:cNvSpPr/>
      </dsp:nvSpPr>
      <dsp:spPr>
        <a:xfrm>
          <a:off x="3091495" y="2645408"/>
          <a:ext cx="0" cy="864845"/>
        </a:xfrm>
        <a:prstGeom prst="line">
          <a:avLst/>
        </a:prstGeom>
        <a:solidFill>
          <a:schemeClr val="accent2">
            <a:hueOff val="651485"/>
            <a:satOff val="-10511"/>
            <a:lumOff val="-1830"/>
            <a:alphaOff val="0"/>
          </a:schemeClr>
        </a:solidFill>
        <a:ln w="6350" cap="flat" cmpd="sng" algn="ctr">
          <a:solidFill>
            <a:schemeClr val="accent2">
              <a:hueOff val="651485"/>
              <a:satOff val="-10511"/>
              <a:lumOff val="-183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1151FB48-71EF-48A5-A676-295DD4B59E9C}">
      <dsp:nvSpPr>
        <dsp:cNvPr id="0" name=""/>
        <dsp:cNvSpPr/>
      </dsp:nvSpPr>
      <dsp:spPr>
        <a:xfrm>
          <a:off x="1482627" y="2480070"/>
          <a:ext cx="127183" cy="127183"/>
        </a:xfrm>
        <a:prstGeom prst="ellipse">
          <a:avLst/>
        </a:prstGeom>
        <a:solidFill>
          <a:schemeClr val="lt1">
            <a:alpha val="90000"/>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dsp:style>
    </dsp:sp>
    <dsp:sp modelId="{0E0A4D9C-A9AC-4C97-93AA-DFF955E61A0B}">
      <dsp:nvSpPr>
        <dsp:cNvPr id="0" name=""/>
        <dsp:cNvSpPr/>
      </dsp:nvSpPr>
      <dsp:spPr>
        <a:xfrm>
          <a:off x="3027903" y="2480070"/>
          <a:ext cx="127183" cy="127183"/>
        </a:xfrm>
        <a:prstGeom prst="ellipse">
          <a:avLst/>
        </a:prstGeom>
        <a:solidFill>
          <a:schemeClr val="lt1">
            <a:alpha val="90000"/>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dsp:style>
    </dsp:sp>
    <dsp:sp modelId="{362561CA-8E15-4B34-B975-07A057939754}">
      <dsp:nvSpPr>
        <dsp:cNvPr id="0" name=""/>
        <dsp:cNvSpPr/>
      </dsp:nvSpPr>
      <dsp:spPr>
        <a:xfrm>
          <a:off x="3400550" y="2731892"/>
          <a:ext cx="2472441" cy="574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2021</a:t>
          </a:r>
        </a:p>
      </dsp:txBody>
      <dsp:txXfrm>
        <a:off x="3400550" y="2731892"/>
        <a:ext cx="2472441" cy="574867"/>
      </dsp:txXfrm>
    </dsp:sp>
    <dsp:sp modelId="{73CF6471-2A1B-437A-A94C-E9C6A19989BB}">
      <dsp:nvSpPr>
        <dsp:cNvPr id="0" name=""/>
        <dsp:cNvSpPr/>
      </dsp:nvSpPr>
      <dsp:spPr>
        <a:xfrm>
          <a:off x="3276928" y="823033"/>
          <a:ext cx="2719685" cy="754036"/>
        </a:xfrm>
        <a:prstGeom prst="rect">
          <a:avLst/>
        </a:prstGeom>
        <a:solidFill>
          <a:schemeClr val="accent3">
            <a:lumMod val="60000"/>
            <a:lumOff val="40000"/>
            <a:alpha val="90000"/>
          </a:schemeClr>
        </a:solidFill>
        <a:ln w="10795" cap="flat" cmpd="sng" algn="ctr">
          <a:solidFill>
            <a:schemeClr val="accent2">
              <a:tint val="40000"/>
              <a:alpha val="90000"/>
              <a:hueOff val="2139240"/>
              <a:satOff val="-38027"/>
              <a:lumOff val="-27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2 mars</a:t>
          </a:r>
        </a:p>
        <a:p>
          <a:pPr marL="114300" lvl="1" indent="-114300" algn="l" defTabSz="533400">
            <a:lnSpc>
              <a:spcPct val="90000"/>
            </a:lnSpc>
            <a:spcBef>
              <a:spcPct val="0"/>
            </a:spcBef>
            <a:spcAft>
              <a:spcPct val="15000"/>
            </a:spcAft>
            <a:buChar char="•"/>
          </a:pPr>
          <a:r>
            <a:rPr lang="en-US" sz="1200" kern="1200"/>
            <a:t>Réalisation</a:t>
          </a:r>
        </a:p>
      </dsp:txBody>
      <dsp:txXfrm>
        <a:off x="3276928" y="823033"/>
        <a:ext cx="2719685" cy="754036"/>
      </dsp:txXfrm>
    </dsp:sp>
    <dsp:sp modelId="{D8EA3C70-DE2E-4A95-BB62-D8FEFFC2F877}">
      <dsp:nvSpPr>
        <dsp:cNvPr id="0" name=""/>
        <dsp:cNvSpPr/>
      </dsp:nvSpPr>
      <dsp:spPr>
        <a:xfrm>
          <a:off x="4636771" y="1577070"/>
          <a:ext cx="0" cy="864845"/>
        </a:xfrm>
        <a:prstGeom prst="line">
          <a:avLst/>
        </a:prstGeom>
        <a:solidFill>
          <a:schemeClr val="accent2">
            <a:hueOff val="1302969"/>
            <a:satOff val="-21023"/>
            <a:lumOff val="-3660"/>
            <a:alphaOff val="0"/>
          </a:schemeClr>
        </a:solidFill>
        <a:ln w="6350" cap="flat" cmpd="sng" algn="ctr">
          <a:solidFill>
            <a:schemeClr val="accent2">
              <a:hueOff val="1302969"/>
              <a:satOff val="-21023"/>
              <a:lumOff val="-366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836E068F-851F-4741-A7AE-8E2B7CD376B5}">
      <dsp:nvSpPr>
        <dsp:cNvPr id="0" name=""/>
        <dsp:cNvSpPr/>
      </dsp:nvSpPr>
      <dsp:spPr>
        <a:xfrm>
          <a:off x="4945826" y="1780563"/>
          <a:ext cx="2472441" cy="574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endParaRPr lang="en-US" sz="2000" kern="1200" dirty="0"/>
        </a:p>
      </dsp:txBody>
      <dsp:txXfrm>
        <a:off x="4945826" y="1780563"/>
        <a:ext cx="2472441" cy="574867"/>
      </dsp:txXfrm>
    </dsp:sp>
    <dsp:sp modelId="{3D3A6776-FFFB-455F-92FA-841504F7A592}">
      <dsp:nvSpPr>
        <dsp:cNvPr id="0" name=""/>
        <dsp:cNvSpPr/>
      </dsp:nvSpPr>
      <dsp:spPr>
        <a:xfrm>
          <a:off x="4822204" y="3510253"/>
          <a:ext cx="2719685" cy="754036"/>
        </a:xfrm>
        <a:prstGeom prst="rect">
          <a:avLst/>
        </a:prstGeom>
        <a:solidFill>
          <a:schemeClr val="accent3">
            <a:alpha val="90000"/>
          </a:schemeClr>
        </a:solidFill>
        <a:ln w="10795" cap="flat" cmpd="sng" algn="ctr">
          <a:solidFill>
            <a:schemeClr val="accent2">
              <a:tint val="40000"/>
              <a:alpha val="90000"/>
              <a:hueOff val="3208860"/>
              <a:satOff val="-57041"/>
              <a:lumOff val="-41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26 </a:t>
          </a:r>
          <a:r>
            <a:rPr lang="en-US" sz="1500" kern="1200" dirty="0" err="1"/>
            <a:t>mai</a:t>
          </a:r>
          <a:endParaRPr lang="en-US" sz="1500" kern="1200" dirty="0"/>
        </a:p>
        <a:p>
          <a:pPr marL="114300" lvl="1" indent="-114300" algn="l" defTabSz="533400">
            <a:lnSpc>
              <a:spcPct val="90000"/>
            </a:lnSpc>
            <a:spcBef>
              <a:spcPct val="0"/>
            </a:spcBef>
            <a:spcAft>
              <a:spcPct val="15000"/>
            </a:spcAft>
            <a:buChar char="•"/>
          </a:pPr>
          <a:r>
            <a:rPr lang="en-US" sz="1200" kern="1200" dirty="0" err="1"/>
            <a:t>Finalisation</a:t>
          </a:r>
          <a:endParaRPr lang="en-US" sz="1200" kern="1200" dirty="0"/>
        </a:p>
      </dsp:txBody>
      <dsp:txXfrm>
        <a:off x="4822204" y="3510253"/>
        <a:ext cx="2719685" cy="754036"/>
      </dsp:txXfrm>
    </dsp:sp>
    <dsp:sp modelId="{87AFAC2E-9198-48CC-B74E-A9135CA557DF}">
      <dsp:nvSpPr>
        <dsp:cNvPr id="0" name=""/>
        <dsp:cNvSpPr/>
      </dsp:nvSpPr>
      <dsp:spPr>
        <a:xfrm>
          <a:off x="6182047" y="2645408"/>
          <a:ext cx="0" cy="864845"/>
        </a:xfrm>
        <a:prstGeom prst="line">
          <a:avLst/>
        </a:prstGeom>
        <a:solidFill>
          <a:schemeClr val="accent2">
            <a:hueOff val="1954454"/>
            <a:satOff val="-31534"/>
            <a:lumOff val="-5490"/>
            <a:alphaOff val="0"/>
          </a:schemeClr>
        </a:solidFill>
        <a:ln w="6350" cap="flat" cmpd="sng" algn="ctr">
          <a:solidFill>
            <a:schemeClr val="accent2">
              <a:hueOff val="1954454"/>
              <a:satOff val="-31534"/>
              <a:lumOff val="-549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B5DE0B7B-0A42-4995-A663-8ED0CACAFAD6}">
      <dsp:nvSpPr>
        <dsp:cNvPr id="0" name=""/>
        <dsp:cNvSpPr/>
      </dsp:nvSpPr>
      <dsp:spPr>
        <a:xfrm>
          <a:off x="4573179" y="2480070"/>
          <a:ext cx="127183" cy="127183"/>
        </a:xfrm>
        <a:prstGeom prst="ellipse">
          <a:avLst/>
        </a:prstGeom>
        <a:solidFill>
          <a:schemeClr val="lt1">
            <a:alpha val="90000"/>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dsp:style>
    </dsp:sp>
    <dsp:sp modelId="{C5C44C3F-2CA9-40D4-AB3B-A3AFC55A799A}">
      <dsp:nvSpPr>
        <dsp:cNvPr id="0" name=""/>
        <dsp:cNvSpPr/>
      </dsp:nvSpPr>
      <dsp:spPr>
        <a:xfrm>
          <a:off x="6118456" y="2480070"/>
          <a:ext cx="127183" cy="127183"/>
        </a:xfrm>
        <a:prstGeom prst="ellipse">
          <a:avLst/>
        </a:prstGeom>
        <a:solidFill>
          <a:schemeClr val="lt1">
            <a:alpha val="90000"/>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BAC210-E938-4D0F-816C-DC9355ACB7AB}" type="datetimeFigureOut">
              <a:rPr lang="fr-FR" smtClean="0"/>
              <a:t>28/04/2020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B46AA3-FC83-4602-92F9-4804EC3EF8FB}" type="slidenum">
              <a:rPr lang="fr-FR" smtClean="0"/>
              <a:t>‹N°›</a:t>
            </a:fld>
            <a:endParaRPr lang="fr-FR"/>
          </a:p>
        </p:txBody>
      </p:sp>
    </p:spTree>
    <p:extLst>
      <p:ext uri="{BB962C8B-B14F-4D97-AF65-F5344CB8AC3E}">
        <p14:creationId xmlns:p14="http://schemas.microsoft.com/office/powerpoint/2010/main" val="4203609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fr-FR"/>
              <a:t>Modifiez le style du titre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9435184-6046-43CF-9363-9EA0574DC69D}" type="datetime1">
              <a:rPr lang="en-US" smtClean="0"/>
              <a:t>4/28/2020</a:t>
            </a:fld>
            <a:endParaRPr lang="en-US" dirty="0"/>
          </a:p>
        </p:txBody>
      </p:sp>
      <p:sp>
        <p:nvSpPr>
          <p:cNvPr id="5" name="Footer Placeholder 4"/>
          <p:cNvSpPr>
            <a:spLocks noGrp="1"/>
          </p:cNvSpPr>
          <p:nvPr>
            <p:ph type="ftr" sz="quarter" idx="11"/>
          </p:nvPr>
        </p:nvSpPr>
        <p:spPr/>
        <p:txBody>
          <a:bodyPr/>
          <a:lstStyle/>
          <a:p>
            <a:r>
              <a:rPr lang="en-US"/>
              <a:t>WAT - Projet Verre-Tech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648287E-CEA4-44FD-ADD2-A48CA86AF3CE}" type="datetime1">
              <a:rPr lang="en-US" smtClean="0"/>
              <a:t>4/28/2020</a:t>
            </a:fld>
            <a:endParaRPr lang="en-US" dirty="0"/>
          </a:p>
        </p:txBody>
      </p:sp>
      <p:sp>
        <p:nvSpPr>
          <p:cNvPr id="8" name="Footer Placeholder 7"/>
          <p:cNvSpPr>
            <a:spLocks noGrp="1"/>
          </p:cNvSpPr>
          <p:nvPr>
            <p:ph type="ftr" sz="quarter" idx="11"/>
          </p:nvPr>
        </p:nvSpPr>
        <p:spPr/>
        <p:txBody>
          <a:bodyPr/>
          <a:lstStyle/>
          <a:p>
            <a:r>
              <a:rPr lang="en-US"/>
              <a:t>WAT - Projet Verre-Tech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674F7A5-6D44-4780-B56E-7902D6A21A8D}" type="datetime1">
              <a:rPr lang="en-US" smtClean="0"/>
              <a:t>4/28/2020</a:t>
            </a:fld>
            <a:endParaRPr lang="en-US" dirty="0"/>
          </a:p>
        </p:txBody>
      </p:sp>
      <p:sp>
        <p:nvSpPr>
          <p:cNvPr id="8" name="Footer Placeholder 7"/>
          <p:cNvSpPr>
            <a:spLocks noGrp="1"/>
          </p:cNvSpPr>
          <p:nvPr>
            <p:ph type="ftr" sz="quarter" idx="11"/>
          </p:nvPr>
        </p:nvSpPr>
        <p:spPr/>
        <p:txBody>
          <a:bodyPr/>
          <a:lstStyle/>
          <a:p>
            <a:r>
              <a:rPr lang="en-US"/>
              <a:t>WAT - Projet Verre-Tech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42D175A-6847-4C83-B740-309685AB2BBB}" type="datetime1">
              <a:rPr lang="en-US" smtClean="0"/>
              <a:t>4/28/2020</a:t>
            </a:fld>
            <a:endParaRPr lang="en-US" dirty="0"/>
          </a:p>
        </p:txBody>
      </p:sp>
      <p:sp>
        <p:nvSpPr>
          <p:cNvPr id="5" name="Footer Placeholder 4"/>
          <p:cNvSpPr>
            <a:spLocks noGrp="1"/>
          </p:cNvSpPr>
          <p:nvPr>
            <p:ph type="ftr" sz="quarter" idx="11"/>
          </p:nvPr>
        </p:nvSpPr>
        <p:spPr/>
        <p:txBody>
          <a:bodyPr/>
          <a:lstStyle/>
          <a:p>
            <a:r>
              <a:rPr lang="en-US"/>
              <a:t>WAT - Projet Verre-Tech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FF08971-38E2-4E53-902A-CF61B59B4B2D}" type="datetime1">
              <a:rPr lang="en-US" smtClean="0"/>
              <a:t>4/28/2020</a:t>
            </a:fld>
            <a:endParaRPr lang="en-US" dirty="0"/>
          </a:p>
        </p:txBody>
      </p:sp>
      <p:sp>
        <p:nvSpPr>
          <p:cNvPr id="5" name="Footer Placeholder 4"/>
          <p:cNvSpPr>
            <a:spLocks noGrp="1"/>
          </p:cNvSpPr>
          <p:nvPr>
            <p:ph type="ftr" sz="quarter" idx="11"/>
          </p:nvPr>
        </p:nvSpPr>
        <p:spPr/>
        <p:txBody>
          <a:bodyPr/>
          <a:lstStyle/>
          <a:p>
            <a:r>
              <a:rPr lang="en-US"/>
              <a:t>WAT - Projet Verre-Tech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F899F909-BAC5-4CA5-91F2-4BEFE480836C}" type="datetime1">
              <a:rPr lang="en-US" smtClean="0"/>
              <a:t>4/28/2020</a:t>
            </a:fld>
            <a:endParaRPr lang="en-US" dirty="0"/>
          </a:p>
        </p:txBody>
      </p:sp>
      <p:sp>
        <p:nvSpPr>
          <p:cNvPr id="9" name="Footer Placeholder 8"/>
          <p:cNvSpPr>
            <a:spLocks noGrp="1"/>
          </p:cNvSpPr>
          <p:nvPr>
            <p:ph type="ftr" sz="quarter" idx="11"/>
          </p:nvPr>
        </p:nvSpPr>
        <p:spPr/>
        <p:txBody>
          <a:bodyPr/>
          <a:lstStyle/>
          <a:p>
            <a:r>
              <a:rPr lang="en-US"/>
              <a:t>WAT - Projet Verre-Tech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Date Placeholder 1"/>
          <p:cNvSpPr>
            <a:spLocks noGrp="1"/>
          </p:cNvSpPr>
          <p:nvPr>
            <p:ph type="dt" sz="half" idx="10"/>
          </p:nvPr>
        </p:nvSpPr>
        <p:spPr/>
        <p:txBody>
          <a:bodyPr/>
          <a:lstStyle/>
          <a:p>
            <a:fld id="{8293D179-27FE-4571-B269-C5C94372C060}" type="datetime1">
              <a:rPr lang="en-US" smtClean="0"/>
              <a:t>4/28/2020</a:t>
            </a:fld>
            <a:endParaRPr lang="en-US" dirty="0"/>
          </a:p>
        </p:txBody>
      </p:sp>
      <p:sp>
        <p:nvSpPr>
          <p:cNvPr id="11" name="Footer Placeholder 10"/>
          <p:cNvSpPr>
            <a:spLocks noGrp="1"/>
          </p:cNvSpPr>
          <p:nvPr>
            <p:ph type="ftr" sz="quarter" idx="11"/>
          </p:nvPr>
        </p:nvSpPr>
        <p:spPr/>
        <p:txBody>
          <a:bodyPr/>
          <a:lstStyle/>
          <a:p>
            <a:r>
              <a:rPr lang="en-US"/>
              <a:t>WAT - Projet Verre-Tech</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2" name="Date Placeholder 1"/>
          <p:cNvSpPr>
            <a:spLocks noGrp="1"/>
          </p:cNvSpPr>
          <p:nvPr>
            <p:ph type="dt" sz="half" idx="10"/>
          </p:nvPr>
        </p:nvSpPr>
        <p:spPr/>
        <p:txBody>
          <a:bodyPr/>
          <a:lstStyle/>
          <a:p>
            <a:fld id="{29488304-BBC7-485D-AD60-85766CC09685}" type="datetime1">
              <a:rPr lang="en-US" smtClean="0"/>
              <a:t>4/28/2020</a:t>
            </a:fld>
            <a:endParaRPr lang="en-US" dirty="0"/>
          </a:p>
        </p:txBody>
      </p:sp>
      <p:sp>
        <p:nvSpPr>
          <p:cNvPr id="7" name="Footer Placeholder 6"/>
          <p:cNvSpPr>
            <a:spLocks noGrp="1"/>
          </p:cNvSpPr>
          <p:nvPr>
            <p:ph type="ftr" sz="quarter" idx="11"/>
          </p:nvPr>
        </p:nvSpPr>
        <p:spPr/>
        <p:txBody>
          <a:bodyPr/>
          <a:lstStyle/>
          <a:p>
            <a:r>
              <a:rPr lang="en-US"/>
              <a:t>WAT - Projet Verre-Tech</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7B06B2D-C123-4151-9FCF-CF7FE5BCAEB3}" type="datetime1">
              <a:rPr lang="en-US" smtClean="0"/>
              <a:t>4/28/2020</a:t>
            </a:fld>
            <a:endParaRPr lang="en-US" dirty="0"/>
          </a:p>
        </p:txBody>
      </p:sp>
      <p:sp>
        <p:nvSpPr>
          <p:cNvPr id="6" name="Footer Placeholder 5"/>
          <p:cNvSpPr>
            <a:spLocks noGrp="1"/>
          </p:cNvSpPr>
          <p:nvPr>
            <p:ph type="ftr" sz="quarter" idx="11"/>
          </p:nvPr>
        </p:nvSpPr>
        <p:spPr/>
        <p:txBody>
          <a:bodyPr/>
          <a:lstStyle/>
          <a:p>
            <a:r>
              <a:rPr lang="en-US"/>
              <a:t>WAT - Projet Verre-Tech</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fr-FR"/>
              <a:t>Modifiez le style du titre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p>
            <a:fld id="{98D9F759-256B-4B7D-BEFA-4464D7C2F6E9}" type="datetime1">
              <a:rPr lang="en-US" smtClean="0"/>
              <a:t>4/28/2020</a:t>
            </a:fld>
            <a:endParaRPr lang="en-US" dirty="0"/>
          </a:p>
        </p:txBody>
      </p:sp>
      <p:sp>
        <p:nvSpPr>
          <p:cNvPr id="9" name="Footer Placeholder 8"/>
          <p:cNvSpPr>
            <a:spLocks noGrp="1"/>
          </p:cNvSpPr>
          <p:nvPr>
            <p:ph type="ftr" sz="quarter" idx="11"/>
          </p:nvPr>
        </p:nvSpPr>
        <p:spPr/>
        <p:txBody>
          <a:bodyPr/>
          <a:lstStyle/>
          <a:p>
            <a:r>
              <a:rPr lang="en-US"/>
              <a:t>WAT - Projet Verre-Tech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p>
            <a:fld id="{7E00C26F-7E40-4FE0-BA7C-6BF0C3D70A14}" type="datetime1">
              <a:rPr lang="en-US" smtClean="0"/>
              <a:t>4/28/2020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WAT - Projet Verre-Tech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22AD053-79B8-4B74-97A0-9785EC55E0D5}" type="datetime1">
              <a:rPr lang="en-US" smtClean="0"/>
              <a:t>4/28/2020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WAT - Projet Verre-Tech</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F231E5-F402-49E1-82B4-C762909ED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6F0BA12B-74D1-4DB1-9A3F-C9BA27B81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Shape 11">
            <a:extLst>
              <a:ext uri="{FF2B5EF4-FFF2-40B4-BE49-F238E27FC236}">
                <a16:creationId xmlns:a16="http://schemas.microsoft.com/office/drawing/2014/main" id="{515FCC40-AA93-4D3B-90D0-69BC824EA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9865CD7-3640-4EF4-A389-EE01F074C3BC}"/>
              </a:ext>
            </a:extLst>
          </p:cNvPr>
          <p:cNvSpPr>
            <a:spLocks noGrp="1"/>
          </p:cNvSpPr>
          <p:nvPr>
            <p:ph type="ctrTitle"/>
          </p:nvPr>
        </p:nvSpPr>
        <p:spPr>
          <a:xfrm>
            <a:off x="4084398" y="1298448"/>
            <a:ext cx="7315200" cy="3255264"/>
          </a:xfrm>
        </p:spPr>
        <p:txBody>
          <a:bodyPr>
            <a:normAutofit/>
          </a:bodyPr>
          <a:lstStyle/>
          <a:p>
            <a:r>
              <a:rPr lang="fr-FR">
                <a:solidFill>
                  <a:schemeClr val="tx2"/>
                </a:solidFill>
              </a:rPr>
              <a:t>Projet Fil Rouge</a:t>
            </a:r>
            <a:br>
              <a:rPr lang="fr-FR">
                <a:solidFill>
                  <a:schemeClr val="tx2"/>
                </a:solidFill>
              </a:rPr>
            </a:br>
            <a:r>
              <a:rPr lang="fr-FR">
                <a:solidFill>
                  <a:schemeClr val="tx2"/>
                </a:solidFill>
              </a:rPr>
              <a:t>Verre-Tech</a:t>
            </a:r>
          </a:p>
        </p:txBody>
      </p:sp>
      <p:sp>
        <p:nvSpPr>
          <p:cNvPr id="3" name="Sous-titre 2">
            <a:extLst>
              <a:ext uri="{FF2B5EF4-FFF2-40B4-BE49-F238E27FC236}">
                <a16:creationId xmlns:a16="http://schemas.microsoft.com/office/drawing/2014/main" id="{07304057-FB77-4895-9F44-1DF817E1BFCD}"/>
              </a:ext>
            </a:extLst>
          </p:cNvPr>
          <p:cNvSpPr>
            <a:spLocks noGrp="1"/>
          </p:cNvSpPr>
          <p:nvPr>
            <p:ph type="subTitle" idx="1"/>
          </p:nvPr>
        </p:nvSpPr>
        <p:spPr>
          <a:xfrm>
            <a:off x="4084397" y="4670246"/>
            <a:ext cx="6714232" cy="914400"/>
          </a:xfrm>
        </p:spPr>
        <p:txBody>
          <a:bodyPr>
            <a:normAutofit/>
          </a:bodyPr>
          <a:lstStyle/>
          <a:p>
            <a:r>
              <a:rPr lang="fr-FR" dirty="0">
                <a:solidFill>
                  <a:schemeClr val="accent1"/>
                </a:solidFill>
              </a:rPr>
              <a:t>Présentation du 28/04/2020</a:t>
            </a:r>
          </a:p>
        </p:txBody>
      </p:sp>
    </p:spTree>
    <p:extLst>
      <p:ext uri="{BB962C8B-B14F-4D97-AF65-F5344CB8AC3E}">
        <p14:creationId xmlns:p14="http://schemas.microsoft.com/office/powerpoint/2010/main" val="697991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C52CA-A67B-4EAB-840D-88656719DB9F}"/>
              </a:ext>
            </a:extLst>
          </p:cNvPr>
          <p:cNvSpPr>
            <a:spLocks noGrp="1"/>
          </p:cNvSpPr>
          <p:nvPr>
            <p:ph type="title"/>
          </p:nvPr>
        </p:nvSpPr>
        <p:spPr>
          <a:xfrm>
            <a:off x="252919" y="1123837"/>
            <a:ext cx="2947482" cy="4601183"/>
          </a:xfrm>
        </p:spPr>
        <p:txBody>
          <a:bodyPr>
            <a:normAutofit/>
          </a:bodyPr>
          <a:lstStyle/>
          <a:p>
            <a:r>
              <a:rPr lang="fr-FR" dirty="0"/>
              <a:t>Méthodologie</a:t>
            </a:r>
          </a:p>
        </p:txBody>
      </p:sp>
      <p:graphicFrame>
        <p:nvGraphicFramePr>
          <p:cNvPr id="5" name="Espace réservé du contenu 2">
            <a:extLst>
              <a:ext uri="{FF2B5EF4-FFF2-40B4-BE49-F238E27FC236}">
                <a16:creationId xmlns:a16="http://schemas.microsoft.com/office/drawing/2014/main" id="{B69B03A3-B8AE-46EE-9C26-5FE38EE4008F}"/>
              </a:ext>
            </a:extLst>
          </p:cNvPr>
          <p:cNvGraphicFramePr>
            <a:graphicFrameLocks noGrp="1"/>
          </p:cNvGraphicFramePr>
          <p:nvPr>
            <p:ph idx="1"/>
            <p:extLst>
              <p:ext uri="{D42A27DB-BD31-4B8C-83A1-F6EECF244321}">
                <p14:modId xmlns:p14="http://schemas.microsoft.com/office/powerpoint/2010/main" val="1611096218"/>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oneTexte 3">
            <a:extLst>
              <a:ext uri="{FF2B5EF4-FFF2-40B4-BE49-F238E27FC236}">
                <a16:creationId xmlns:a16="http://schemas.microsoft.com/office/drawing/2014/main" id="{18B84B08-2D04-48B8-BF23-C3223E067302}"/>
              </a:ext>
            </a:extLst>
          </p:cNvPr>
          <p:cNvSpPr txBox="1"/>
          <p:nvPr/>
        </p:nvSpPr>
        <p:spPr>
          <a:xfrm>
            <a:off x="3759895" y="346608"/>
            <a:ext cx="7728267" cy="1077218"/>
          </a:xfrm>
          <a:prstGeom prst="rect">
            <a:avLst/>
          </a:prstGeom>
          <a:noFill/>
        </p:spPr>
        <p:txBody>
          <a:bodyPr wrap="square" rtlCol="0">
            <a:spAutoFit/>
          </a:bodyPr>
          <a:lstStyle/>
          <a:p>
            <a:pPr algn="ctr"/>
            <a:r>
              <a:rPr lang="fr-FR" sz="3200" dirty="0"/>
              <a:t>Méthode Adaptative Project Framework (APF)</a:t>
            </a:r>
          </a:p>
        </p:txBody>
      </p:sp>
      <p:sp>
        <p:nvSpPr>
          <p:cNvPr id="6" name="Espace réservé du numéro de diapositive 5">
            <a:extLst>
              <a:ext uri="{FF2B5EF4-FFF2-40B4-BE49-F238E27FC236}">
                <a16:creationId xmlns:a16="http://schemas.microsoft.com/office/drawing/2014/main" id="{8D56EC9E-DB1B-4C46-B596-0E918A2D881E}"/>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
        <p:nvSpPr>
          <p:cNvPr id="7" name="Espace réservé du pied de page 6">
            <a:extLst>
              <a:ext uri="{FF2B5EF4-FFF2-40B4-BE49-F238E27FC236}">
                <a16:creationId xmlns:a16="http://schemas.microsoft.com/office/drawing/2014/main" id="{F61DD8B2-A258-4154-9A35-A89730FD265F}"/>
              </a:ext>
            </a:extLst>
          </p:cNvPr>
          <p:cNvSpPr>
            <a:spLocks noGrp="1"/>
          </p:cNvSpPr>
          <p:nvPr>
            <p:ph type="ftr" sz="quarter" idx="11"/>
          </p:nvPr>
        </p:nvSpPr>
        <p:spPr/>
        <p:txBody>
          <a:bodyPr/>
          <a:lstStyle/>
          <a:p>
            <a:r>
              <a:rPr lang="en-US"/>
              <a:t>WAT - Projet Verre-Tech</a:t>
            </a:r>
            <a:endParaRPr lang="en-US" dirty="0"/>
          </a:p>
        </p:txBody>
      </p:sp>
    </p:spTree>
    <p:extLst>
      <p:ext uri="{BB962C8B-B14F-4D97-AF65-F5344CB8AC3E}">
        <p14:creationId xmlns:p14="http://schemas.microsoft.com/office/powerpoint/2010/main" val="73227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E0DE719-FF4D-4CEA-BDD3-EE9D0981B9B6}"/>
              </a:ext>
            </a:extLst>
          </p:cNvPr>
          <p:cNvSpPr>
            <a:spLocks noGrp="1"/>
          </p:cNvSpPr>
          <p:nvPr>
            <p:ph type="title"/>
          </p:nvPr>
        </p:nvSpPr>
        <p:spPr>
          <a:xfrm>
            <a:off x="8161390" y="1079770"/>
            <a:ext cx="3654857" cy="1527244"/>
          </a:xfrm>
        </p:spPr>
        <p:txBody>
          <a:bodyPr>
            <a:normAutofit/>
          </a:bodyPr>
          <a:lstStyle/>
          <a:p>
            <a:r>
              <a:rPr lang="fr-FR" sz="3200"/>
              <a:t>Structure</a:t>
            </a:r>
          </a:p>
        </p:txBody>
      </p:sp>
      <p:sp>
        <p:nvSpPr>
          <p:cNvPr id="17" name="Rectangle 16">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Espace réservé du contenu 3">
            <a:extLst>
              <a:ext uri="{FF2B5EF4-FFF2-40B4-BE49-F238E27FC236}">
                <a16:creationId xmlns:a16="http://schemas.microsoft.com/office/drawing/2014/main" id="{36E226A3-4172-44F7-B5FC-B07856020FEE}"/>
              </a:ext>
            </a:extLst>
          </p:cNvPr>
          <p:cNvPicPr>
            <a:picLocks noChangeAspect="1"/>
          </p:cNvPicPr>
          <p:nvPr/>
        </p:nvPicPr>
        <p:blipFill rotWithShape="1">
          <a:blip r:embed="rId2"/>
          <a:srcRect l="32828" t="28809" r="26738" b="21975"/>
          <a:stretch/>
        </p:blipFill>
        <p:spPr>
          <a:xfrm>
            <a:off x="864515" y="1275603"/>
            <a:ext cx="6500974" cy="4292769"/>
          </a:xfrm>
          <a:prstGeom prst="rect">
            <a:avLst/>
          </a:prstGeom>
        </p:spPr>
      </p:pic>
      <p:sp>
        <p:nvSpPr>
          <p:cNvPr id="10" name="Content Placeholder 9">
            <a:extLst>
              <a:ext uri="{FF2B5EF4-FFF2-40B4-BE49-F238E27FC236}">
                <a16:creationId xmlns:a16="http://schemas.microsoft.com/office/drawing/2014/main" id="{B9FDD4EC-F2CE-4091-8A14-D0BBFEF68FB2}"/>
              </a:ext>
            </a:extLst>
          </p:cNvPr>
          <p:cNvSpPr>
            <a:spLocks noGrp="1"/>
          </p:cNvSpPr>
          <p:nvPr>
            <p:ph idx="1"/>
          </p:nvPr>
        </p:nvSpPr>
        <p:spPr>
          <a:xfrm>
            <a:off x="8161390" y="2607014"/>
            <a:ext cx="3654857" cy="3157903"/>
          </a:xfrm>
        </p:spPr>
        <p:txBody>
          <a:bodyPr anchor="t">
            <a:normAutofit/>
          </a:bodyPr>
          <a:lstStyle/>
          <a:p>
            <a:endParaRPr lang="en-US" sz="1600">
              <a:solidFill>
                <a:srgbClr val="FFFFFF"/>
              </a:solidFill>
            </a:endParaRPr>
          </a:p>
        </p:txBody>
      </p:sp>
      <p:sp>
        <p:nvSpPr>
          <p:cNvPr id="6" name="Espace réservé du pied de page 5">
            <a:extLst>
              <a:ext uri="{FF2B5EF4-FFF2-40B4-BE49-F238E27FC236}">
                <a16:creationId xmlns:a16="http://schemas.microsoft.com/office/drawing/2014/main" id="{7F620A95-D62B-4625-8EC2-5B1720440F9D}"/>
              </a:ext>
            </a:extLst>
          </p:cNvPr>
          <p:cNvSpPr>
            <a:spLocks noGrp="1"/>
          </p:cNvSpPr>
          <p:nvPr>
            <p:ph type="ftr" sz="quarter" idx="11"/>
          </p:nvPr>
        </p:nvSpPr>
        <p:spPr>
          <a:xfrm>
            <a:off x="864515" y="6356350"/>
            <a:ext cx="5911517" cy="365125"/>
          </a:xfrm>
        </p:spPr>
        <p:txBody>
          <a:bodyPr>
            <a:normAutofit/>
          </a:bodyPr>
          <a:lstStyle/>
          <a:p>
            <a:pPr>
              <a:spcAft>
                <a:spcPts val="600"/>
              </a:spcAft>
            </a:pPr>
            <a:r>
              <a:rPr lang="en-US"/>
              <a:t>WAT - Projet Verre-Tech</a:t>
            </a:r>
          </a:p>
        </p:txBody>
      </p:sp>
      <p:sp>
        <p:nvSpPr>
          <p:cNvPr id="5" name="Espace réservé du numéro de diapositive 4">
            <a:extLst>
              <a:ext uri="{FF2B5EF4-FFF2-40B4-BE49-F238E27FC236}">
                <a16:creationId xmlns:a16="http://schemas.microsoft.com/office/drawing/2014/main" id="{F9D8CD44-6A31-4509-AD86-8E8860AE963A}"/>
              </a:ext>
            </a:extLst>
          </p:cNvPr>
          <p:cNvSpPr>
            <a:spLocks noGrp="1"/>
          </p:cNvSpPr>
          <p:nvPr>
            <p:ph type="sldNum" sz="quarter" idx="12"/>
          </p:nvPr>
        </p:nvSpPr>
        <p:spPr>
          <a:xfrm>
            <a:off x="10634135" y="6356350"/>
            <a:ext cx="1530927" cy="365125"/>
          </a:xfrm>
        </p:spPr>
        <p:txBody>
          <a:bodyPr>
            <a:normAutofit/>
          </a:bodyPr>
          <a:lstStyle/>
          <a:p>
            <a:pPr>
              <a:spcAft>
                <a:spcPts val="600"/>
              </a:spcAft>
            </a:pPr>
            <a:fld id="{4FAB73BC-B049-4115-A692-8D63A059BFB8}" type="slidenum">
              <a:rPr lang="en-US" smtClean="0"/>
              <a:pPr>
                <a:spcAft>
                  <a:spcPts val="600"/>
                </a:spcAft>
              </a:pPr>
              <a:t>11</a:t>
            </a:fld>
            <a:endParaRPr lang="en-US"/>
          </a:p>
        </p:txBody>
      </p:sp>
    </p:spTree>
    <p:extLst>
      <p:ext uri="{BB962C8B-B14F-4D97-AF65-F5344CB8AC3E}">
        <p14:creationId xmlns:p14="http://schemas.microsoft.com/office/powerpoint/2010/main" val="2685879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B47AF1-B6B0-48C5-9B5C-2A46DD92651C}"/>
              </a:ext>
            </a:extLst>
          </p:cNvPr>
          <p:cNvSpPr>
            <a:spLocks noGrp="1"/>
          </p:cNvSpPr>
          <p:nvPr>
            <p:ph type="title"/>
          </p:nvPr>
        </p:nvSpPr>
        <p:spPr>
          <a:xfrm>
            <a:off x="252919" y="1123837"/>
            <a:ext cx="2947482" cy="1283461"/>
          </a:xfrm>
        </p:spPr>
        <p:txBody>
          <a:bodyPr vert="horz" lIns="91440" tIns="45720" rIns="91440" bIns="45720" rtlCol="0" anchor="b">
            <a:normAutofit/>
          </a:bodyPr>
          <a:lstStyle/>
          <a:p>
            <a:r>
              <a:rPr lang="en-US" sz="2400" spc="-100"/>
              <a:t>Délais</a:t>
            </a:r>
          </a:p>
        </p:txBody>
      </p:sp>
      <p:sp>
        <p:nvSpPr>
          <p:cNvPr id="53" name="Content Placeholder 43">
            <a:extLst>
              <a:ext uri="{FF2B5EF4-FFF2-40B4-BE49-F238E27FC236}">
                <a16:creationId xmlns:a16="http://schemas.microsoft.com/office/drawing/2014/main" id="{AAA733C5-5DF7-4FBB-8621-B106F2CFDD96}"/>
              </a:ext>
            </a:extLst>
          </p:cNvPr>
          <p:cNvSpPr>
            <a:spLocks noGrp="1"/>
          </p:cNvSpPr>
          <p:nvPr>
            <p:ph idx="1"/>
          </p:nvPr>
        </p:nvSpPr>
        <p:spPr>
          <a:xfrm>
            <a:off x="252920" y="2407298"/>
            <a:ext cx="2947482" cy="3498980"/>
          </a:xfrm>
        </p:spPr>
        <p:txBody>
          <a:bodyPr anchor="t">
            <a:normAutofit/>
          </a:bodyPr>
          <a:lstStyle/>
          <a:p>
            <a:pPr marL="0" indent="0">
              <a:buNone/>
            </a:pPr>
            <a:r>
              <a:rPr lang="en-US" sz="1600" dirty="0" err="1">
                <a:solidFill>
                  <a:srgbClr val="FFFFFF"/>
                </a:solidFill>
              </a:rPr>
              <a:t>Livrable</a:t>
            </a:r>
            <a:r>
              <a:rPr lang="en-US" sz="1600" dirty="0">
                <a:solidFill>
                  <a:srgbClr val="FFFFFF"/>
                </a:solidFill>
              </a:rPr>
              <a:t> 1</a:t>
            </a:r>
          </a:p>
        </p:txBody>
      </p:sp>
      <p:pic>
        <p:nvPicPr>
          <p:cNvPr id="30" name="Image 29">
            <a:extLst>
              <a:ext uri="{FF2B5EF4-FFF2-40B4-BE49-F238E27FC236}">
                <a16:creationId xmlns:a16="http://schemas.microsoft.com/office/drawing/2014/main" id="{613E0463-A3A7-435A-9AD0-26DCC3543E59}"/>
              </a:ext>
            </a:extLst>
          </p:cNvPr>
          <p:cNvPicPr/>
          <p:nvPr/>
        </p:nvPicPr>
        <p:blipFill>
          <a:blip r:embed="rId2"/>
          <a:stretch>
            <a:fillRect/>
          </a:stretch>
        </p:blipFill>
        <p:spPr>
          <a:xfrm>
            <a:off x="3774440" y="1298257"/>
            <a:ext cx="7693660" cy="4086543"/>
          </a:xfrm>
          <a:prstGeom prst="rect">
            <a:avLst/>
          </a:prstGeom>
        </p:spPr>
      </p:pic>
      <p:sp>
        <p:nvSpPr>
          <p:cNvPr id="4" name="Espace réservé du numéro de diapositive 3">
            <a:extLst>
              <a:ext uri="{FF2B5EF4-FFF2-40B4-BE49-F238E27FC236}">
                <a16:creationId xmlns:a16="http://schemas.microsoft.com/office/drawing/2014/main" id="{F6A21EF1-778C-4E9D-8940-0F6D393A58E0}"/>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
        <p:nvSpPr>
          <p:cNvPr id="5" name="Espace réservé du pied de page 4">
            <a:extLst>
              <a:ext uri="{FF2B5EF4-FFF2-40B4-BE49-F238E27FC236}">
                <a16:creationId xmlns:a16="http://schemas.microsoft.com/office/drawing/2014/main" id="{EA1F7660-6B77-494B-B99B-921009C7411F}"/>
              </a:ext>
            </a:extLst>
          </p:cNvPr>
          <p:cNvSpPr>
            <a:spLocks noGrp="1"/>
          </p:cNvSpPr>
          <p:nvPr>
            <p:ph type="ftr" sz="quarter" idx="11"/>
          </p:nvPr>
        </p:nvSpPr>
        <p:spPr/>
        <p:txBody>
          <a:bodyPr/>
          <a:lstStyle/>
          <a:p>
            <a:r>
              <a:rPr lang="en-US"/>
              <a:t>WAT - Projet Verre-Tech</a:t>
            </a:r>
            <a:endParaRPr lang="en-US" dirty="0"/>
          </a:p>
        </p:txBody>
      </p:sp>
    </p:spTree>
    <p:extLst>
      <p:ext uri="{BB962C8B-B14F-4D97-AF65-F5344CB8AC3E}">
        <p14:creationId xmlns:p14="http://schemas.microsoft.com/office/powerpoint/2010/main" val="3095449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B47AF1-B6B0-48C5-9B5C-2A46DD92651C}"/>
              </a:ext>
            </a:extLst>
          </p:cNvPr>
          <p:cNvSpPr>
            <a:spLocks noGrp="1"/>
          </p:cNvSpPr>
          <p:nvPr>
            <p:ph type="title"/>
          </p:nvPr>
        </p:nvSpPr>
        <p:spPr>
          <a:xfrm>
            <a:off x="252919" y="1123837"/>
            <a:ext cx="2947482" cy="1283461"/>
          </a:xfrm>
        </p:spPr>
        <p:txBody>
          <a:bodyPr vert="horz" lIns="91440" tIns="45720" rIns="91440" bIns="45720" rtlCol="0" anchor="b">
            <a:normAutofit/>
          </a:bodyPr>
          <a:lstStyle/>
          <a:p>
            <a:r>
              <a:rPr lang="en-US" sz="2400" spc="-100"/>
              <a:t>Délais</a:t>
            </a:r>
          </a:p>
        </p:txBody>
      </p:sp>
      <p:sp>
        <p:nvSpPr>
          <p:cNvPr id="53" name="Content Placeholder 43">
            <a:extLst>
              <a:ext uri="{FF2B5EF4-FFF2-40B4-BE49-F238E27FC236}">
                <a16:creationId xmlns:a16="http://schemas.microsoft.com/office/drawing/2014/main" id="{AAA733C5-5DF7-4FBB-8621-B106F2CFDD96}"/>
              </a:ext>
            </a:extLst>
          </p:cNvPr>
          <p:cNvSpPr>
            <a:spLocks noGrp="1"/>
          </p:cNvSpPr>
          <p:nvPr>
            <p:ph idx="1"/>
          </p:nvPr>
        </p:nvSpPr>
        <p:spPr>
          <a:xfrm>
            <a:off x="252920" y="2407298"/>
            <a:ext cx="2947482" cy="3498980"/>
          </a:xfrm>
        </p:spPr>
        <p:txBody>
          <a:bodyPr anchor="t">
            <a:normAutofit/>
          </a:bodyPr>
          <a:lstStyle/>
          <a:p>
            <a:pPr marL="0" indent="0">
              <a:buNone/>
            </a:pPr>
            <a:r>
              <a:rPr lang="en-US" sz="1600" dirty="0" err="1">
                <a:solidFill>
                  <a:srgbClr val="FFFFFF"/>
                </a:solidFill>
              </a:rPr>
              <a:t>Livrable</a:t>
            </a:r>
            <a:r>
              <a:rPr lang="en-US" sz="1600" dirty="0">
                <a:solidFill>
                  <a:srgbClr val="FFFFFF"/>
                </a:solidFill>
              </a:rPr>
              <a:t> 2</a:t>
            </a:r>
          </a:p>
        </p:txBody>
      </p:sp>
      <p:pic>
        <p:nvPicPr>
          <p:cNvPr id="5" name="Image 4">
            <a:extLst>
              <a:ext uri="{FF2B5EF4-FFF2-40B4-BE49-F238E27FC236}">
                <a16:creationId xmlns:a16="http://schemas.microsoft.com/office/drawing/2014/main" id="{B7CD136B-3F78-46CF-8AEA-54F3C1BD1FD3}"/>
              </a:ext>
            </a:extLst>
          </p:cNvPr>
          <p:cNvPicPr/>
          <p:nvPr/>
        </p:nvPicPr>
        <p:blipFill>
          <a:blip r:embed="rId2"/>
          <a:stretch>
            <a:fillRect/>
          </a:stretch>
        </p:blipFill>
        <p:spPr>
          <a:xfrm>
            <a:off x="4300408" y="1442099"/>
            <a:ext cx="6713220" cy="1728152"/>
          </a:xfrm>
          <a:prstGeom prst="rect">
            <a:avLst/>
          </a:prstGeom>
        </p:spPr>
      </p:pic>
      <p:pic>
        <p:nvPicPr>
          <p:cNvPr id="6" name="Image 5">
            <a:extLst>
              <a:ext uri="{FF2B5EF4-FFF2-40B4-BE49-F238E27FC236}">
                <a16:creationId xmlns:a16="http://schemas.microsoft.com/office/drawing/2014/main" id="{95982478-3AAC-42C0-8305-7B1AD265E3FA}"/>
              </a:ext>
            </a:extLst>
          </p:cNvPr>
          <p:cNvPicPr/>
          <p:nvPr/>
        </p:nvPicPr>
        <p:blipFill>
          <a:blip r:embed="rId3"/>
          <a:stretch>
            <a:fillRect/>
          </a:stretch>
        </p:blipFill>
        <p:spPr>
          <a:xfrm>
            <a:off x="4300408" y="3382564"/>
            <a:ext cx="6713220" cy="1548448"/>
          </a:xfrm>
          <a:prstGeom prst="rect">
            <a:avLst/>
          </a:prstGeom>
        </p:spPr>
      </p:pic>
      <p:sp>
        <p:nvSpPr>
          <p:cNvPr id="3" name="Espace réservé du numéro de diapositive 2">
            <a:extLst>
              <a:ext uri="{FF2B5EF4-FFF2-40B4-BE49-F238E27FC236}">
                <a16:creationId xmlns:a16="http://schemas.microsoft.com/office/drawing/2014/main" id="{F870FB81-3050-43BB-B9B7-EE013DD87B09}"/>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
        <p:nvSpPr>
          <p:cNvPr id="4" name="Espace réservé du pied de page 3">
            <a:extLst>
              <a:ext uri="{FF2B5EF4-FFF2-40B4-BE49-F238E27FC236}">
                <a16:creationId xmlns:a16="http://schemas.microsoft.com/office/drawing/2014/main" id="{4E6F0A89-7E70-4A6B-8D0E-8CD828A6A61E}"/>
              </a:ext>
            </a:extLst>
          </p:cNvPr>
          <p:cNvSpPr>
            <a:spLocks noGrp="1"/>
          </p:cNvSpPr>
          <p:nvPr>
            <p:ph type="ftr" sz="quarter" idx="11"/>
          </p:nvPr>
        </p:nvSpPr>
        <p:spPr/>
        <p:txBody>
          <a:bodyPr/>
          <a:lstStyle/>
          <a:p>
            <a:r>
              <a:rPr lang="en-US"/>
              <a:t>WAT - Projet Verre-Tech</a:t>
            </a:r>
            <a:endParaRPr lang="en-US" dirty="0"/>
          </a:p>
        </p:txBody>
      </p:sp>
    </p:spTree>
    <p:extLst>
      <p:ext uri="{BB962C8B-B14F-4D97-AF65-F5344CB8AC3E}">
        <p14:creationId xmlns:p14="http://schemas.microsoft.com/office/powerpoint/2010/main" val="21735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B47AF1-B6B0-48C5-9B5C-2A46DD92651C}"/>
              </a:ext>
            </a:extLst>
          </p:cNvPr>
          <p:cNvSpPr>
            <a:spLocks noGrp="1"/>
          </p:cNvSpPr>
          <p:nvPr>
            <p:ph type="title"/>
          </p:nvPr>
        </p:nvSpPr>
        <p:spPr>
          <a:xfrm>
            <a:off x="252919" y="1123837"/>
            <a:ext cx="2947482" cy="1283461"/>
          </a:xfrm>
        </p:spPr>
        <p:txBody>
          <a:bodyPr vert="horz" lIns="91440" tIns="45720" rIns="91440" bIns="45720" rtlCol="0" anchor="b">
            <a:normAutofit/>
          </a:bodyPr>
          <a:lstStyle/>
          <a:p>
            <a:r>
              <a:rPr lang="en-US" sz="2400" spc="-100"/>
              <a:t>Délais</a:t>
            </a:r>
          </a:p>
        </p:txBody>
      </p:sp>
      <p:sp>
        <p:nvSpPr>
          <p:cNvPr id="53" name="Content Placeholder 43">
            <a:extLst>
              <a:ext uri="{FF2B5EF4-FFF2-40B4-BE49-F238E27FC236}">
                <a16:creationId xmlns:a16="http://schemas.microsoft.com/office/drawing/2014/main" id="{AAA733C5-5DF7-4FBB-8621-B106F2CFDD96}"/>
              </a:ext>
            </a:extLst>
          </p:cNvPr>
          <p:cNvSpPr>
            <a:spLocks noGrp="1"/>
          </p:cNvSpPr>
          <p:nvPr>
            <p:ph idx="1"/>
          </p:nvPr>
        </p:nvSpPr>
        <p:spPr>
          <a:xfrm>
            <a:off x="252920" y="2407298"/>
            <a:ext cx="2947482" cy="3498980"/>
          </a:xfrm>
        </p:spPr>
        <p:txBody>
          <a:bodyPr anchor="t">
            <a:normAutofit/>
          </a:bodyPr>
          <a:lstStyle/>
          <a:p>
            <a:pPr marL="0" indent="0">
              <a:buNone/>
            </a:pPr>
            <a:r>
              <a:rPr lang="en-US" sz="1600" dirty="0" err="1">
                <a:solidFill>
                  <a:srgbClr val="FFFFFF"/>
                </a:solidFill>
              </a:rPr>
              <a:t>Livrable</a:t>
            </a:r>
            <a:r>
              <a:rPr lang="en-US" sz="1600" dirty="0">
                <a:solidFill>
                  <a:srgbClr val="FFFFFF"/>
                </a:solidFill>
              </a:rPr>
              <a:t> 3</a:t>
            </a:r>
          </a:p>
        </p:txBody>
      </p:sp>
      <p:pic>
        <p:nvPicPr>
          <p:cNvPr id="5" name="Image 4">
            <a:extLst>
              <a:ext uri="{FF2B5EF4-FFF2-40B4-BE49-F238E27FC236}">
                <a16:creationId xmlns:a16="http://schemas.microsoft.com/office/drawing/2014/main" id="{4E19A2DD-0A6F-4A5A-AA83-80E6A521E935}"/>
              </a:ext>
            </a:extLst>
          </p:cNvPr>
          <p:cNvPicPr/>
          <p:nvPr/>
        </p:nvPicPr>
        <p:blipFill>
          <a:blip r:embed="rId2"/>
          <a:stretch>
            <a:fillRect/>
          </a:stretch>
        </p:blipFill>
        <p:spPr>
          <a:xfrm>
            <a:off x="4307840" y="787083"/>
            <a:ext cx="6957060" cy="2963545"/>
          </a:xfrm>
          <a:prstGeom prst="rect">
            <a:avLst/>
          </a:prstGeom>
        </p:spPr>
      </p:pic>
      <p:pic>
        <p:nvPicPr>
          <p:cNvPr id="6" name="Image 5">
            <a:extLst>
              <a:ext uri="{FF2B5EF4-FFF2-40B4-BE49-F238E27FC236}">
                <a16:creationId xmlns:a16="http://schemas.microsoft.com/office/drawing/2014/main" id="{B4567E8E-DBA8-4FAF-9050-4231B6FDB47B}"/>
              </a:ext>
            </a:extLst>
          </p:cNvPr>
          <p:cNvPicPr/>
          <p:nvPr/>
        </p:nvPicPr>
        <p:blipFill>
          <a:blip r:embed="rId3"/>
          <a:stretch>
            <a:fillRect/>
          </a:stretch>
        </p:blipFill>
        <p:spPr>
          <a:xfrm>
            <a:off x="4307840" y="3822699"/>
            <a:ext cx="6957060" cy="2248218"/>
          </a:xfrm>
          <a:prstGeom prst="rect">
            <a:avLst/>
          </a:prstGeom>
        </p:spPr>
      </p:pic>
      <p:sp>
        <p:nvSpPr>
          <p:cNvPr id="3" name="Espace réservé du numéro de diapositive 2">
            <a:extLst>
              <a:ext uri="{FF2B5EF4-FFF2-40B4-BE49-F238E27FC236}">
                <a16:creationId xmlns:a16="http://schemas.microsoft.com/office/drawing/2014/main" id="{5BF300D8-EE43-4B07-964F-D6673D9E5CF6}"/>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
        <p:nvSpPr>
          <p:cNvPr id="4" name="Espace réservé du pied de page 3">
            <a:extLst>
              <a:ext uri="{FF2B5EF4-FFF2-40B4-BE49-F238E27FC236}">
                <a16:creationId xmlns:a16="http://schemas.microsoft.com/office/drawing/2014/main" id="{98369AA9-854F-4FCD-966E-F80146FE95FE}"/>
              </a:ext>
            </a:extLst>
          </p:cNvPr>
          <p:cNvSpPr>
            <a:spLocks noGrp="1"/>
          </p:cNvSpPr>
          <p:nvPr>
            <p:ph type="ftr" sz="quarter" idx="11"/>
          </p:nvPr>
        </p:nvSpPr>
        <p:spPr/>
        <p:txBody>
          <a:bodyPr/>
          <a:lstStyle/>
          <a:p>
            <a:r>
              <a:rPr lang="en-US"/>
              <a:t>WAT - Projet Verre-Tech</a:t>
            </a:r>
            <a:endParaRPr lang="en-US" dirty="0"/>
          </a:p>
        </p:txBody>
      </p:sp>
    </p:spTree>
    <p:extLst>
      <p:ext uri="{BB962C8B-B14F-4D97-AF65-F5344CB8AC3E}">
        <p14:creationId xmlns:p14="http://schemas.microsoft.com/office/powerpoint/2010/main" val="3796164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B47AF1-B6B0-48C5-9B5C-2A46DD92651C}"/>
              </a:ext>
            </a:extLst>
          </p:cNvPr>
          <p:cNvSpPr>
            <a:spLocks noGrp="1"/>
          </p:cNvSpPr>
          <p:nvPr>
            <p:ph type="title"/>
          </p:nvPr>
        </p:nvSpPr>
        <p:spPr>
          <a:xfrm>
            <a:off x="252919" y="1123837"/>
            <a:ext cx="2947482" cy="1283461"/>
          </a:xfrm>
        </p:spPr>
        <p:txBody>
          <a:bodyPr vert="horz" lIns="91440" tIns="45720" rIns="91440" bIns="45720" rtlCol="0" anchor="b">
            <a:normAutofit/>
          </a:bodyPr>
          <a:lstStyle/>
          <a:p>
            <a:r>
              <a:rPr lang="en-US" sz="2400" spc="-100"/>
              <a:t>Délais</a:t>
            </a:r>
          </a:p>
        </p:txBody>
      </p:sp>
      <p:sp>
        <p:nvSpPr>
          <p:cNvPr id="53" name="Content Placeholder 43">
            <a:extLst>
              <a:ext uri="{FF2B5EF4-FFF2-40B4-BE49-F238E27FC236}">
                <a16:creationId xmlns:a16="http://schemas.microsoft.com/office/drawing/2014/main" id="{AAA733C5-5DF7-4FBB-8621-B106F2CFDD96}"/>
              </a:ext>
            </a:extLst>
          </p:cNvPr>
          <p:cNvSpPr>
            <a:spLocks noGrp="1"/>
          </p:cNvSpPr>
          <p:nvPr>
            <p:ph idx="1"/>
          </p:nvPr>
        </p:nvSpPr>
        <p:spPr>
          <a:xfrm>
            <a:off x="252920" y="2407298"/>
            <a:ext cx="2947482" cy="3498980"/>
          </a:xfrm>
        </p:spPr>
        <p:txBody>
          <a:bodyPr anchor="t">
            <a:normAutofit/>
          </a:bodyPr>
          <a:lstStyle/>
          <a:p>
            <a:pPr marL="0" indent="0">
              <a:buNone/>
            </a:pPr>
            <a:r>
              <a:rPr lang="en-US" sz="1600" dirty="0" err="1">
                <a:solidFill>
                  <a:srgbClr val="FFFFFF"/>
                </a:solidFill>
              </a:rPr>
              <a:t>Livrable</a:t>
            </a:r>
            <a:r>
              <a:rPr lang="en-US" sz="1600" dirty="0">
                <a:solidFill>
                  <a:srgbClr val="FFFFFF"/>
                </a:solidFill>
              </a:rPr>
              <a:t> 4</a:t>
            </a:r>
          </a:p>
        </p:txBody>
      </p:sp>
      <p:pic>
        <p:nvPicPr>
          <p:cNvPr id="4098" name="Image 37">
            <a:extLst>
              <a:ext uri="{FF2B5EF4-FFF2-40B4-BE49-F238E27FC236}">
                <a16:creationId xmlns:a16="http://schemas.microsoft.com/office/drawing/2014/main" id="{CA7E343E-8650-4363-97B5-20E1F85E1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499" y="846620"/>
            <a:ext cx="7398582" cy="2800455"/>
          </a:xfrm>
          <a:prstGeom prst="rect">
            <a:avLst/>
          </a:prstGeom>
          <a:noFill/>
          <a:extLst>
            <a:ext uri="{909E8E84-426E-40DD-AFC4-6F175D3DCCD1}">
              <a14:hiddenFill xmlns:a14="http://schemas.microsoft.com/office/drawing/2010/main">
                <a:solidFill>
                  <a:srgbClr val="FFFFFF"/>
                </a:solidFill>
              </a14:hiddenFill>
            </a:ext>
          </a:extLst>
        </p:spPr>
      </p:pic>
      <p:pic>
        <p:nvPicPr>
          <p:cNvPr id="4097" name="Image 38">
            <a:extLst>
              <a:ext uri="{FF2B5EF4-FFF2-40B4-BE49-F238E27FC236}">
                <a16:creationId xmlns:a16="http://schemas.microsoft.com/office/drawing/2014/main" id="{A83C891B-91DF-48FE-AF13-F9B02849EA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2648" y="3782107"/>
            <a:ext cx="7460284" cy="175100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15A54217-1687-4E85-A79B-BDD842DE92A3}"/>
              </a:ext>
            </a:extLst>
          </p:cNvPr>
          <p:cNvSpPr>
            <a:spLocks noChangeArrowheads="1"/>
          </p:cNvSpPr>
          <p:nvPr/>
        </p:nvSpPr>
        <p:spPr bwMode="auto">
          <a:xfrm>
            <a:off x="3873500" y="6666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4">
            <a:extLst>
              <a:ext uri="{FF2B5EF4-FFF2-40B4-BE49-F238E27FC236}">
                <a16:creationId xmlns:a16="http://schemas.microsoft.com/office/drawing/2014/main" id="{7C45F7D1-CC5A-4336-85C8-676AD8321A8E}"/>
              </a:ext>
            </a:extLst>
          </p:cNvPr>
          <p:cNvSpPr>
            <a:spLocks noChangeArrowheads="1"/>
          </p:cNvSpPr>
          <p:nvPr/>
        </p:nvSpPr>
        <p:spPr bwMode="auto">
          <a:xfrm>
            <a:off x="3873500" y="33050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Rectangle 5">
            <a:extLst>
              <a:ext uri="{FF2B5EF4-FFF2-40B4-BE49-F238E27FC236}">
                <a16:creationId xmlns:a16="http://schemas.microsoft.com/office/drawing/2014/main" id="{64BA0A02-C1B5-4266-80D1-AC605CCD2D1A}"/>
              </a:ext>
            </a:extLst>
          </p:cNvPr>
          <p:cNvSpPr>
            <a:spLocks noChangeArrowheads="1"/>
          </p:cNvSpPr>
          <p:nvPr/>
        </p:nvSpPr>
        <p:spPr bwMode="auto">
          <a:xfrm>
            <a:off x="3873500" y="46576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6" name="Espace réservé du numéro de diapositive 5">
            <a:extLst>
              <a:ext uri="{FF2B5EF4-FFF2-40B4-BE49-F238E27FC236}">
                <a16:creationId xmlns:a16="http://schemas.microsoft.com/office/drawing/2014/main" id="{DFE900B9-F9BB-45DB-BE34-243EA0E325B3}"/>
              </a:ext>
            </a:extLst>
          </p:cNvPr>
          <p:cNvSpPr>
            <a:spLocks noGrp="1"/>
          </p:cNvSpPr>
          <p:nvPr>
            <p:ph type="sldNum" sz="quarter" idx="12"/>
          </p:nvPr>
        </p:nvSpPr>
        <p:spPr/>
        <p:txBody>
          <a:bodyPr/>
          <a:lstStyle/>
          <a:p>
            <a:fld id="{4FAB73BC-B049-4115-A692-8D63A059BFB8}" type="slidenum">
              <a:rPr lang="en-US" smtClean="0"/>
              <a:pPr/>
              <a:t>15</a:t>
            </a:fld>
            <a:endParaRPr lang="en-US" dirty="0"/>
          </a:p>
        </p:txBody>
      </p:sp>
      <p:sp>
        <p:nvSpPr>
          <p:cNvPr id="7" name="Espace réservé du pied de page 6">
            <a:extLst>
              <a:ext uri="{FF2B5EF4-FFF2-40B4-BE49-F238E27FC236}">
                <a16:creationId xmlns:a16="http://schemas.microsoft.com/office/drawing/2014/main" id="{128AA561-6CDD-4BF9-B830-4B9AE7CBE2EE}"/>
              </a:ext>
            </a:extLst>
          </p:cNvPr>
          <p:cNvSpPr>
            <a:spLocks noGrp="1"/>
          </p:cNvSpPr>
          <p:nvPr>
            <p:ph type="ftr" sz="quarter" idx="11"/>
          </p:nvPr>
        </p:nvSpPr>
        <p:spPr/>
        <p:txBody>
          <a:bodyPr/>
          <a:lstStyle/>
          <a:p>
            <a:r>
              <a:rPr lang="en-US"/>
              <a:t>WAT - Projet Verre-Tech</a:t>
            </a:r>
            <a:endParaRPr lang="en-US" dirty="0"/>
          </a:p>
        </p:txBody>
      </p:sp>
    </p:spTree>
    <p:extLst>
      <p:ext uri="{BB962C8B-B14F-4D97-AF65-F5344CB8AC3E}">
        <p14:creationId xmlns:p14="http://schemas.microsoft.com/office/powerpoint/2010/main" val="1319507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4417D1-65FA-4169-A73A-4C76A263DA9F}"/>
              </a:ext>
            </a:extLst>
          </p:cNvPr>
          <p:cNvSpPr>
            <a:spLocks noGrp="1"/>
          </p:cNvSpPr>
          <p:nvPr>
            <p:ph type="title"/>
          </p:nvPr>
        </p:nvSpPr>
        <p:spPr>
          <a:xfrm>
            <a:off x="252919" y="1123837"/>
            <a:ext cx="2947482" cy="4601183"/>
          </a:xfrm>
        </p:spPr>
        <p:txBody>
          <a:bodyPr>
            <a:normAutofit/>
          </a:bodyPr>
          <a:lstStyle/>
          <a:p>
            <a:r>
              <a:rPr lang="fr-FR"/>
              <a:t>Planning</a:t>
            </a:r>
          </a:p>
        </p:txBody>
      </p:sp>
      <p:graphicFrame>
        <p:nvGraphicFramePr>
          <p:cNvPr id="36" name="Espace réservé du contenu 2">
            <a:extLst>
              <a:ext uri="{FF2B5EF4-FFF2-40B4-BE49-F238E27FC236}">
                <a16:creationId xmlns:a16="http://schemas.microsoft.com/office/drawing/2014/main" id="{346CC78D-FD4D-4076-AE52-1807C518EA7C}"/>
              </a:ext>
            </a:extLst>
          </p:cNvPr>
          <p:cNvGraphicFramePr/>
          <p:nvPr>
            <p:extLst>
              <p:ext uri="{D42A27DB-BD31-4B8C-83A1-F6EECF244321}">
                <p14:modId xmlns:p14="http://schemas.microsoft.com/office/powerpoint/2010/main" val="1026113923"/>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a:extLst>
              <a:ext uri="{FF2B5EF4-FFF2-40B4-BE49-F238E27FC236}">
                <a16:creationId xmlns:a16="http://schemas.microsoft.com/office/drawing/2014/main" id="{23B31438-FAD9-45C0-B1D6-C5CBEF9BFDE4}"/>
              </a:ext>
            </a:extLst>
          </p:cNvPr>
          <p:cNvSpPr>
            <a:spLocks noGrp="1"/>
          </p:cNvSpPr>
          <p:nvPr>
            <p:ph type="sldNum" sz="quarter" idx="12"/>
          </p:nvPr>
        </p:nvSpPr>
        <p:spPr/>
        <p:txBody>
          <a:bodyPr/>
          <a:lstStyle/>
          <a:p>
            <a:fld id="{4FAB73BC-B049-4115-A692-8D63A059BFB8}" type="slidenum">
              <a:rPr lang="en-US" smtClean="0"/>
              <a:pPr/>
              <a:t>16</a:t>
            </a:fld>
            <a:endParaRPr lang="en-US" dirty="0"/>
          </a:p>
        </p:txBody>
      </p:sp>
      <p:sp>
        <p:nvSpPr>
          <p:cNvPr id="6" name="Espace réservé du pied de page 5">
            <a:extLst>
              <a:ext uri="{FF2B5EF4-FFF2-40B4-BE49-F238E27FC236}">
                <a16:creationId xmlns:a16="http://schemas.microsoft.com/office/drawing/2014/main" id="{0EBDE213-F31E-4B48-BECF-159CBCDEEB65}"/>
              </a:ext>
            </a:extLst>
          </p:cNvPr>
          <p:cNvSpPr>
            <a:spLocks noGrp="1"/>
          </p:cNvSpPr>
          <p:nvPr>
            <p:ph type="ftr" sz="quarter" idx="11"/>
          </p:nvPr>
        </p:nvSpPr>
        <p:spPr/>
        <p:txBody>
          <a:bodyPr/>
          <a:lstStyle/>
          <a:p>
            <a:r>
              <a:rPr lang="en-US"/>
              <a:t>WAT - Projet Verre-Tech</a:t>
            </a:r>
            <a:endParaRPr lang="en-US" dirty="0"/>
          </a:p>
        </p:txBody>
      </p:sp>
    </p:spTree>
    <p:extLst>
      <p:ext uri="{BB962C8B-B14F-4D97-AF65-F5344CB8AC3E}">
        <p14:creationId xmlns:p14="http://schemas.microsoft.com/office/powerpoint/2010/main" val="2690728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D4CE395-D3D6-48B3-81B5-311AFCC03202}"/>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dirty="0" err="1"/>
              <a:t>Coûts</a:t>
            </a:r>
            <a:endParaRPr lang="en-US" sz="5900" spc="-100" dirty="0"/>
          </a:p>
        </p:txBody>
      </p:sp>
      <p:pic>
        <p:nvPicPr>
          <p:cNvPr id="7" name="Image 6">
            <a:extLst>
              <a:ext uri="{FF2B5EF4-FFF2-40B4-BE49-F238E27FC236}">
                <a16:creationId xmlns:a16="http://schemas.microsoft.com/office/drawing/2014/main" id="{9CB4C5CA-EB21-495B-BB4C-FDE485A36231}"/>
              </a:ext>
            </a:extLst>
          </p:cNvPr>
          <p:cNvPicPr/>
          <p:nvPr/>
        </p:nvPicPr>
        <p:blipFill rotWithShape="1">
          <a:blip r:embed="rId2"/>
          <a:srcRect t="12682"/>
          <a:stretch/>
        </p:blipFill>
        <p:spPr>
          <a:xfrm>
            <a:off x="821373" y="837986"/>
            <a:ext cx="5032309" cy="2891476"/>
          </a:xfrm>
          <a:prstGeom prst="rect">
            <a:avLst/>
          </a:prstGeom>
        </p:spPr>
      </p:pic>
      <p:pic>
        <p:nvPicPr>
          <p:cNvPr id="6" name="Image 5">
            <a:extLst>
              <a:ext uri="{FF2B5EF4-FFF2-40B4-BE49-F238E27FC236}">
                <a16:creationId xmlns:a16="http://schemas.microsoft.com/office/drawing/2014/main" id="{36570C6C-0EDB-419A-84E2-10AF47B91752}"/>
              </a:ext>
            </a:extLst>
          </p:cNvPr>
          <p:cNvPicPr/>
          <p:nvPr/>
        </p:nvPicPr>
        <p:blipFill rotWithShape="1">
          <a:blip r:embed="rId3"/>
          <a:srcRect t="18016"/>
          <a:stretch/>
        </p:blipFill>
        <p:spPr>
          <a:xfrm>
            <a:off x="6196732" y="837986"/>
            <a:ext cx="5369051" cy="2966179"/>
          </a:xfrm>
          <a:prstGeom prst="rect">
            <a:avLst/>
          </a:prstGeom>
        </p:spPr>
      </p:pic>
      <p:sp>
        <p:nvSpPr>
          <p:cNvPr id="5" name="ZoneTexte 4">
            <a:extLst>
              <a:ext uri="{FF2B5EF4-FFF2-40B4-BE49-F238E27FC236}">
                <a16:creationId xmlns:a16="http://schemas.microsoft.com/office/drawing/2014/main" id="{674A91AC-4205-4756-96C6-5221F84C0F50}"/>
              </a:ext>
            </a:extLst>
          </p:cNvPr>
          <p:cNvSpPr txBox="1"/>
          <p:nvPr/>
        </p:nvSpPr>
        <p:spPr>
          <a:xfrm>
            <a:off x="1063691" y="371475"/>
            <a:ext cx="4789994" cy="369332"/>
          </a:xfrm>
          <a:prstGeom prst="rect">
            <a:avLst/>
          </a:prstGeom>
          <a:noFill/>
        </p:spPr>
        <p:txBody>
          <a:bodyPr wrap="square" rtlCol="0">
            <a:spAutoFit/>
          </a:bodyPr>
          <a:lstStyle/>
          <a:p>
            <a:pPr algn="ctr"/>
            <a:r>
              <a:rPr lang="fr-FR" dirty="0"/>
              <a:t>Prévisionnel</a:t>
            </a:r>
          </a:p>
        </p:txBody>
      </p:sp>
      <p:sp>
        <p:nvSpPr>
          <p:cNvPr id="17" name="ZoneTexte 16">
            <a:extLst>
              <a:ext uri="{FF2B5EF4-FFF2-40B4-BE49-F238E27FC236}">
                <a16:creationId xmlns:a16="http://schemas.microsoft.com/office/drawing/2014/main" id="{D49BCD88-C335-42D3-9EAE-23D2C8D9A742}"/>
              </a:ext>
            </a:extLst>
          </p:cNvPr>
          <p:cNvSpPr txBox="1"/>
          <p:nvPr/>
        </p:nvSpPr>
        <p:spPr>
          <a:xfrm>
            <a:off x="6338316" y="281156"/>
            <a:ext cx="4789992" cy="369332"/>
          </a:xfrm>
          <a:prstGeom prst="rect">
            <a:avLst/>
          </a:prstGeom>
          <a:noFill/>
        </p:spPr>
        <p:txBody>
          <a:bodyPr wrap="square" rtlCol="0">
            <a:spAutoFit/>
          </a:bodyPr>
          <a:lstStyle/>
          <a:p>
            <a:pPr algn="ctr"/>
            <a:r>
              <a:rPr lang="fr-FR" dirty="0"/>
              <a:t>Réel</a:t>
            </a:r>
          </a:p>
        </p:txBody>
      </p:sp>
      <p:sp>
        <p:nvSpPr>
          <p:cNvPr id="8" name="ZoneTexte 7">
            <a:extLst>
              <a:ext uri="{FF2B5EF4-FFF2-40B4-BE49-F238E27FC236}">
                <a16:creationId xmlns:a16="http://schemas.microsoft.com/office/drawing/2014/main" id="{ABDDF122-E290-4F9D-8A5C-59BEE9A92417}"/>
              </a:ext>
            </a:extLst>
          </p:cNvPr>
          <p:cNvSpPr txBox="1"/>
          <p:nvPr/>
        </p:nvSpPr>
        <p:spPr>
          <a:xfrm>
            <a:off x="821374" y="3874482"/>
            <a:ext cx="10744410" cy="369332"/>
          </a:xfrm>
          <a:prstGeom prst="rect">
            <a:avLst/>
          </a:prstGeom>
          <a:noFill/>
        </p:spPr>
        <p:txBody>
          <a:bodyPr wrap="square" rtlCol="0">
            <a:spAutoFit/>
          </a:bodyPr>
          <a:lstStyle/>
          <a:p>
            <a:pPr algn="ctr"/>
            <a:r>
              <a:rPr lang="fr-FR" dirty="0"/>
              <a:t>Marge : 4859€</a:t>
            </a:r>
          </a:p>
        </p:txBody>
      </p:sp>
      <p:sp>
        <p:nvSpPr>
          <p:cNvPr id="9" name="Espace réservé du numéro de diapositive 8">
            <a:extLst>
              <a:ext uri="{FF2B5EF4-FFF2-40B4-BE49-F238E27FC236}">
                <a16:creationId xmlns:a16="http://schemas.microsoft.com/office/drawing/2014/main" id="{0C0CE69F-3386-41FB-9228-C3849187D91E}"/>
              </a:ext>
            </a:extLst>
          </p:cNvPr>
          <p:cNvSpPr>
            <a:spLocks noGrp="1"/>
          </p:cNvSpPr>
          <p:nvPr>
            <p:ph type="sldNum" sz="quarter" idx="12"/>
          </p:nvPr>
        </p:nvSpPr>
        <p:spPr/>
        <p:txBody>
          <a:bodyPr/>
          <a:lstStyle/>
          <a:p>
            <a:fld id="{4FAB73BC-B049-4115-A692-8D63A059BFB8}" type="slidenum">
              <a:rPr lang="en-US" smtClean="0"/>
              <a:pPr/>
              <a:t>17</a:t>
            </a:fld>
            <a:endParaRPr lang="en-US" dirty="0"/>
          </a:p>
        </p:txBody>
      </p:sp>
      <p:sp>
        <p:nvSpPr>
          <p:cNvPr id="10" name="Espace réservé du pied de page 9">
            <a:extLst>
              <a:ext uri="{FF2B5EF4-FFF2-40B4-BE49-F238E27FC236}">
                <a16:creationId xmlns:a16="http://schemas.microsoft.com/office/drawing/2014/main" id="{BD92F0DF-E07E-40A3-A560-E060AFDF9F73}"/>
              </a:ext>
            </a:extLst>
          </p:cNvPr>
          <p:cNvSpPr>
            <a:spLocks noGrp="1"/>
          </p:cNvSpPr>
          <p:nvPr>
            <p:ph type="ftr" sz="quarter" idx="11"/>
          </p:nvPr>
        </p:nvSpPr>
        <p:spPr/>
        <p:txBody>
          <a:bodyPr/>
          <a:lstStyle/>
          <a:p>
            <a:r>
              <a:rPr lang="en-US"/>
              <a:t>WAT - Projet Verre-Tech</a:t>
            </a:r>
            <a:endParaRPr lang="en-US" dirty="0"/>
          </a:p>
        </p:txBody>
      </p:sp>
    </p:spTree>
    <p:extLst>
      <p:ext uri="{BB962C8B-B14F-4D97-AF65-F5344CB8AC3E}">
        <p14:creationId xmlns:p14="http://schemas.microsoft.com/office/powerpoint/2010/main" val="784352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4" name="Rectangle 43">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C91AB96-0B7C-4876-BD15-D75B2B22A399}"/>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4600" spc="-100"/>
              <a:t>Organisation</a:t>
            </a:r>
          </a:p>
        </p:txBody>
      </p:sp>
      <p:sp>
        <p:nvSpPr>
          <p:cNvPr id="48" name="Rectangle 47">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1">
            <a:extLst>
              <a:ext uri="{FF2B5EF4-FFF2-40B4-BE49-F238E27FC236}">
                <a16:creationId xmlns:a16="http://schemas.microsoft.com/office/drawing/2014/main" id="{AA6B1FFD-AAA4-45B3-B771-6A850D597E6B}"/>
              </a:ext>
            </a:extLst>
          </p:cNvPr>
          <p:cNvSpPr>
            <a:spLocks noChangeArrowheads="1"/>
          </p:cNvSpPr>
          <p:nvPr/>
        </p:nvSpPr>
        <p:spPr bwMode="auto">
          <a:xfrm>
            <a:off x="5959475" y="577776"/>
            <a:ext cx="184731"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fr-FR" altLang="fr-FR" b="0" i="0" u="none" strike="noStrike" cap="none" normalizeH="0" baseline="0">
                <a:ln>
                  <a:noFill/>
                </a:ln>
                <a:solidFill>
                  <a:schemeClr val="tx1"/>
                </a:solidFill>
                <a:effectLst/>
                <a:latin typeface="Arial" panose="020B0604020202020204" pitchFamily="34" charset="0"/>
              </a:rPr>
            </a:br>
            <a:endParaRPr kumimoji="0" lang="fr-FR" altLang="fr-FR"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fr-FR" altLang="fr-FR" b="0" i="0" u="none" strike="noStrike" cap="none" normalizeH="0" baseline="0">
              <a:ln>
                <a:noFill/>
              </a:ln>
              <a:solidFill>
                <a:schemeClr val="tx1"/>
              </a:solidFill>
              <a:effectLst/>
              <a:latin typeface="Arial" panose="020B0604020202020204" pitchFamily="34" charset="0"/>
            </a:endParaRPr>
          </a:p>
        </p:txBody>
      </p:sp>
      <p:graphicFrame>
        <p:nvGraphicFramePr>
          <p:cNvPr id="4" name="Tableau 3">
            <a:extLst>
              <a:ext uri="{FF2B5EF4-FFF2-40B4-BE49-F238E27FC236}">
                <a16:creationId xmlns:a16="http://schemas.microsoft.com/office/drawing/2014/main" id="{B4461626-D3ED-437B-8DF8-8AEC3E807066}"/>
              </a:ext>
            </a:extLst>
          </p:cNvPr>
          <p:cNvGraphicFramePr>
            <a:graphicFrameLocks noGrp="1"/>
          </p:cNvGraphicFramePr>
          <p:nvPr>
            <p:extLst>
              <p:ext uri="{D42A27DB-BD31-4B8C-83A1-F6EECF244321}">
                <p14:modId xmlns:p14="http://schemas.microsoft.com/office/powerpoint/2010/main" val="1479908388"/>
              </p:ext>
            </p:extLst>
          </p:nvPr>
        </p:nvGraphicFramePr>
        <p:xfrm>
          <a:off x="5120640" y="1393744"/>
          <a:ext cx="6367274" cy="4062363"/>
        </p:xfrm>
        <a:graphic>
          <a:graphicData uri="http://schemas.openxmlformats.org/drawingml/2006/table">
            <a:tbl>
              <a:tblPr firstRow="1" bandRow="1">
                <a:noFill/>
              </a:tblPr>
              <a:tblGrid>
                <a:gridCol w="2448587">
                  <a:extLst>
                    <a:ext uri="{9D8B030D-6E8A-4147-A177-3AD203B41FA5}">
                      <a16:colId xmlns:a16="http://schemas.microsoft.com/office/drawing/2014/main" val="2888779023"/>
                    </a:ext>
                  </a:extLst>
                </a:gridCol>
                <a:gridCol w="1384102">
                  <a:extLst>
                    <a:ext uri="{9D8B030D-6E8A-4147-A177-3AD203B41FA5}">
                      <a16:colId xmlns:a16="http://schemas.microsoft.com/office/drawing/2014/main" val="519928476"/>
                    </a:ext>
                  </a:extLst>
                </a:gridCol>
                <a:gridCol w="1146524">
                  <a:extLst>
                    <a:ext uri="{9D8B030D-6E8A-4147-A177-3AD203B41FA5}">
                      <a16:colId xmlns:a16="http://schemas.microsoft.com/office/drawing/2014/main" val="1782899926"/>
                    </a:ext>
                  </a:extLst>
                </a:gridCol>
                <a:gridCol w="515983">
                  <a:extLst>
                    <a:ext uri="{9D8B030D-6E8A-4147-A177-3AD203B41FA5}">
                      <a16:colId xmlns:a16="http://schemas.microsoft.com/office/drawing/2014/main" val="1715157213"/>
                    </a:ext>
                  </a:extLst>
                </a:gridCol>
                <a:gridCol w="468692">
                  <a:extLst>
                    <a:ext uri="{9D8B030D-6E8A-4147-A177-3AD203B41FA5}">
                      <a16:colId xmlns:a16="http://schemas.microsoft.com/office/drawing/2014/main" val="417521944"/>
                    </a:ext>
                  </a:extLst>
                </a:gridCol>
                <a:gridCol w="403386">
                  <a:extLst>
                    <a:ext uri="{9D8B030D-6E8A-4147-A177-3AD203B41FA5}">
                      <a16:colId xmlns:a16="http://schemas.microsoft.com/office/drawing/2014/main" val="3395030441"/>
                    </a:ext>
                  </a:extLst>
                </a:gridCol>
              </a:tblGrid>
              <a:tr h="363105">
                <a:tc>
                  <a:txBody>
                    <a:bodyPr/>
                    <a:lstStyle/>
                    <a:p>
                      <a:pPr rtl="0" fontAlgn="t">
                        <a:spcBef>
                          <a:spcPts val="0"/>
                        </a:spcBef>
                        <a:spcAft>
                          <a:spcPts val="0"/>
                        </a:spcAft>
                      </a:pPr>
                      <a:r>
                        <a:rPr lang="fr-FR" sz="900" b="0" i="0" u="none" strike="noStrike">
                          <a:solidFill>
                            <a:schemeClr val="tx1">
                              <a:lumMod val="75000"/>
                              <a:lumOff val="25000"/>
                            </a:schemeClr>
                          </a:solidFill>
                          <a:effectLst/>
                          <a:latin typeface="Calibri" panose="020F0502020204030204" pitchFamily="34" charset="0"/>
                        </a:rPr>
                        <a:t>Tâches \ Acteurs</a:t>
                      </a:r>
                      <a:endParaRPr lang="fr-FR" sz="900">
                        <a:solidFill>
                          <a:schemeClr val="tx1">
                            <a:lumMod val="75000"/>
                            <a:lumOff val="25000"/>
                          </a:schemeClr>
                        </a:solidFill>
                        <a:effectLst/>
                      </a:endParaRPr>
                    </a:p>
                  </a:txBody>
                  <a:tcPr marL="64783" marR="38870" marT="38870" marB="38870">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rtl="0" fontAlgn="t">
                        <a:spcBef>
                          <a:spcPts val="0"/>
                        </a:spcBef>
                        <a:spcAft>
                          <a:spcPts val="0"/>
                        </a:spcAft>
                      </a:pPr>
                      <a:r>
                        <a:rPr lang="fr-FR" sz="900" b="0" i="0" u="none" strike="noStrike">
                          <a:solidFill>
                            <a:schemeClr val="tx1">
                              <a:lumMod val="75000"/>
                              <a:lumOff val="25000"/>
                            </a:schemeClr>
                          </a:solidFill>
                          <a:effectLst/>
                          <a:latin typeface="Calibri" panose="020F0502020204030204" pitchFamily="34" charset="0"/>
                        </a:rPr>
                        <a:t>MOA Verre-Tech (Directeur Supply Chain)</a:t>
                      </a:r>
                      <a:endParaRPr lang="fr-FR" sz="900">
                        <a:solidFill>
                          <a:schemeClr val="tx1">
                            <a:lumMod val="75000"/>
                            <a:lumOff val="25000"/>
                          </a:schemeClr>
                        </a:solidFill>
                        <a:effectLst/>
                      </a:endParaRPr>
                    </a:p>
                  </a:txBody>
                  <a:tcPr marL="64783" marR="38870" marT="38870" marB="38870">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rtl="0" fontAlgn="t">
                        <a:spcBef>
                          <a:spcPts val="0"/>
                        </a:spcBef>
                        <a:spcAft>
                          <a:spcPts val="0"/>
                        </a:spcAft>
                      </a:pPr>
                      <a:r>
                        <a:rPr lang="fr-FR" sz="900" b="0" i="0" u="none" strike="noStrike">
                          <a:solidFill>
                            <a:schemeClr val="tx1">
                              <a:lumMod val="75000"/>
                              <a:lumOff val="25000"/>
                            </a:schemeClr>
                          </a:solidFill>
                          <a:effectLst/>
                          <a:latin typeface="Calibri" panose="020F0502020204030204" pitchFamily="34" charset="0"/>
                        </a:rPr>
                        <a:t>Directeur Générale et Directeur Commercial</a:t>
                      </a:r>
                      <a:endParaRPr lang="fr-FR" sz="900">
                        <a:solidFill>
                          <a:schemeClr val="tx1">
                            <a:lumMod val="75000"/>
                            <a:lumOff val="25000"/>
                          </a:schemeClr>
                        </a:solidFill>
                        <a:effectLst/>
                      </a:endParaRPr>
                    </a:p>
                  </a:txBody>
                  <a:tcPr marL="64783" marR="38870" marT="38870" marB="38870">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rtl="0" fontAlgn="t">
                        <a:spcBef>
                          <a:spcPts val="0"/>
                        </a:spcBef>
                        <a:spcAft>
                          <a:spcPts val="0"/>
                        </a:spcAft>
                      </a:pPr>
                      <a:r>
                        <a:rPr lang="fr-FR" sz="900" b="0" i="0" u="none" strike="noStrike">
                          <a:solidFill>
                            <a:schemeClr val="tx1">
                              <a:lumMod val="75000"/>
                              <a:lumOff val="25000"/>
                            </a:schemeClr>
                          </a:solidFill>
                          <a:effectLst/>
                          <a:latin typeface="Calibri" panose="020F0502020204030204" pitchFamily="34" charset="0"/>
                        </a:rPr>
                        <a:t>William</a:t>
                      </a:r>
                      <a:endParaRPr lang="fr-FR" sz="900">
                        <a:solidFill>
                          <a:schemeClr val="tx1">
                            <a:lumMod val="75000"/>
                            <a:lumOff val="25000"/>
                          </a:schemeClr>
                        </a:solidFill>
                        <a:effectLst/>
                      </a:endParaRPr>
                    </a:p>
                  </a:txBody>
                  <a:tcPr marL="64783" marR="38870" marT="38870" marB="38870">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rtl="0" fontAlgn="t">
                        <a:spcBef>
                          <a:spcPts val="0"/>
                        </a:spcBef>
                        <a:spcAft>
                          <a:spcPts val="0"/>
                        </a:spcAft>
                      </a:pPr>
                      <a:r>
                        <a:rPr lang="fr-FR" sz="900" b="0" i="0" u="none" strike="noStrike">
                          <a:solidFill>
                            <a:schemeClr val="tx1">
                              <a:lumMod val="75000"/>
                              <a:lumOff val="25000"/>
                            </a:schemeClr>
                          </a:solidFill>
                          <a:effectLst/>
                          <a:latin typeface="Calibri" panose="020F0502020204030204" pitchFamily="34" charset="0"/>
                        </a:rPr>
                        <a:t>Arthur</a:t>
                      </a:r>
                      <a:endParaRPr lang="fr-FR" sz="900">
                        <a:solidFill>
                          <a:schemeClr val="tx1">
                            <a:lumMod val="75000"/>
                            <a:lumOff val="25000"/>
                          </a:schemeClr>
                        </a:solidFill>
                        <a:effectLst/>
                      </a:endParaRPr>
                    </a:p>
                  </a:txBody>
                  <a:tcPr marL="64783" marR="38870" marT="38870" marB="38870">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rtl="0" fontAlgn="t">
                        <a:spcBef>
                          <a:spcPts val="0"/>
                        </a:spcBef>
                        <a:spcAft>
                          <a:spcPts val="0"/>
                        </a:spcAft>
                      </a:pPr>
                      <a:r>
                        <a:rPr lang="fr-FR" sz="900" b="0" i="0" u="none" strike="noStrike">
                          <a:solidFill>
                            <a:schemeClr val="tx1">
                              <a:lumMod val="75000"/>
                              <a:lumOff val="25000"/>
                            </a:schemeClr>
                          </a:solidFill>
                          <a:effectLst/>
                          <a:latin typeface="Calibri" panose="020F0502020204030204" pitchFamily="34" charset="0"/>
                        </a:rPr>
                        <a:t>Théo</a:t>
                      </a:r>
                      <a:endParaRPr lang="fr-FR" sz="900">
                        <a:solidFill>
                          <a:schemeClr val="tx1">
                            <a:lumMod val="75000"/>
                            <a:lumOff val="25000"/>
                          </a:schemeClr>
                        </a:solidFill>
                        <a:effectLst/>
                      </a:endParaRPr>
                    </a:p>
                  </a:txBody>
                  <a:tcPr marL="64783" marR="38870" marT="38870" marB="38870">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46938414"/>
                  </a:ext>
                </a:extLst>
              </a:tr>
              <a:tr h="525688">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Établissement d'un planning en fonction du cahier des charges établies par le client</a:t>
                      </a:r>
                      <a:endParaRPr lang="fr-FR" sz="700">
                        <a:solidFill>
                          <a:schemeClr val="tx1">
                            <a:lumMod val="75000"/>
                            <a:lumOff val="25000"/>
                          </a:schemeClr>
                        </a:solidFill>
                        <a:effectLst/>
                      </a:endParaRPr>
                    </a:p>
                    <a:p>
                      <a:pPr fontAlgn="t"/>
                      <a:br>
                        <a:rPr lang="fr-FR" sz="700">
                          <a:solidFill>
                            <a:schemeClr val="tx1">
                              <a:lumMod val="75000"/>
                              <a:lumOff val="25000"/>
                            </a:schemeClr>
                          </a:solidFill>
                          <a:effectLst/>
                        </a:rPr>
                      </a:b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 </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 / A</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805895362"/>
                  </a:ext>
                </a:extLst>
              </a:tr>
              <a:tr h="201410">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Réunion pour nous concerter sur la technologie à utiliser</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 / 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 /A </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623689379"/>
                  </a:ext>
                </a:extLst>
              </a:tr>
              <a:tr h="201410">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Conception du site web</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I/A</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 / A </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 / A  </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 / A </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485993336"/>
                  </a:ext>
                </a:extLst>
              </a:tr>
              <a:tr h="525688">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Construction de la solution click &amp; collect et création d'un modèle de base de données en fonction de la solution</a:t>
                      </a:r>
                      <a:endParaRPr lang="fr-FR" sz="700">
                        <a:solidFill>
                          <a:schemeClr val="tx1">
                            <a:lumMod val="75000"/>
                            <a:lumOff val="25000"/>
                          </a:schemeClr>
                        </a:solidFill>
                        <a:effectLst/>
                      </a:endParaRPr>
                    </a:p>
                    <a:p>
                      <a:pPr fontAlgn="t"/>
                      <a:br>
                        <a:rPr lang="fr-FR" sz="700">
                          <a:solidFill>
                            <a:schemeClr val="tx1">
                              <a:lumMod val="75000"/>
                              <a:lumOff val="25000"/>
                            </a:schemeClr>
                          </a:solidFill>
                          <a:effectLst/>
                        </a:rPr>
                      </a:b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 / 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 / A</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158217949"/>
                  </a:ext>
                </a:extLst>
              </a:tr>
              <a:tr h="201410">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Déploiement d'un environnement de test (prototype 1)</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 / 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 / 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 / C </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834549822"/>
                  </a:ext>
                </a:extLst>
              </a:tr>
              <a:tr h="417596">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Réunion sur le retour d'expérience 1</a:t>
                      </a:r>
                      <a:endParaRPr lang="fr-FR" sz="700">
                        <a:solidFill>
                          <a:schemeClr val="tx1">
                            <a:lumMod val="75000"/>
                            <a:lumOff val="25000"/>
                          </a:schemeClr>
                        </a:solidFill>
                        <a:effectLst/>
                      </a:endParaRPr>
                    </a:p>
                    <a:p>
                      <a:pPr fontAlgn="t"/>
                      <a:br>
                        <a:rPr lang="fr-FR" sz="700">
                          <a:solidFill>
                            <a:schemeClr val="tx1">
                              <a:lumMod val="75000"/>
                              <a:lumOff val="25000"/>
                            </a:schemeClr>
                          </a:solidFill>
                          <a:effectLst/>
                        </a:rPr>
                      </a:b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A</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 / C / R</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 / 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 / 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312411288"/>
                  </a:ext>
                </a:extLst>
              </a:tr>
              <a:tr h="201410">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Intégration de l'existant</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 / 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 / A </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241160479"/>
                  </a:ext>
                </a:extLst>
              </a:tr>
              <a:tr h="201410">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Déploiement d'un environnement de test (prototype 2)</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 / 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 / 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 / C </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49842980"/>
                  </a:ext>
                </a:extLst>
              </a:tr>
              <a:tr h="201410">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Réunion sur le retour d'expérience 2</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A</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 / 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 / C / R</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 / 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169309796"/>
                  </a:ext>
                </a:extLst>
              </a:tr>
              <a:tr h="201410">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Création d'un guide afin de former le service informatique</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 / 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 / A</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 / A</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 / A</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628131123"/>
                  </a:ext>
                </a:extLst>
              </a:tr>
              <a:tr h="201410">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Déploiement sur l'infra de Verre-Tech</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 / 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 </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702068854"/>
                  </a:ext>
                </a:extLst>
              </a:tr>
              <a:tr h="201410">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Réunion de formation</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 / 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932563816"/>
                  </a:ext>
                </a:extLst>
              </a:tr>
              <a:tr h="417596">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Réunion sur le retour d'expérience 3</a:t>
                      </a:r>
                      <a:endParaRPr lang="fr-FR" sz="700">
                        <a:solidFill>
                          <a:schemeClr val="tx1">
                            <a:lumMod val="75000"/>
                            <a:lumOff val="25000"/>
                          </a:schemeClr>
                        </a:solidFill>
                        <a:effectLst/>
                      </a:endParaRPr>
                    </a:p>
                    <a:p>
                      <a:pPr fontAlgn="t"/>
                      <a:br>
                        <a:rPr lang="fr-FR" sz="700">
                          <a:solidFill>
                            <a:schemeClr val="tx1">
                              <a:lumMod val="75000"/>
                              <a:lumOff val="25000"/>
                            </a:schemeClr>
                          </a:solidFill>
                          <a:effectLst/>
                        </a:rPr>
                      </a:b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A</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 / 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 / C</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rtl="0" fontAlgn="t">
                        <a:spcBef>
                          <a:spcPts val="0"/>
                        </a:spcBef>
                        <a:spcAft>
                          <a:spcPts val="0"/>
                        </a:spcAft>
                      </a:pPr>
                      <a:r>
                        <a:rPr lang="fr-FR" sz="700" b="0" i="0" u="none" strike="noStrike">
                          <a:solidFill>
                            <a:schemeClr val="tx1">
                              <a:lumMod val="75000"/>
                              <a:lumOff val="25000"/>
                            </a:schemeClr>
                          </a:solidFill>
                          <a:effectLst/>
                          <a:latin typeface="Calibri" panose="020F0502020204030204" pitchFamily="34" charset="0"/>
                        </a:rPr>
                        <a:t>I / C / R</a:t>
                      </a:r>
                      <a:endParaRPr lang="fr-FR" sz="700">
                        <a:solidFill>
                          <a:schemeClr val="tx1">
                            <a:lumMod val="75000"/>
                            <a:lumOff val="25000"/>
                          </a:schemeClr>
                        </a:solidFill>
                        <a:effectLst/>
                      </a:endParaRPr>
                    </a:p>
                  </a:txBody>
                  <a:tcPr marL="64783" marR="33687" marT="33687" marB="33687">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1970186462"/>
                  </a:ext>
                </a:extLst>
              </a:tr>
            </a:tbl>
          </a:graphicData>
        </a:graphic>
      </p:graphicFrame>
      <p:sp>
        <p:nvSpPr>
          <p:cNvPr id="6" name="Espace réservé du numéro de diapositive 5">
            <a:extLst>
              <a:ext uri="{FF2B5EF4-FFF2-40B4-BE49-F238E27FC236}">
                <a16:creationId xmlns:a16="http://schemas.microsoft.com/office/drawing/2014/main" id="{89BA7C1D-5330-4D2A-8108-3C719E706B52}"/>
              </a:ext>
            </a:extLst>
          </p:cNvPr>
          <p:cNvSpPr>
            <a:spLocks noGrp="1"/>
          </p:cNvSpPr>
          <p:nvPr>
            <p:ph type="sldNum" sz="quarter" idx="12"/>
          </p:nvPr>
        </p:nvSpPr>
        <p:spPr/>
        <p:txBody>
          <a:bodyPr/>
          <a:lstStyle/>
          <a:p>
            <a:fld id="{4FAB73BC-B049-4115-A692-8D63A059BFB8}" type="slidenum">
              <a:rPr lang="en-US" smtClean="0"/>
              <a:pPr/>
              <a:t>18</a:t>
            </a:fld>
            <a:endParaRPr lang="en-US" dirty="0"/>
          </a:p>
        </p:txBody>
      </p:sp>
      <p:sp>
        <p:nvSpPr>
          <p:cNvPr id="7" name="Espace réservé du pied de page 6">
            <a:extLst>
              <a:ext uri="{FF2B5EF4-FFF2-40B4-BE49-F238E27FC236}">
                <a16:creationId xmlns:a16="http://schemas.microsoft.com/office/drawing/2014/main" id="{F9B7648F-23E7-4CBC-9D58-9DAF91EC3EC6}"/>
              </a:ext>
            </a:extLst>
          </p:cNvPr>
          <p:cNvSpPr>
            <a:spLocks noGrp="1"/>
          </p:cNvSpPr>
          <p:nvPr>
            <p:ph type="ftr" sz="quarter" idx="11"/>
          </p:nvPr>
        </p:nvSpPr>
        <p:spPr/>
        <p:txBody>
          <a:bodyPr/>
          <a:lstStyle/>
          <a:p>
            <a:r>
              <a:rPr lang="en-US"/>
              <a:t>WAT - Projet Verre-Tech</a:t>
            </a:r>
            <a:endParaRPr lang="en-US" dirty="0"/>
          </a:p>
        </p:txBody>
      </p:sp>
    </p:spTree>
    <p:extLst>
      <p:ext uri="{BB962C8B-B14F-4D97-AF65-F5344CB8AC3E}">
        <p14:creationId xmlns:p14="http://schemas.microsoft.com/office/powerpoint/2010/main" val="73577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32">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34">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3" name="Rectangle 36">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8">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1230F2DB-15AE-4597-A062-09A2889C9057}"/>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a:t>Risques</a:t>
            </a:r>
            <a:endParaRPr lang="en-US" sz="5900" spc="-100" dirty="0"/>
          </a:p>
        </p:txBody>
      </p:sp>
      <p:graphicFrame>
        <p:nvGraphicFramePr>
          <p:cNvPr id="4" name="Tableau 3">
            <a:extLst>
              <a:ext uri="{FF2B5EF4-FFF2-40B4-BE49-F238E27FC236}">
                <a16:creationId xmlns:a16="http://schemas.microsoft.com/office/drawing/2014/main" id="{5236E244-D771-4ACD-9894-F392DF18C5DF}"/>
              </a:ext>
            </a:extLst>
          </p:cNvPr>
          <p:cNvGraphicFramePr>
            <a:graphicFrameLocks noGrp="1"/>
          </p:cNvGraphicFramePr>
          <p:nvPr>
            <p:extLst>
              <p:ext uri="{D42A27DB-BD31-4B8C-83A1-F6EECF244321}">
                <p14:modId xmlns:p14="http://schemas.microsoft.com/office/powerpoint/2010/main" val="1871094381"/>
              </p:ext>
            </p:extLst>
          </p:nvPr>
        </p:nvGraphicFramePr>
        <p:xfrm>
          <a:off x="2009941" y="288634"/>
          <a:ext cx="8804238" cy="3738553"/>
        </p:xfrm>
        <a:graphic>
          <a:graphicData uri="http://schemas.openxmlformats.org/drawingml/2006/table">
            <a:tbl>
              <a:tblPr firstRow="1" bandRow="1"/>
              <a:tblGrid>
                <a:gridCol w="1451737">
                  <a:extLst>
                    <a:ext uri="{9D8B030D-6E8A-4147-A177-3AD203B41FA5}">
                      <a16:colId xmlns:a16="http://schemas.microsoft.com/office/drawing/2014/main" val="2398755299"/>
                    </a:ext>
                  </a:extLst>
                </a:gridCol>
                <a:gridCol w="467313">
                  <a:extLst>
                    <a:ext uri="{9D8B030D-6E8A-4147-A177-3AD203B41FA5}">
                      <a16:colId xmlns:a16="http://schemas.microsoft.com/office/drawing/2014/main" val="1659499510"/>
                    </a:ext>
                  </a:extLst>
                </a:gridCol>
                <a:gridCol w="314158">
                  <a:extLst>
                    <a:ext uri="{9D8B030D-6E8A-4147-A177-3AD203B41FA5}">
                      <a16:colId xmlns:a16="http://schemas.microsoft.com/office/drawing/2014/main" val="3874853737"/>
                    </a:ext>
                  </a:extLst>
                </a:gridCol>
                <a:gridCol w="423967">
                  <a:extLst>
                    <a:ext uri="{9D8B030D-6E8A-4147-A177-3AD203B41FA5}">
                      <a16:colId xmlns:a16="http://schemas.microsoft.com/office/drawing/2014/main" val="163019235"/>
                    </a:ext>
                  </a:extLst>
                </a:gridCol>
                <a:gridCol w="2385109">
                  <a:extLst>
                    <a:ext uri="{9D8B030D-6E8A-4147-A177-3AD203B41FA5}">
                      <a16:colId xmlns:a16="http://schemas.microsoft.com/office/drawing/2014/main" val="684118794"/>
                    </a:ext>
                  </a:extLst>
                </a:gridCol>
                <a:gridCol w="2561380">
                  <a:extLst>
                    <a:ext uri="{9D8B030D-6E8A-4147-A177-3AD203B41FA5}">
                      <a16:colId xmlns:a16="http://schemas.microsoft.com/office/drawing/2014/main" val="3368091038"/>
                    </a:ext>
                  </a:extLst>
                </a:gridCol>
                <a:gridCol w="602165">
                  <a:extLst>
                    <a:ext uri="{9D8B030D-6E8A-4147-A177-3AD203B41FA5}">
                      <a16:colId xmlns:a16="http://schemas.microsoft.com/office/drawing/2014/main" val="2479901331"/>
                    </a:ext>
                  </a:extLst>
                </a:gridCol>
                <a:gridCol w="258098">
                  <a:extLst>
                    <a:ext uri="{9D8B030D-6E8A-4147-A177-3AD203B41FA5}">
                      <a16:colId xmlns:a16="http://schemas.microsoft.com/office/drawing/2014/main" val="1822196774"/>
                    </a:ext>
                  </a:extLst>
                </a:gridCol>
                <a:gridCol w="83946">
                  <a:extLst>
                    <a:ext uri="{9D8B030D-6E8A-4147-A177-3AD203B41FA5}">
                      <a16:colId xmlns:a16="http://schemas.microsoft.com/office/drawing/2014/main" val="3108212805"/>
                    </a:ext>
                  </a:extLst>
                </a:gridCol>
                <a:gridCol w="256365">
                  <a:extLst>
                    <a:ext uri="{9D8B030D-6E8A-4147-A177-3AD203B41FA5}">
                      <a16:colId xmlns:a16="http://schemas.microsoft.com/office/drawing/2014/main" val="1046718488"/>
                    </a:ext>
                  </a:extLst>
                </a:gridCol>
              </a:tblGrid>
              <a:tr h="162375">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Risques/ Opportunités</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Probabilités</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Gravité</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Indicateur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Conséquence(s)</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Parade(s)</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Type de parade</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extLst>
                  <a:ext uri="{0D108BD9-81ED-4DB2-BD59-A6C34878D82A}">
                    <a16:rowId xmlns:a16="http://schemas.microsoft.com/office/drawing/2014/main" val="43594452"/>
                  </a:ext>
                </a:extLst>
              </a:tr>
              <a:tr h="185693">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Intégration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6</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6</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spcBef>
                          <a:spcPts val="0"/>
                        </a:spcBef>
                        <a:spcAft>
                          <a:spcPts val="0"/>
                        </a:spcAft>
                      </a:pPr>
                      <a:r>
                        <a:rPr lang="fr-FR" sz="600" b="0" i="0" u="none" strike="noStrike" dirty="0">
                          <a:solidFill>
                            <a:srgbClr val="000000"/>
                          </a:solidFill>
                          <a:effectLst/>
                          <a:latin typeface="Arial" panose="020B0604020202020204" pitchFamily="34" charset="0"/>
                        </a:rPr>
                        <a:t>Retard sur les livrables</a:t>
                      </a:r>
                      <a:endParaRPr lang="fr-FR" sz="1100" b="0" i="0" u="none" strike="noStrike" dirty="0">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Tests d'intégration et micro services</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Neutraliser/ Diminuer</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extLst>
                  <a:ext uri="{0D108BD9-81ED-4DB2-BD59-A6C34878D82A}">
                    <a16:rowId xmlns:a16="http://schemas.microsoft.com/office/drawing/2014/main" val="664215991"/>
                  </a:ext>
                </a:extLst>
              </a:tr>
              <a:tr h="162375">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Administration User</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3</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6</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Problème d'inscription, de connection et de commande</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Support en entreprise (Pas Verre-Tech)</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Refuser</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extLst>
                  <a:ext uri="{0D108BD9-81ED-4DB2-BD59-A6C34878D82A}">
                    <a16:rowId xmlns:a16="http://schemas.microsoft.com/office/drawing/2014/main" val="2253482605"/>
                  </a:ext>
                </a:extLst>
              </a:tr>
              <a:tr h="162375">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Administration BDD</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1</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5</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Problème d'utilisation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Support en entreprise (Pas Verre-Tech)</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Refuser</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spcBef>
                          <a:spcPts val="0"/>
                        </a:spcBef>
                        <a:spcAft>
                          <a:spcPts val="0"/>
                        </a:spcAft>
                      </a:pPr>
                      <a:r>
                        <a:rPr lang="fr-FR" sz="600" b="0" i="0" u="none" strike="noStrike">
                          <a:solidFill>
                            <a:srgbClr val="000000"/>
                          </a:solidFill>
                          <a:effectLst/>
                          <a:latin typeface="Calibri" panose="020F0502020204030204" pitchFamily="34" charset="0"/>
                        </a:rPr>
                        <a:t> </a:t>
                      </a: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solidFill>
                      <a:srgbClr val="92D050"/>
                    </a:solidFill>
                  </a:tcPr>
                </a:tc>
                <a:tc>
                  <a:txBody>
                    <a:bodyPr/>
                    <a:lstStyle/>
                    <a:p>
                      <a:pPr algn="l" fontAlgn="b">
                        <a:spcBef>
                          <a:spcPts val="0"/>
                        </a:spcBef>
                        <a:spcAft>
                          <a:spcPts val="0"/>
                        </a:spcAft>
                      </a:pPr>
                      <a:r>
                        <a:rPr lang="fr-FR" sz="600" b="0" i="0" u="none" strike="noStrike">
                          <a:solidFill>
                            <a:srgbClr val="000000"/>
                          </a:solidFill>
                          <a:effectLst/>
                          <a:latin typeface="Calibri" panose="020F0502020204030204" pitchFamily="34" charset="0"/>
                        </a:rPr>
                        <a:t>[1-3]</a:t>
                      </a: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extLst>
                  <a:ext uri="{0D108BD9-81ED-4DB2-BD59-A6C34878D82A}">
                    <a16:rowId xmlns:a16="http://schemas.microsoft.com/office/drawing/2014/main" val="3661680968"/>
                  </a:ext>
                </a:extLst>
              </a:tr>
              <a:tr h="162375">
                <a:tc>
                  <a:txBody>
                    <a:bodyPr/>
                    <a:lstStyle/>
                    <a:p>
                      <a:pPr algn="l" fontAlgn="b">
                        <a:spcBef>
                          <a:spcPts val="0"/>
                        </a:spcBef>
                        <a:spcAft>
                          <a:spcPts val="0"/>
                        </a:spcAft>
                      </a:pPr>
                      <a:r>
                        <a:rPr lang="fr-FR" sz="600" b="1" i="0" u="none" strike="noStrike">
                          <a:solidFill>
                            <a:srgbClr val="000000"/>
                          </a:solidFill>
                          <a:effectLst/>
                          <a:latin typeface="Arial" panose="020B0604020202020204" pitchFamily="34" charset="0"/>
                        </a:rPr>
                        <a:t>Sécurité Site</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extLst>
                  <a:ext uri="{0D108BD9-81ED-4DB2-BD59-A6C34878D82A}">
                    <a16:rowId xmlns:a16="http://schemas.microsoft.com/office/drawing/2014/main" val="1936577668"/>
                  </a:ext>
                </a:extLst>
              </a:tr>
              <a:tr h="162375">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Sécurité Données perso</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2</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7</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Problème de confidentialité, RGPD</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Mettre en place un FIreWall et un captcha</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Refuser</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spcBef>
                          <a:spcPts val="0"/>
                        </a:spcBef>
                        <a:spcAft>
                          <a:spcPts val="0"/>
                        </a:spcAft>
                      </a:pPr>
                      <a:r>
                        <a:rPr lang="fr-FR" sz="600" b="0" i="0" u="none" strike="noStrike">
                          <a:solidFill>
                            <a:srgbClr val="000000"/>
                          </a:solidFill>
                          <a:effectLst/>
                          <a:latin typeface="Calibri" panose="020F0502020204030204" pitchFamily="34" charset="0"/>
                        </a:rPr>
                        <a:t> </a:t>
                      </a: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solidFill>
                      <a:srgbClr val="FFFF00"/>
                    </a:solidFill>
                  </a:tcPr>
                </a:tc>
                <a:tc>
                  <a:txBody>
                    <a:bodyPr/>
                    <a:lstStyle/>
                    <a:p>
                      <a:pPr algn="l" fontAlgn="b">
                        <a:spcBef>
                          <a:spcPts val="0"/>
                        </a:spcBef>
                        <a:spcAft>
                          <a:spcPts val="0"/>
                        </a:spcAft>
                      </a:pPr>
                      <a:r>
                        <a:rPr lang="fr-FR" sz="600" b="0" i="0" u="none" strike="noStrike">
                          <a:solidFill>
                            <a:srgbClr val="000000"/>
                          </a:solidFill>
                          <a:effectLst/>
                          <a:latin typeface="Calibri" panose="020F0502020204030204" pitchFamily="34" charset="0"/>
                        </a:rPr>
                        <a:t>[3-5]</a:t>
                      </a: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extLst>
                  <a:ext uri="{0D108BD9-81ED-4DB2-BD59-A6C34878D82A}">
                    <a16:rowId xmlns:a16="http://schemas.microsoft.com/office/drawing/2014/main" val="2144778019"/>
                  </a:ext>
                </a:extLst>
              </a:tr>
              <a:tr h="185693">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Sécurité Paiements</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1</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10</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Vol de coordonnées banquaire des clients, et mauvaise images de l'entreprises</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Mettre en place un FIreWall et des certifications de sécurité</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Refuser</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spcBef>
                          <a:spcPts val="0"/>
                        </a:spcBef>
                        <a:spcAft>
                          <a:spcPts val="0"/>
                        </a:spcAft>
                      </a:pPr>
                      <a:r>
                        <a:rPr lang="fr-FR" sz="600" b="0" i="0" u="none" strike="noStrike">
                          <a:solidFill>
                            <a:srgbClr val="000000"/>
                          </a:solidFill>
                          <a:effectLst/>
                          <a:latin typeface="Calibri" panose="020F0502020204030204" pitchFamily="34" charset="0"/>
                        </a:rPr>
                        <a:t> </a:t>
                      </a: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solidFill>
                      <a:srgbClr val="FFC000"/>
                    </a:solidFill>
                  </a:tcPr>
                </a:tc>
                <a:tc>
                  <a:txBody>
                    <a:bodyPr/>
                    <a:lstStyle/>
                    <a:p>
                      <a:pPr algn="l" fontAlgn="b">
                        <a:spcBef>
                          <a:spcPts val="0"/>
                        </a:spcBef>
                        <a:spcAft>
                          <a:spcPts val="0"/>
                        </a:spcAft>
                      </a:pPr>
                      <a:r>
                        <a:rPr lang="fr-FR" sz="600" b="0" i="0" u="none" strike="noStrike">
                          <a:solidFill>
                            <a:srgbClr val="000000"/>
                          </a:solidFill>
                          <a:effectLst/>
                          <a:latin typeface="Calibri" panose="020F0502020204030204" pitchFamily="34" charset="0"/>
                        </a:rPr>
                        <a:t>[5-7]</a:t>
                      </a: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extLst>
                  <a:ext uri="{0D108BD9-81ED-4DB2-BD59-A6C34878D82A}">
                    <a16:rowId xmlns:a16="http://schemas.microsoft.com/office/drawing/2014/main" val="3579285789"/>
                  </a:ext>
                </a:extLst>
              </a:tr>
              <a:tr h="162375">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Sécurité Seveur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1</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10</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Corruption de données</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Mettre en place un FIreWall et des certifications de sécurité</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Refuser</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extLst>
                  <a:ext uri="{0D108BD9-81ED-4DB2-BD59-A6C34878D82A}">
                    <a16:rowId xmlns:a16="http://schemas.microsoft.com/office/drawing/2014/main" val="1167641635"/>
                  </a:ext>
                </a:extLst>
              </a:tr>
              <a:tr h="162375">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Risques humain (pas vertech)</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1</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7</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Retard sur les livrables</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Accepter</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spcBef>
                          <a:spcPts val="0"/>
                        </a:spcBef>
                        <a:spcAft>
                          <a:spcPts val="0"/>
                        </a:spcAft>
                      </a:pPr>
                      <a:r>
                        <a:rPr lang="fr-FR" sz="600" b="0" i="0" u="none" strike="noStrike">
                          <a:solidFill>
                            <a:srgbClr val="000000"/>
                          </a:solidFill>
                          <a:effectLst/>
                          <a:latin typeface="Calibri" panose="020F0502020204030204" pitchFamily="34" charset="0"/>
                        </a:rPr>
                        <a:t> </a:t>
                      </a: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solidFill>
                      <a:srgbClr val="FF0000"/>
                    </a:solidFill>
                  </a:tcPr>
                </a:tc>
                <a:tc>
                  <a:txBody>
                    <a:bodyPr/>
                    <a:lstStyle/>
                    <a:p>
                      <a:pPr algn="l" fontAlgn="b">
                        <a:spcBef>
                          <a:spcPts val="0"/>
                        </a:spcBef>
                        <a:spcAft>
                          <a:spcPts val="0"/>
                        </a:spcAft>
                      </a:pPr>
                      <a:r>
                        <a:rPr lang="fr-FR" sz="600" b="0" i="0" u="none" strike="noStrike">
                          <a:solidFill>
                            <a:srgbClr val="000000"/>
                          </a:solidFill>
                          <a:effectLst/>
                          <a:latin typeface="Calibri" panose="020F0502020204030204" pitchFamily="34" charset="0"/>
                        </a:rPr>
                        <a:t>[7-10]</a:t>
                      </a: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extLst>
                  <a:ext uri="{0D108BD9-81ED-4DB2-BD59-A6C34878D82A}">
                    <a16:rowId xmlns:a16="http://schemas.microsoft.com/office/drawing/2014/main" val="976897943"/>
                  </a:ext>
                </a:extLst>
              </a:tr>
              <a:tr h="162375">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Injection requête externe (API)</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1</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7</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Corruption de données</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Faire des requêtes préparées, chiffrer l'url</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Refuser</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extLst>
                  <a:ext uri="{0D108BD9-81ED-4DB2-BD59-A6C34878D82A}">
                    <a16:rowId xmlns:a16="http://schemas.microsoft.com/office/drawing/2014/main" val="3399015026"/>
                  </a:ext>
                </a:extLst>
              </a:tr>
              <a:tr h="185693">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Respect des délais</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4</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6</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Retard sur les livrables, surcoût du projet</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Respecter l'organisation établie par le cahier des charges et anticiper les difficultés</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Neutraliser/ Diminuer</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extLst>
                  <a:ext uri="{0D108BD9-81ED-4DB2-BD59-A6C34878D82A}">
                    <a16:rowId xmlns:a16="http://schemas.microsoft.com/office/drawing/2014/main" val="31093465"/>
                  </a:ext>
                </a:extLst>
              </a:tr>
              <a:tr h="185693">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Mauvaise compréhension Verre-Tech de l'utilisation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5</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4</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Problème sur l'utilisation du site, ralentissement des services</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Préparer des formations d'utilisation, écrire un guide d'utilisation et garder un support actif</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Neutraliser/ Diminuer</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fr-FR" sz="1100" b="0" i="0" u="none" strike="noStrike" dirty="0">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extLst>
                  <a:ext uri="{0D108BD9-81ED-4DB2-BD59-A6C34878D82A}">
                    <a16:rowId xmlns:a16="http://schemas.microsoft.com/office/drawing/2014/main" val="1486766339"/>
                  </a:ext>
                </a:extLst>
              </a:tr>
              <a:tr h="185693">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Liés à la fiabilités de la demande client</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5</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5</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Retard sur les livrables, surcoût du projet</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Anticiper les problèmes et s'assurer de la volonté du client</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Neutraliser/ Diminuer</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extLst>
                  <a:ext uri="{0D108BD9-81ED-4DB2-BD59-A6C34878D82A}">
                    <a16:rowId xmlns:a16="http://schemas.microsoft.com/office/drawing/2014/main" val="2619155961"/>
                  </a:ext>
                </a:extLst>
              </a:tr>
              <a:tr h="185693">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Respect des coûts</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5</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5</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Perte de profit</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Prévoir au plus juste et ajouter une marge de risques calculées</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Neutraliser/ Diminuer</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extLst>
                  <a:ext uri="{0D108BD9-81ED-4DB2-BD59-A6C34878D82A}">
                    <a16:rowId xmlns:a16="http://schemas.microsoft.com/office/drawing/2014/main" val="1185653153"/>
                  </a:ext>
                </a:extLst>
              </a:tr>
              <a:tr h="185693">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Intégrité déclencheur BDD (gestion des stock)</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3</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5</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Mauvaise gestion du stock</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Effectuer des tests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Refuser</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extLst>
                  <a:ext uri="{0D108BD9-81ED-4DB2-BD59-A6C34878D82A}">
                    <a16:rowId xmlns:a16="http://schemas.microsoft.com/office/drawing/2014/main" val="1465532563"/>
                  </a:ext>
                </a:extLst>
              </a:tr>
              <a:tr h="185693">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Abandon du projet de la part de Verre-Tech</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1</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10</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Fin du projet sans solde</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Premier versement , poursuite judiciaire</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Neutraliser/ Diminuer</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extLst>
                  <a:ext uri="{0D108BD9-81ED-4DB2-BD59-A6C34878D82A}">
                    <a16:rowId xmlns:a16="http://schemas.microsoft.com/office/drawing/2014/main" val="1253800667"/>
                  </a:ext>
                </a:extLst>
              </a:tr>
              <a:tr h="185693">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Régression des fonctionnalités</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3</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5</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Retard sur les livrables , insatisfaction client</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Versionning, Tests unitaire et de non régression</a:t>
                      </a:r>
                      <a:endParaRPr lang="fr-FR" sz="1100" b="0" i="0" u="none" strike="noStrike" dirty="0">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Neutraliser/ Diminuer</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extLst>
                  <a:ext uri="{0D108BD9-81ED-4DB2-BD59-A6C34878D82A}">
                    <a16:rowId xmlns:a16="http://schemas.microsoft.com/office/drawing/2014/main" val="3809948500"/>
                  </a:ext>
                </a:extLst>
              </a:tr>
              <a:tr h="185693">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Respect de la qualité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3</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6</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Insatisfaction client, perte de profit</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Versionning, respect des délais</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Neutraliser/ Diminuer</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extLst>
                  <a:ext uri="{0D108BD9-81ED-4DB2-BD59-A6C34878D82A}">
                    <a16:rowId xmlns:a16="http://schemas.microsoft.com/office/drawing/2014/main" val="1703423992"/>
                  </a:ext>
                </a:extLst>
              </a:tr>
              <a:tr h="162375">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Evolution demandée par le client</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5</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5</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Financement particulier, décalage des jalons</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Accepter</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extLst>
                  <a:ext uri="{0D108BD9-81ED-4DB2-BD59-A6C34878D82A}">
                    <a16:rowId xmlns:a16="http://schemas.microsoft.com/office/drawing/2014/main" val="1799787664"/>
                  </a:ext>
                </a:extLst>
              </a:tr>
              <a:tr h="185693">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Modification du périmètre du projet</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4</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4</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Apparition de fonctionnalités à développer (probable), suppresion de fonctionnalités (rare)</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Accepter</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extLst>
                  <a:ext uri="{0D108BD9-81ED-4DB2-BD59-A6C34878D82A}">
                    <a16:rowId xmlns:a16="http://schemas.microsoft.com/office/drawing/2014/main" val="2283699091"/>
                  </a:ext>
                </a:extLst>
              </a:tr>
              <a:tr h="162375">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Risque de pandémie</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10</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fr-FR" sz="600" b="0" i="0" u="none" strike="noStrike">
                          <a:solidFill>
                            <a:srgbClr val="000000"/>
                          </a:solidFill>
                          <a:effectLst/>
                          <a:latin typeface="Arial" panose="020B0604020202020204" pitchFamily="34" charset="0"/>
                        </a:rPr>
                        <a:t>10</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 </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0000"/>
                    </a:solidFill>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Retard sur les livrables, télétravail</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fr-FR" sz="600" b="0" i="0" u="none" strike="noStrike">
                          <a:solidFill>
                            <a:srgbClr val="000000"/>
                          </a:solidFill>
                          <a:effectLst/>
                          <a:latin typeface="Arial" panose="020B0604020202020204" pitchFamily="34" charset="0"/>
                        </a:rPr>
                        <a:t>Accepter</a:t>
                      </a: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spcBef>
                          <a:spcPts val="0"/>
                        </a:spcBef>
                        <a:spcAft>
                          <a:spcPts val="0"/>
                        </a:spcAft>
                      </a:pPr>
                      <a:endParaRPr lang="fr-FR" sz="1100" b="0" i="0" u="none" strike="noStrike">
                        <a:effectLst/>
                        <a:latin typeface="Arial" panose="020B0604020202020204" pitchFamily="34" charset="0"/>
                      </a:endParaRPr>
                    </a:p>
                  </a:txBody>
                  <a:tcPr marL="1953" marR="1953" marT="1953" marB="0" anchor="b">
                    <a:lnL>
                      <a:noFill/>
                    </a:lnL>
                    <a:lnR>
                      <a:noFill/>
                    </a:lnR>
                    <a:lnT>
                      <a:noFill/>
                    </a:lnT>
                    <a:lnB>
                      <a:noFill/>
                    </a:lnB>
                  </a:tcPr>
                </a:tc>
                <a:tc>
                  <a:txBody>
                    <a:bodyPr/>
                    <a:lstStyle/>
                    <a:p>
                      <a:pPr algn="l" fontAlgn="b">
                        <a:spcBef>
                          <a:spcPts val="0"/>
                        </a:spcBef>
                        <a:spcAft>
                          <a:spcPts val="0"/>
                        </a:spcAft>
                      </a:pPr>
                      <a:endParaRPr lang="fr-FR" sz="1100" b="0" i="0" u="none" strike="noStrike" dirty="0">
                        <a:effectLst/>
                        <a:latin typeface="Arial" panose="020B0604020202020204" pitchFamily="34" charset="0"/>
                      </a:endParaRPr>
                    </a:p>
                  </a:txBody>
                  <a:tcPr marL="1953" marR="1953" marT="1953" marB="0" anchor="b">
                    <a:lnL>
                      <a:noFill/>
                    </a:lnL>
                    <a:lnR>
                      <a:noFill/>
                    </a:lnR>
                    <a:lnT>
                      <a:noFill/>
                    </a:lnT>
                    <a:lnB>
                      <a:noFill/>
                    </a:lnB>
                  </a:tcPr>
                </a:tc>
                <a:extLst>
                  <a:ext uri="{0D108BD9-81ED-4DB2-BD59-A6C34878D82A}">
                    <a16:rowId xmlns:a16="http://schemas.microsoft.com/office/drawing/2014/main" val="3609994882"/>
                  </a:ext>
                </a:extLst>
              </a:tr>
            </a:tbl>
          </a:graphicData>
        </a:graphic>
      </p:graphicFrame>
      <p:sp>
        <p:nvSpPr>
          <p:cNvPr id="5" name="Espace réservé du numéro de diapositive 4">
            <a:extLst>
              <a:ext uri="{FF2B5EF4-FFF2-40B4-BE49-F238E27FC236}">
                <a16:creationId xmlns:a16="http://schemas.microsoft.com/office/drawing/2014/main" id="{A262DFA6-F342-4AAC-A5DC-62A650EA20D1}"/>
              </a:ext>
            </a:extLst>
          </p:cNvPr>
          <p:cNvSpPr>
            <a:spLocks noGrp="1"/>
          </p:cNvSpPr>
          <p:nvPr>
            <p:ph type="sldNum" sz="quarter" idx="12"/>
          </p:nvPr>
        </p:nvSpPr>
        <p:spPr/>
        <p:txBody>
          <a:bodyPr/>
          <a:lstStyle/>
          <a:p>
            <a:fld id="{4FAB73BC-B049-4115-A692-8D63A059BFB8}" type="slidenum">
              <a:rPr lang="en-US" smtClean="0"/>
              <a:pPr/>
              <a:t>19</a:t>
            </a:fld>
            <a:endParaRPr lang="en-US" dirty="0"/>
          </a:p>
        </p:txBody>
      </p:sp>
      <p:sp>
        <p:nvSpPr>
          <p:cNvPr id="6" name="Espace réservé du pied de page 5">
            <a:extLst>
              <a:ext uri="{FF2B5EF4-FFF2-40B4-BE49-F238E27FC236}">
                <a16:creationId xmlns:a16="http://schemas.microsoft.com/office/drawing/2014/main" id="{D34E9D76-21FB-4099-A0F0-1F2D780095AB}"/>
              </a:ext>
            </a:extLst>
          </p:cNvPr>
          <p:cNvSpPr>
            <a:spLocks noGrp="1"/>
          </p:cNvSpPr>
          <p:nvPr>
            <p:ph type="ftr" sz="quarter" idx="11"/>
          </p:nvPr>
        </p:nvSpPr>
        <p:spPr/>
        <p:txBody>
          <a:bodyPr/>
          <a:lstStyle/>
          <a:p>
            <a:r>
              <a:rPr lang="en-US"/>
              <a:t>WAT - Projet Verre-Tech</a:t>
            </a:r>
            <a:endParaRPr lang="en-US" dirty="0"/>
          </a:p>
        </p:txBody>
      </p:sp>
    </p:spTree>
    <p:extLst>
      <p:ext uri="{BB962C8B-B14F-4D97-AF65-F5344CB8AC3E}">
        <p14:creationId xmlns:p14="http://schemas.microsoft.com/office/powerpoint/2010/main" val="2305031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AD8036-96D8-496C-8006-37ACA5AD86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4A4CBA9-3463-4C65-BF46-6B6C50E7F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6A8C349-D25E-411E-814C-E36295DA470B}"/>
              </a:ext>
            </a:extLst>
          </p:cNvPr>
          <p:cNvSpPr>
            <a:spLocks noGrp="1"/>
          </p:cNvSpPr>
          <p:nvPr>
            <p:ph type="title"/>
          </p:nvPr>
        </p:nvSpPr>
        <p:spPr>
          <a:xfrm>
            <a:off x="8895775" y="1123837"/>
            <a:ext cx="2947482" cy="4601183"/>
          </a:xfrm>
        </p:spPr>
        <p:txBody>
          <a:bodyPr>
            <a:normAutofit/>
          </a:bodyPr>
          <a:lstStyle/>
          <a:p>
            <a:r>
              <a:rPr lang="fr-FR" dirty="0"/>
              <a:t>Verre-tech</a:t>
            </a:r>
          </a:p>
        </p:txBody>
      </p:sp>
      <p:sp>
        <p:nvSpPr>
          <p:cNvPr id="14" name="Rectangle 13">
            <a:extLst>
              <a:ext uri="{FF2B5EF4-FFF2-40B4-BE49-F238E27FC236}">
                <a16:creationId xmlns:a16="http://schemas.microsoft.com/office/drawing/2014/main" id="{2DCEED6C-D39C-40AA-B89E-52C3FA5A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Espace réservé du contenu 2">
            <a:extLst>
              <a:ext uri="{FF2B5EF4-FFF2-40B4-BE49-F238E27FC236}">
                <a16:creationId xmlns:a16="http://schemas.microsoft.com/office/drawing/2014/main" id="{1349D6E9-9C6F-49E1-A784-8C549A764BC1}"/>
              </a:ext>
            </a:extLst>
          </p:cNvPr>
          <p:cNvGraphicFramePr>
            <a:graphicFrameLocks noGrp="1"/>
          </p:cNvGraphicFramePr>
          <p:nvPr>
            <p:ph idx="1"/>
            <p:extLst>
              <p:ext uri="{D42A27DB-BD31-4B8C-83A1-F6EECF244321}">
                <p14:modId xmlns:p14="http://schemas.microsoft.com/office/powerpoint/2010/main" val="1991066814"/>
              </p:ext>
            </p:extLst>
          </p:nvPr>
        </p:nvGraphicFramePr>
        <p:xfrm>
          <a:off x="866647" y="933854"/>
          <a:ext cx="7293610" cy="5041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a:extLst>
              <a:ext uri="{FF2B5EF4-FFF2-40B4-BE49-F238E27FC236}">
                <a16:creationId xmlns:a16="http://schemas.microsoft.com/office/drawing/2014/main" id="{356923F5-8FA0-4EF7-9D59-0182D05D3294}"/>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
        <p:nvSpPr>
          <p:cNvPr id="6" name="Espace réservé du pied de page 5">
            <a:extLst>
              <a:ext uri="{FF2B5EF4-FFF2-40B4-BE49-F238E27FC236}">
                <a16:creationId xmlns:a16="http://schemas.microsoft.com/office/drawing/2014/main" id="{28553323-D147-4D7A-B7F6-5575F7F58846}"/>
              </a:ext>
            </a:extLst>
          </p:cNvPr>
          <p:cNvSpPr>
            <a:spLocks noGrp="1"/>
          </p:cNvSpPr>
          <p:nvPr>
            <p:ph type="ftr" sz="quarter" idx="11"/>
          </p:nvPr>
        </p:nvSpPr>
        <p:spPr/>
        <p:txBody>
          <a:bodyPr/>
          <a:lstStyle/>
          <a:p>
            <a:r>
              <a:rPr lang="en-US"/>
              <a:t>WAT - Projet Verre-Tech</a:t>
            </a:r>
            <a:endParaRPr lang="en-US" dirty="0"/>
          </a:p>
        </p:txBody>
      </p:sp>
    </p:spTree>
    <p:extLst>
      <p:ext uri="{BB962C8B-B14F-4D97-AF65-F5344CB8AC3E}">
        <p14:creationId xmlns:p14="http://schemas.microsoft.com/office/powerpoint/2010/main" val="800302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Shape 13">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re 3">
            <a:extLst>
              <a:ext uri="{FF2B5EF4-FFF2-40B4-BE49-F238E27FC236}">
                <a16:creationId xmlns:a16="http://schemas.microsoft.com/office/drawing/2014/main" id="{2E283E5C-27FF-442E-BAE6-84481A93C2B9}"/>
              </a:ext>
            </a:extLst>
          </p:cNvPr>
          <p:cNvSpPr>
            <a:spLocks noGrp="1"/>
          </p:cNvSpPr>
          <p:nvPr>
            <p:ph type="ctrTitle"/>
          </p:nvPr>
        </p:nvSpPr>
        <p:spPr>
          <a:xfrm>
            <a:off x="1117599" y="1298448"/>
            <a:ext cx="7008693" cy="2786441"/>
          </a:xfrm>
        </p:spPr>
        <p:txBody>
          <a:bodyPr>
            <a:normAutofit/>
          </a:bodyPr>
          <a:lstStyle/>
          <a:p>
            <a:pPr algn="r"/>
            <a:r>
              <a:rPr lang="fr-FR" sz="4800" dirty="0">
                <a:solidFill>
                  <a:schemeClr val="accent1"/>
                </a:solidFill>
              </a:rPr>
              <a:t>Merci pour votre attention !</a:t>
            </a:r>
          </a:p>
        </p:txBody>
      </p:sp>
    </p:spTree>
    <p:extLst>
      <p:ext uri="{BB962C8B-B14F-4D97-AF65-F5344CB8AC3E}">
        <p14:creationId xmlns:p14="http://schemas.microsoft.com/office/powerpoint/2010/main" val="1820068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D545DB-8A58-4FDC-8FF8-F99D917C3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F02532-0429-47BE-B7D5-89B31C0C8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729"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BD9B32F-C3E0-4FF0-B77F-07522A68319A}"/>
              </a:ext>
            </a:extLst>
          </p:cNvPr>
          <p:cNvSpPr>
            <a:spLocks noGrp="1"/>
          </p:cNvSpPr>
          <p:nvPr>
            <p:ph type="title"/>
          </p:nvPr>
        </p:nvSpPr>
        <p:spPr>
          <a:xfrm>
            <a:off x="8389648" y="1123837"/>
            <a:ext cx="2947482" cy="4601183"/>
          </a:xfrm>
        </p:spPr>
        <p:txBody>
          <a:bodyPr>
            <a:normAutofit/>
          </a:bodyPr>
          <a:lstStyle/>
          <a:p>
            <a:r>
              <a:rPr lang="fr-FR" dirty="0"/>
              <a:t>WAT</a:t>
            </a:r>
          </a:p>
        </p:txBody>
      </p:sp>
      <p:sp>
        <p:nvSpPr>
          <p:cNvPr id="21" name="Espace réservé du contenu 2">
            <a:extLst>
              <a:ext uri="{FF2B5EF4-FFF2-40B4-BE49-F238E27FC236}">
                <a16:creationId xmlns:a16="http://schemas.microsoft.com/office/drawing/2014/main" id="{2479D48D-ECED-4832-9EAD-16913DA8AAF6}"/>
              </a:ext>
            </a:extLst>
          </p:cNvPr>
          <p:cNvSpPr>
            <a:spLocks noGrp="1"/>
          </p:cNvSpPr>
          <p:nvPr>
            <p:ph idx="1"/>
          </p:nvPr>
        </p:nvSpPr>
        <p:spPr>
          <a:xfrm>
            <a:off x="643466" y="864108"/>
            <a:ext cx="6987135" cy="5120640"/>
          </a:xfrm>
        </p:spPr>
        <p:txBody>
          <a:bodyPr>
            <a:normAutofit/>
          </a:bodyPr>
          <a:lstStyle/>
          <a:p>
            <a:pPr marL="0" indent="0">
              <a:buNone/>
            </a:pPr>
            <a:r>
              <a:rPr lang="fr-FR">
                <a:solidFill>
                  <a:schemeClr val="tx1"/>
                </a:solidFill>
              </a:rPr>
              <a:t>Créateurs de solutions numériques</a:t>
            </a:r>
          </a:p>
          <a:p>
            <a:pPr marL="285750" indent="-285750">
              <a:buFont typeface="Arial" panose="020B0604020202020204" pitchFamily="34" charset="0"/>
              <a:buChar char="•"/>
            </a:pPr>
            <a:r>
              <a:rPr lang="fr-FR">
                <a:solidFill>
                  <a:schemeClr val="tx1"/>
                </a:solidFill>
              </a:rPr>
              <a:t>Fondée en 2019</a:t>
            </a:r>
          </a:p>
          <a:p>
            <a:pPr marL="285750" indent="-285750">
              <a:buFont typeface="Arial" panose="020B0604020202020204" pitchFamily="34" charset="0"/>
              <a:buChar char="•"/>
            </a:pPr>
            <a:r>
              <a:rPr lang="fr-FR">
                <a:solidFill>
                  <a:schemeClr val="tx1"/>
                </a:solidFill>
              </a:rPr>
              <a:t>3 fondateurs, 3 développeurs</a:t>
            </a:r>
          </a:p>
          <a:p>
            <a:pPr marL="285750" indent="-285750">
              <a:buFont typeface="Arial" panose="020B0604020202020204" pitchFamily="34" charset="0"/>
              <a:buChar char="•"/>
            </a:pPr>
            <a:r>
              <a:rPr lang="fr-FR">
                <a:solidFill>
                  <a:schemeClr val="tx1"/>
                </a:solidFill>
              </a:rPr>
              <a:t>Implantée à Nancy</a:t>
            </a:r>
          </a:p>
        </p:txBody>
      </p:sp>
      <p:sp>
        <p:nvSpPr>
          <p:cNvPr id="12" name="Rectangle 11">
            <a:extLst>
              <a:ext uri="{FF2B5EF4-FFF2-40B4-BE49-F238E27FC236}">
                <a16:creationId xmlns:a16="http://schemas.microsoft.com/office/drawing/2014/main" id="{E3401C9A-B20D-42B0-B7C0-0E4D1CE58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406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Espace réservé du contenu 6">
            <a:extLst>
              <a:ext uri="{FF2B5EF4-FFF2-40B4-BE49-F238E27FC236}">
                <a16:creationId xmlns:a16="http://schemas.microsoft.com/office/drawing/2014/main" id="{FA0E1909-97E8-4F1B-9B34-49E92DB0CB3D}"/>
              </a:ext>
            </a:extLst>
          </p:cNvPr>
          <p:cNvPicPr>
            <a:picLocks noChangeAspect="1"/>
          </p:cNvPicPr>
          <p:nvPr/>
        </p:nvPicPr>
        <p:blipFill>
          <a:blip r:embed="rId2"/>
          <a:stretch>
            <a:fillRect/>
          </a:stretch>
        </p:blipFill>
        <p:spPr>
          <a:xfrm>
            <a:off x="5530478" y="2735971"/>
            <a:ext cx="1442811" cy="1372032"/>
          </a:xfrm>
          <a:prstGeom prst="rect">
            <a:avLst/>
          </a:prstGeom>
        </p:spPr>
      </p:pic>
      <p:sp>
        <p:nvSpPr>
          <p:cNvPr id="4" name="Espace réservé du numéro de diapositive 3">
            <a:extLst>
              <a:ext uri="{FF2B5EF4-FFF2-40B4-BE49-F238E27FC236}">
                <a16:creationId xmlns:a16="http://schemas.microsoft.com/office/drawing/2014/main" id="{2409F0D8-B976-4513-81F4-5781035F262D}"/>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
        <p:nvSpPr>
          <p:cNvPr id="6" name="Espace réservé du pied de page 5">
            <a:extLst>
              <a:ext uri="{FF2B5EF4-FFF2-40B4-BE49-F238E27FC236}">
                <a16:creationId xmlns:a16="http://schemas.microsoft.com/office/drawing/2014/main" id="{A9A21937-0EF4-43D7-953A-00454D8C958E}"/>
              </a:ext>
            </a:extLst>
          </p:cNvPr>
          <p:cNvSpPr>
            <a:spLocks noGrp="1"/>
          </p:cNvSpPr>
          <p:nvPr>
            <p:ph type="ftr" sz="quarter" idx="11"/>
          </p:nvPr>
        </p:nvSpPr>
        <p:spPr/>
        <p:txBody>
          <a:bodyPr/>
          <a:lstStyle/>
          <a:p>
            <a:r>
              <a:rPr lang="en-US"/>
              <a:t>WAT - Projet Verre-Tech</a:t>
            </a:r>
            <a:endParaRPr lang="en-US" dirty="0"/>
          </a:p>
        </p:txBody>
      </p:sp>
    </p:spTree>
    <p:extLst>
      <p:ext uri="{BB962C8B-B14F-4D97-AF65-F5344CB8AC3E}">
        <p14:creationId xmlns:p14="http://schemas.microsoft.com/office/powerpoint/2010/main" val="71399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9E325283-835C-4351-9C0B-C7E148EFE63E}"/>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a:t>Vos attentes</a:t>
            </a:r>
          </a:p>
        </p:txBody>
      </p:sp>
      <p:pic>
        <p:nvPicPr>
          <p:cNvPr id="7" name="Graphic 6" descr="Presse-papiers vérifié">
            <a:extLst>
              <a:ext uri="{FF2B5EF4-FFF2-40B4-BE49-F238E27FC236}">
                <a16:creationId xmlns:a16="http://schemas.microsoft.com/office/drawing/2014/main" id="{CEA581D3-FD84-4308-9DCF-3E19FED3DB4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4610229" y="484632"/>
            <a:ext cx="3556755" cy="3556755"/>
          </a:xfrm>
          <a:prstGeom prst="rect">
            <a:avLst/>
          </a:prstGeom>
        </p:spPr>
      </p:pic>
      <p:sp>
        <p:nvSpPr>
          <p:cNvPr id="4" name="Espace réservé du numéro de diapositive 3">
            <a:extLst>
              <a:ext uri="{FF2B5EF4-FFF2-40B4-BE49-F238E27FC236}">
                <a16:creationId xmlns:a16="http://schemas.microsoft.com/office/drawing/2014/main" id="{21AF24F8-DB79-40CD-AC0C-63DD4502F480}"/>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
        <p:nvSpPr>
          <p:cNvPr id="5" name="Espace réservé du pied de page 4">
            <a:extLst>
              <a:ext uri="{FF2B5EF4-FFF2-40B4-BE49-F238E27FC236}">
                <a16:creationId xmlns:a16="http://schemas.microsoft.com/office/drawing/2014/main" id="{750E8709-C4E6-40C5-A177-73CEE090B20A}"/>
              </a:ext>
            </a:extLst>
          </p:cNvPr>
          <p:cNvSpPr>
            <a:spLocks noGrp="1"/>
          </p:cNvSpPr>
          <p:nvPr>
            <p:ph type="ftr" sz="quarter" idx="11"/>
          </p:nvPr>
        </p:nvSpPr>
        <p:spPr/>
        <p:txBody>
          <a:bodyPr/>
          <a:lstStyle/>
          <a:p>
            <a:r>
              <a:rPr lang="en-US"/>
              <a:t>WAT - Projet Verre-Tech</a:t>
            </a:r>
            <a:endParaRPr lang="en-US" dirty="0"/>
          </a:p>
        </p:txBody>
      </p:sp>
    </p:spTree>
    <p:extLst>
      <p:ext uri="{BB962C8B-B14F-4D97-AF65-F5344CB8AC3E}">
        <p14:creationId xmlns:p14="http://schemas.microsoft.com/office/powerpoint/2010/main" val="4182634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7">
            <a:extLst>
              <a:ext uri="{FF2B5EF4-FFF2-40B4-BE49-F238E27FC236}">
                <a16:creationId xmlns:a16="http://schemas.microsoft.com/office/drawing/2014/main" id="{9AAD8036-96D8-496C-8006-37ACA5AD86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9">
            <a:extLst>
              <a:ext uri="{FF2B5EF4-FFF2-40B4-BE49-F238E27FC236}">
                <a16:creationId xmlns:a16="http://schemas.microsoft.com/office/drawing/2014/main" id="{24A4CBA9-3463-4C65-BF46-6B6C50E7F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926870E-0F99-435B-AF88-AA83FFAFCEA4}"/>
              </a:ext>
            </a:extLst>
          </p:cNvPr>
          <p:cNvSpPr>
            <a:spLocks noGrp="1"/>
          </p:cNvSpPr>
          <p:nvPr>
            <p:ph type="title"/>
          </p:nvPr>
        </p:nvSpPr>
        <p:spPr>
          <a:xfrm>
            <a:off x="8895775" y="1123837"/>
            <a:ext cx="2947482" cy="4601183"/>
          </a:xfrm>
        </p:spPr>
        <p:txBody>
          <a:bodyPr>
            <a:normAutofit/>
          </a:bodyPr>
          <a:lstStyle/>
          <a:p>
            <a:r>
              <a:rPr lang="fr-FR"/>
              <a:t>Vos besoins</a:t>
            </a:r>
            <a:endParaRPr lang="fr-FR" dirty="0"/>
          </a:p>
        </p:txBody>
      </p:sp>
      <p:sp>
        <p:nvSpPr>
          <p:cNvPr id="38" name="Rectangle 31">
            <a:extLst>
              <a:ext uri="{FF2B5EF4-FFF2-40B4-BE49-F238E27FC236}">
                <a16:creationId xmlns:a16="http://schemas.microsoft.com/office/drawing/2014/main" id="{2DCEED6C-D39C-40AA-B89E-52C3FA5A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6" name="Espace réservé du contenu 2">
            <a:extLst>
              <a:ext uri="{FF2B5EF4-FFF2-40B4-BE49-F238E27FC236}">
                <a16:creationId xmlns:a16="http://schemas.microsoft.com/office/drawing/2014/main" id="{39E328FC-1956-4097-94A3-117DB4EF7566}"/>
              </a:ext>
            </a:extLst>
          </p:cNvPr>
          <p:cNvGraphicFramePr>
            <a:graphicFrameLocks noGrp="1"/>
          </p:cNvGraphicFramePr>
          <p:nvPr>
            <p:ph idx="1"/>
            <p:extLst>
              <p:ext uri="{D42A27DB-BD31-4B8C-83A1-F6EECF244321}">
                <p14:modId xmlns:p14="http://schemas.microsoft.com/office/powerpoint/2010/main" val="1501276334"/>
              </p:ext>
            </p:extLst>
          </p:nvPr>
        </p:nvGraphicFramePr>
        <p:xfrm>
          <a:off x="866647" y="933854"/>
          <a:ext cx="7293610" cy="5041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numéro de diapositive 4">
            <a:extLst>
              <a:ext uri="{FF2B5EF4-FFF2-40B4-BE49-F238E27FC236}">
                <a16:creationId xmlns:a16="http://schemas.microsoft.com/office/drawing/2014/main" id="{5A2CBBC8-5A78-41D6-BF0A-951CDAD35A77}"/>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6" name="Espace réservé du pied de page 5">
            <a:extLst>
              <a:ext uri="{FF2B5EF4-FFF2-40B4-BE49-F238E27FC236}">
                <a16:creationId xmlns:a16="http://schemas.microsoft.com/office/drawing/2014/main" id="{E73432A6-0CA7-418D-BD20-5B10BCE98057}"/>
              </a:ext>
            </a:extLst>
          </p:cNvPr>
          <p:cNvSpPr>
            <a:spLocks noGrp="1"/>
          </p:cNvSpPr>
          <p:nvPr>
            <p:ph type="ftr" sz="quarter" idx="11"/>
          </p:nvPr>
        </p:nvSpPr>
        <p:spPr/>
        <p:txBody>
          <a:bodyPr/>
          <a:lstStyle/>
          <a:p>
            <a:r>
              <a:rPr lang="en-US"/>
              <a:t>WAT - Projet Verre-Tech</a:t>
            </a:r>
            <a:endParaRPr lang="en-US" dirty="0"/>
          </a:p>
        </p:txBody>
      </p:sp>
    </p:spTree>
    <p:extLst>
      <p:ext uri="{BB962C8B-B14F-4D97-AF65-F5344CB8AC3E}">
        <p14:creationId xmlns:p14="http://schemas.microsoft.com/office/powerpoint/2010/main" val="3809334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CCCDCCF-DDE7-4FF9-BA8E-DFD3AC93A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2352FE0-ACFA-479E-A574-CED1C035D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B4DA92FA-C60B-4AD9-BC86-DFFB513ABD1A}"/>
              </a:ext>
            </a:extLst>
          </p:cNvPr>
          <p:cNvSpPr>
            <a:spLocks noGrp="1"/>
          </p:cNvSpPr>
          <p:nvPr>
            <p:ph type="title"/>
          </p:nvPr>
        </p:nvSpPr>
        <p:spPr>
          <a:xfrm>
            <a:off x="252919" y="1123837"/>
            <a:ext cx="2947482" cy="4601183"/>
          </a:xfrm>
        </p:spPr>
        <p:txBody>
          <a:bodyPr>
            <a:normAutofit/>
          </a:bodyPr>
          <a:lstStyle/>
          <a:p>
            <a:r>
              <a:rPr lang="fr-FR"/>
              <a:t>La réponse</a:t>
            </a:r>
            <a:endParaRPr lang="fr-FR" dirty="0"/>
          </a:p>
        </p:txBody>
      </p:sp>
      <p:sp>
        <p:nvSpPr>
          <p:cNvPr id="46" name="Rectangle 45">
            <a:extLst>
              <a:ext uri="{FF2B5EF4-FFF2-40B4-BE49-F238E27FC236}">
                <a16:creationId xmlns:a16="http://schemas.microsoft.com/office/drawing/2014/main" id="{401F5979-1992-492E-ABBD-62EBC101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47">
            <a:extLst>
              <a:ext uri="{FF2B5EF4-FFF2-40B4-BE49-F238E27FC236}">
                <a16:creationId xmlns:a16="http://schemas.microsoft.com/office/drawing/2014/main" id="{377CB93F-A0E2-4BBE-B2FC-E93932C7E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8" name="Espace réservé du contenu 2">
            <a:extLst>
              <a:ext uri="{FF2B5EF4-FFF2-40B4-BE49-F238E27FC236}">
                <a16:creationId xmlns:a16="http://schemas.microsoft.com/office/drawing/2014/main" id="{2F77070C-DA81-4AD6-ADE3-ED5753CAD8E2}"/>
              </a:ext>
            </a:extLst>
          </p:cNvPr>
          <p:cNvGraphicFramePr>
            <a:graphicFrameLocks noGrp="1"/>
          </p:cNvGraphicFramePr>
          <p:nvPr>
            <p:ph idx="1"/>
            <p:extLst>
              <p:ext uri="{D42A27DB-BD31-4B8C-83A1-F6EECF244321}">
                <p14:modId xmlns:p14="http://schemas.microsoft.com/office/powerpoint/2010/main" val="2222117474"/>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a:extLst>
              <a:ext uri="{FF2B5EF4-FFF2-40B4-BE49-F238E27FC236}">
                <a16:creationId xmlns:a16="http://schemas.microsoft.com/office/drawing/2014/main" id="{F8E0F813-8326-4139-B909-826C7F5CECD0}"/>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
        <p:nvSpPr>
          <p:cNvPr id="5" name="Espace réservé du pied de page 4">
            <a:extLst>
              <a:ext uri="{FF2B5EF4-FFF2-40B4-BE49-F238E27FC236}">
                <a16:creationId xmlns:a16="http://schemas.microsoft.com/office/drawing/2014/main" id="{692D645A-B5AB-49E6-9BCF-6C2E2803FCA9}"/>
              </a:ext>
            </a:extLst>
          </p:cNvPr>
          <p:cNvSpPr>
            <a:spLocks noGrp="1"/>
          </p:cNvSpPr>
          <p:nvPr>
            <p:ph type="ftr" sz="quarter" idx="11"/>
          </p:nvPr>
        </p:nvSpPr>
        <p:spPr/>
        <p:txBody>
          <a:bodyPr/>
          <a:lstStyle/>
          <a:p>
            <a:r>
              <a:rPr lang="en-US"/>
              <a:t>WAT - Projet Verre-Tech</a:t>
            </a:r>
            <a:endParaRPr lang="en-US" dirty="0"/>
          </a:p>
        </p:txBody>
      </p:sp>
    </p:spTree>
    <p:extLst>
      <p:ext uri="{BB962C8B-B14F-4D97-AF65-F5344CB8AC3E}">
        <p14:creationId xmlns:p14="http://schemas.microsoft.com/office/powerpoint/2010/main" val="1251695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1">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3F24654E-705F-4711-9E28-026E98FC2867}"/>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dirty="0"/>
              <a:t>Notre vision</a:t>
            </a:r>
          </a:p>
        </p:txBody>
      </p:sp>
      <p:pic>
        <p:nvPicPr>
          <p:cNvPr id="7" name="Graphic 6">
            <a:extLst>
              <a:ext uri="{FF2B5EF4-FFF2-40B4-BE49-F238E27FC236}">
                <a16:creationId xmlns:a16="http://schemas.microsoft.com/office/drawing/2014/main" id="{BC591742-16DB-4B8C-B421-9B4EE60278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10229" y="484632"/>
            <a:ext cx="3556755" cy="3556755"/>
          </a:xfrm>
          <a:prstGeom prst="rect">
            <a:avLst/>
          </a:prstGeom>
        </p:spPr>
      </p:pic>
      <p:sp>
        <p:nvSpPr>
          <p:cNvPr id="4" name="Espace réservé du numéro de diapositive 3">
            <a:extLst>
              <a:ext uri="{FF2B5EF4-FFF2-40B4-BE49-F238E27FC236}">
                <a16:creationId xmlns:a16="http://schemas.microsoft.com/office/drawing/2014/main" id="{E40C0FE1-E351-4527-AFB4-7EF393160648}"/>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
        <p:nvSpPr>
          <p:cNvPr id="5" name="Espace réservé du pied de page 4">
            <a:extLst>
              <a:ext uri="{FF2B5EF4-FFF2-40B4-BE49-F238E27FC236}">
                <a16:creationId xmlns:a16="http://schemas.microsoft.com/office/drawing/2014/main" id="{2C2506A8-4D65-4410-B345-C748E51BDCBE}"/>
              </a:ext>
            </a:extLst>
          </p:cNvPr>
          <p:cNvSpPr>
            <a:spLocks noGrp="1"/>
          </p:cNvSpPr>
          <p:nvPr>
            <p:ph type="ftr" sz="quarter" idx="11"/>
          </p:nvPr>
        </p:nvSpPr>
        <p:spPr/>
        <p:txBody>
          <a:bodyPr/>
          <a:lstStyle/>
          <a:p>
            <a:r>
              <a:rPr lang="en-US"/>
              <a:t>WAT - Projet Verre-Tech</a:t>
            </a:r>
            <a:endParaRPr lang="en-US" dirty="0"/>
          </a:p>
        </p:txBody>
      </p:sp>
    </p:spTree>
    <p:extLst>
      <p:ext uri="{BB962C8B-B14F-4D97-AF65-F5344CB8AC3E}">
        <p14:creationId xmlns:p14="http://schemas.microsoft.com/office/powerpoint/2010/main" val="60231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C6C8D398-29D9-487D-BC3C-EC23850F953C}"/>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a:t>Fonctionnalités</a:t>
            </a:r>
          </a:p>
        </p:txBody>
      </p:sp>
      <p:graphicFrame>
        <p:nvGraphicFramePr>
          <p:cNvPr id="4" name="Espace réservé du contenu 8">
            <a:extLst>
              <a:ext uri="{FF2B5EF4-FFF2-40B4-BE49-F238E27FC236}">
                <a16:creationId xmlns:a16="http://schemas.microsoft.com/office/drawing/2014/main" id="{D4F98A9D-35CA-4C30-971F-CE8600D3CBBB}"/>
              </a:ext>
            </a:extLst>
          </p:cNvPr>
          <p:cNvGraphicFramePr>
            <a:graphicFrameLocks/>
          </p:cNvGraphicFramePr>
          <p:nvPr>
            <p:extLst>
              <p:ext uri="{D42A27DB-BD31-4B8C-83A1-F6EECF244321}">
                <p14:modId xmlns:p14="http://schemas.microsoft.com/office/powerpoint/2010/main" val="3801986508"/>
              </p:ext>
            </p:extLst>
          </p:nvPr>
        </p:nvGraphicFramePr>
        <p:xfrm>
          <a:off x="1087988" y="484632"/>
          <a:ext cx="10601239" cy="3556761"/>
        </p:xfrm>
        <a:graphic>
          <a:graphicData uri="http://schemas.openxmlformats.org/drawingml/2006/table">
            <a:tbl>
              <a:tblPr firstRow="1" firstCol="1" bandRow="1">
                <a:tableStyleId>{BC89EF96-8CEA-46FF-86C4-4CE0E7609802}</a:tableStyleId>
              </a:tblPr>
              <a:tblGrid>
                <a:gridCol w="891828">
                  <a:extLst>
                    <a:ext uri="{9D8B030D-6E8A-4147-A177-3AD203B41FA5}">
                      <a16:colId xmlns:a16="http://schemas.microsoft.com/office/drawing/2014/main" val="4149119126"/>
                    </a:ext>
                  </a:extLst>
                </a:gridCol>
                <a:gridCol w="4220750">
                  <a:extLst>
                    <a:ext uri="{9D8B030D-6E8A-4147-A177-3AD203B41FA5}">
                      <a16:colId xmlns:a16="http://schemas.microsoft.com/office/drawing/2014/main" val="3899275176"/>
                    </a:ext>
                  </a:extLst>
                </a:gridCol>
                <a:gridCol w="4333007">
                  <a:extLst>
                    <a:ext uri="{9D8B030D-6E8A-4147-A177-3AD203B41FA5}">
                      <a16:colId xmlns:a16="http://schemas.microsoft.com/office/drawing/2014/main" val="1344243710"/>
                    </a:ext>
                  </a:extLst>
                </a:gridCol>
                <a:gridCol w="1155654">
                  <a:extLst>
                    <a:ext uri="{9D8B030D-6E8A-4147-A177-3AD203B41FA5}">
                      <a16:colId xmlns:a16="http://schemas.microsoft.com/office/drawing/2014/main" val="2604020337"/>
                    </a:ext>
                  </a:extLst>
                </a:gridCol>
              </a:tblGrid>
              <a:tr h="200546">
                <a:tc>
                  <a:txBody>
                    <a:bodyPr/>
                    <a:lstStyle/>
                    <a:p>
                      <a:pPr>
                        <a:lnSpc>
                          <a:spcPct val="107000"/>
                        </a:lnSpc>
                        <a:spcBef>
                          <a:spcPts val="1200"/>
                        </a:spcBef>
                        <a:spcAft>
                          <a:spcPts val="0"/>
                        </a:spcAft>
                      </a:pPr>
                      <a:r>
                        <a:rPr lang="fr-FR" sz="900">
                          <a:effectLst/>
                        </a:rPr>
                        <a:t>Fonction</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13518" marR="13518" marT="13518" marB="13518"/>
                </a:tc>
                <a:tc>
                  <a:txBody>
                    <a:bodyPr/>
                    <a:lstStyle/>
                    <a:p>
                      <a:pPr>
                        <a:lnSpc>
                          <a:spcPct val="107000"/>
                        </a:lnSpc>
                        <a:spcBef>
                          <a:spcPts val="1200"/>
                        </a:spcBef>
                        <a:spcAft>
                          <a:spcPts val="0"/>
                        </a:spcAft>
                      </a:pPr>
                      <a:r>
                        <a:rPr lang="fr-FR" sz="900">
                          <a:effectLst/>
                        </a:rPr>
                        <a:t>Énoncé de la fonction</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13518" marR="13518" marT="13518" marB="13518"/>
                </a:tc>
                <a:tc>
                  <a:txBody>
                    <a:bodyPr/>
                    <a:lstStyle/>
                    <a:p>
                      <a:pPr>
                        <a:lnSpc>
                          <a:spcPct val="107000"/>
                        </a:lnSpc>
                        <a:spcBef>
                          <a:spcPts val="1200"/>
                        </a:spcBef>
                        <a:spcAft>
                          <a:spcPts val="0"/>
                        </a:spcAft>
                      </a:pPr>
                      <a:r>
                        <a:rPr lang="fr-FR" sz="900">
                          <a:effectLst/>
                        </a:rPr>
                        <a:t>Critères</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13518" marR="13518" marT="13518" marB="13518"/>
                </a:tc>
                <a:tc>
                  <a:txBody>
                    <a:bodyPr/>
                    <a:lstStyle/>
                    <a:p>
                      <a:pPr>
                        <a:lnSpc>
                          <a:spcPct val="107000"/>
                        </a:lnSpc>
                        <a:spcBef>
                          <a:spcPts val="1200"/>
                        </a:spcBef>
                        <a:spcAft>
                          <a:spcPts val="0"/>
                        </a:spcAft>
                      </a:pPr>
                      <a:r>
                        <a:rPr lang="fr-FR" sz="900">
                          <a:effectLst/>
                        </a:rPr>
                        <a:t>Niveaux d’exigences </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13518" marR="13518" marT="13518" marB="13518"/>
                </a:tc>
                <a:extLst>
                  <a:ext uri="{0D108BD9-81ED-4DB2-BD59-A6C34878D82A}">
                    <a16:rowId xmlns:a16="http://schemas.microsoft.com/office/drawing/2014/main" val="2842430213"/>
                  </a:ext>
                </a:extLst>
              </a:tr>
              <a:tr h="184325">
                <a:tc>
                  <a:txBody>
                    <a:bodyPr/>
                    <a:lstStyle/>
                    <a:p>
                      <a:pPr>
                        <a:lnSpc>
                          <a:spcPct val="107000"/>
                        </a:lnSpc>
                        <a:spcBef>
                          <a:spcPts val="1200"/>
                        </a:spcBef>
                        <a:spcAft>
                          <a:spcPts val="0"/>
                        </a:spcAft>
                      </a:pPr>
                      <a:r>
                        <a:rPr lang="fr-FR" sz="900">
                          <a:effectLst/>
                        </a:rPr>
                        <a:t>FP1</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Bef>
                          <a:spcPts val="1200"/>
                        </a:spcBef>
                        <a:spcAft>
                          <a:spcPts val="0"/>
                        </a:spcAft>
                      </a:pPr>
                      <a:r>
                        <a:rPr lang="fr-FR" sz="900">
                          <a:effectLst/>
                        </a:rPr>
                        <a:t>Prise de commande</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pPr>
                      <a:endParaRPr lang="fr-FR" sz="900">
                        <a:effectLst/>
                        <a:latin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pPr>
                      <a:endParaRPr lang="fr-FR" sz="900">
                        <a:effectLst/>
                        <a:latin typeface="Calibri" panose="020F0502020204030204" pitchFamily="34" charset="0"/>
                        <a:cs typeface="Times New Roman" panose="02020603050405020304" pitchFamily="18" charset="0"/>
                      </a:endParaRPr>
                    </a:p>
                  </a:txBody>
                  <a:tcPr marL="5408" marR="5408" marT="5408" marB="5408" anchor="b"/>
                </a:tc>
                <a:extLst>
                  <a:ext uri="{0D108BD9-81ED-4DB2-BD59-A6C34878D82A}">
                    <a16:rowId xmlns:a16="http://schemas.microsoft.com/office/drawing/2014/main" val="3362688501"/>
                  </a:ext>
                </a:extLst>
              </a:tr>
              <a:tr h="184325">
                <a:tc>
                  <a:txBody>
                    <a:bodyPr/>
                    <a:lstStyle/>
                    <a:p>
                      <a:pPr>
                        <a:lnSpc>
                          <a:spcPct val="107000"/>
                        </a:lnSpc>
                        <a:spcBef>
                          <a:spcPts val="1200"/>
                        </a:spcBef>
                        <a:spcAft>
                          <a:spcPts val="0"/>
                        </a:spcAft>
                      </a:pPr>
                      <a:r>
                        <a:rPr lang="fr-FR" sz="900">
                          <a:effectLst/>
                        </a:rPr>
                        <a:t>FP2</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Bef>
                          <a:spcPts val="1200"/>
                        </a:spcBef>
                        <a:spcAft>
                          <a:spcPts val="0"/>
                        </a:spcAft>
                      </a:pPr>
                      <a:r>
                        <a:rPr lang="fr-FR" sz="900">
                          <a:effectLst/>
                        </a:rPr>
                        <a:t>Compatibilité avec l’existant</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Bef>
                          <a:spcPts val="1200"/>
                        </a:spcBef>
                        <a:spcAft>
                          <a:spcPts val="0"/>
                        </a:spcAft>
                      </a:pPr>
                      <a:r>
                        <a:rPr lang="fr-FR" sz="900">
                          <a:effectLst/>
                        </a:rPr>
                        <a:t>Adaptation des nouveaux logiciels avec les outils déjà présents et utilisés.</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Bef>
                          <a:spcPts val="1200"/>
                        </a:spcBef>
                        <a:spcAft>
                          <a:spcPts val="0"/>
                        </a:spcAft>
                      </a:pPr>
                      <a:r>
                        <a:rPr lang="fr-FR" sz="900">
                          <a:effectLst/>
                        </a:rPr>
                        <a:t>Ultra</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extLst>
                  <a:ext uri="{0D108BD9-81ED-4DB2-BD59-A6C34878D82A}">
                    <a16:rowId xmlns:a16="http://schemas.microsoft.com/office/drawing/2014/main" val="1510880860"/>
                  </a:ext>
                </a:extLst>
              </a:tr>
              <a:tr h="332160">
                <a:tc>
                  <a:txBody>
                    <a:bodyPr/>
                    <a:lstStyle/>
                    <a:p>
                      <a:pPr>
                        <a:lnSpc>
                          <a:spcPct val="107000"/>
                        </a:lnSpc>
                        <a:spcBef>
                          <a:spcPts val="1200"/>
                        </a:spcBef>
                        <a:spcAft>
                          <a:spcPts val="0"/>
                        </a:spcAft>
                      </a:pPr>
                      <a:r>
                        <a:rPr lang="fr-FR" sz="900">
                          <a:effectLst/>
                        </a:rPr>
                        <a:t>FP3</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Bef>
                          <a:spcPts val="1200"/>
                        </a:spcBef>
                        <a:spcAft>
                          <a:spcPts val="0"/>
                        </a:spcAft>
                      </a:pPr>
                      <a:r>
                        <a:rPr lang="fr-FR" sz="900">
                          <a:effectLst/>
                        </a:rPr>
                        <a:t>Communication entre les pôles du service IT</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Bef>
                          <a:spcPts val="1200"/>
                        </a:spcBef>
                        <a:spcAft>
                          <a:spcPts val="0"/>
                        </a:spcAft>
                      </a:pPr>
                      <a:r>
                        <a:rPr lang="fr-FR" sz="900">
                          <a:effectLst/>
                        </a:rPr>
                        <a:t>En cas d’incident transmettre l’information au pôle concerné pour résolution modification nécessaire</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Bef>
                          <a:spcPts val="1200"/>
                        </a:spcBef>
                        <a:spcAft>
                          <a:spcPts val="0"/>
                        </a:spcAft>
                      </a:pPr>
                      <a:r>
                        <a:rPr lang="fr-FR" sz="900">
                          <a:effectLst/>
                        </a:rPr>
                        <a:t>Ultra</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extLst>
                  <a:ext uri="{0D108BD9-81ED-4DB2-BD59-A6C34878D82A}">
                    <a16:rowId xmlns:a16="http://schemas.microsoft.com/office/drawing/2014/main" val="4124775966"/>
                  </a:ext>
                </a:extLst>
              </a:tr>
              <a:tr h="184325">
                <a:tc>
                  <a:txBody>
                    <a:bodyPr/>
                    <a:lstStyle/>
                    <a:p>
                      <a:pPr>
                        <a:lnSpc>
                          <a:spcPct val="107000"/>
                        </a:lnSpc>
                        <a:spcBef>
                          <a:spcPts val="1200"/>
                        </a:spcBef>
                        <a:spcAft>
                          <a:spcPts val="0"/>
                        </a:spcAft>
                      </a:pPr>
                      <a:r>
                        <a:rPr lang="fr-FR" sz="900">
                          <a:effectLst/>
                        </a:rPr>
                        <a:t>FP4</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Aft>
                          <a:spcPts val="0"/>
                        </a:spcAft>
                      </a:pPr>
                      <a:r>
                        <a:rPr lang="fr-FR" sz="900">
                          <a:effectLst/>
                        </a:rPr>
                        <a:t>La boutique est notifiée de l’expédition d’une commande la concernant.</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pPr>
                      <a:endParaRPr lang="fr-FR" sz="900">
                        <a:effectLst/>
                        <a:latin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Bef>
                          <a:spcPts val="1200"/>
                        </a:spcBef>
                        <a:spcAft>
                          <a:spcPts val="0"/>
                        </a:spcAft>
                      </a:pPr>
                      <a:r>
                        <a:rPr lang="fr-FR" sz="900">
                          <a:effectLst/>
                        </a:rPr>
                        <a:t>Fort</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extLst>
                  <a:ext uri="{0D108BD9-81ED-4DB2-BD59-A6C34878D82A}">
                    <a16:rowId xmlns:a16="http://schemas.microsoft.com/office/drawing/2014/main" val="1526283555"/>
                  </a:ext>
                </a:extLst>
              </a:tr>
              <a:tr h="184325">
                <a:tc>
                  <a:txBody>
                    <a:bodyPr/>
                    <a:lstStyle/>
                    <a:p>
                      <a:pPr>
                        <a:lnSpc>
                          <a:spcPct val="107000"/>
                        </a:lnSpc>
                        <a:spcBef>
                          <a:spcPts val="1200"/>
                        </a:spcBef>
                        <a:spcAft>
                          <a:spcPts val="0"/>
                        </a:spcAft>
                      </a:pPr>
                      <a:r>
                        <a:rPr lang="fr-FR" sz="900">
                          <a:effectLst/>
                        </a:rPr>
                        <a:t>FP5</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Bef>
                          <a:spcPts val="1200"/>
                        </a:spcBef>
                        <a:spcAft>
                          <a:spcPts val="0"/>
                        </a:spcAft>
                      </a:pPr>
                      <a:r>
                        <a:rPr lang="fr-FR" sz="900">
                          <a:effectLst/>
                        </a:rPr>
                        <a:t>La boutique doit signaler lorsqu’une commande a bien été retirée par le client.</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pPr>
                      <a:endParaRPr lang="fr-FR" sz="900">
                        <a:effectLst/>
                        <a:latin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pPr>
                      <a:endParaRPr lang="fr-FR" sz="900">
                        <a:effectLst/>
                        <a:latin typeface="Calibri" panose="020F0502020204030204" pitchFamily="34" charset="0"/>
                        <a:cs typeface="Times New Roman" panose="02020603050405020304" pitchFamily="18" charset="0"/>
                      </a:endParaRPr>
                    </a:p>
                  </a:txBody>
                  <a:tcPr marL="5408" marR="5408" marT="5408" marB="5408" anchor="b"/>
                </a:tc>
                <a:extLst>
                  <a:ext uri="{0D108BD9-81ED-4DB2-BD59-A6C34878D82A}">
                    <a16:rowId xmlns:a16="http://schemas.microsoft.com/office/drawing/2014/main" val="2280525756"/>
                  </a:ext>
                </a:extLst>
              </a:tr>
              <a:tr h="184325">
                <a:tc>
                  <a:txBody>
                    <a:bodyPr/>
                    <a:lstStyle/>
                    <a:p>
                      <a:pPr>
                        <a:lnSpc>
                          <a:spcPct val="107000"/>
                        </a:lnSpc>
                        <a:spcBef>
                          <a:spcPts val="1200"/>
                        </a:spcBef>
                        <a:spcAft>
                          <a:spcPts val="0"/>
                        </a:spcAft>
                      </a:pPr>
                      <a:r>
                        <a:rPr lang="fr-FR" sz="900">
                          <a:effectLst/>
                        </a:rPr>
                        <a:t>FP6</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Bef>
                          <a:spcPts val="1200"/>
                        </a:spcBef>
                        <a:spcAft>
                          <a:spcPts val="0"/>
                        </a:spcAft>
                      </a:pPr>
                      <a:r>
                        <a:rPr lang="fr-FR" sz="900">
                          <a:effectLst/>
                        </a:rPr>
                        <a:t>La logistique doit être informé des commandes</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Aft>
                          <a:spcPts val="0"/>
                        </a:spcAft>
                      </a:pPr>
                      <a:r>
                        <a:rPr lang="fr-FR" sz="900">
                          <a:effectLst/>
                        </a:rPr>
                        <a:t> </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Bef>
                          <a:spcPts val="1200"/>
                        </a:spcBef>
                        <a:spcAft>
                          <a:spcPts val="0"/>
                        </a:spcAft>
                      </a:pPr>
                      <a:r>
                        <a:rPr lang="fr-FR" sz="900">
                          <a:effectLst/>
                        </a:rPr>
                        <a:t> </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extLst>
                  <a:ext uri="{0D108BD9-81ED-4DB2-BD59-A6C34878D82A}">
                    <a16:rowId xmlns:a16="http://schemas.microsoft.com/office/drawing/2014/main" val="2103285133"/>
                  </a:ext>
                </a:extLst>
              </a:tr>
              <a:tr h="184325">
                <a:tc>
                  <a:txBody>
                    <a:bodyPr/>
                    <a:lstStyle/>
                    <a:p>
                      <a:pPr>
                        <a:lnSpc>
                          <a:spcPct val="107000"/>
                        </a:lnSpc>
                        <a:spcBef>
                          <a:spcPts val="1200"/>
                        </a:spcBef>
                        <a:spcAft>
                          <a:spcPts val="0"/>
                        </a:spcAft>
                      </a:pPr>
                      <a:r>
                        <a:rPr lang="fr-FR" sz="900">
                          <a:effectLst/>
                        </a:rPr>
                        <a:t>Fs1</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Bef>
                          <a:spcPts val="1200"/>
                        </a:spcBef>
                        <a:spcAft>
                          <a:spcPts val="0"/>
                        </a:spcAft>
                      </a:pPr>
                      <a:r>
                        <a:rPr lang="fr-FR" sz="900">
                          <a:effectLst/>
                        </a:rPr>
                        <a:t>Donner la possibilité à l’exploitation de tester</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Aft>
                          <a:spcPts val="0"/>
                        </a:spcAft>
                      </a:pPr>
                      <a:r>
                        <a:rPr lang="fr-FR" sz="900">
                          <a:effectLst/>
                        </a:rPr>
                        <a:t>Version stable de préprod</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Aft>
                          <a:spcPts val="0"/>
                        </a:spcAft>
                      </a:pPr>
                      <a:r>
                        <a:rPr lang="fr-FR" sz="900">
                          <a:effectLst/>
                        </a:rPr>
                        <a:t>Normal</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extLst>
                  <a:ext uri="{0D108BD9-81ED-4DB2-BD59-A6C34878D82A}">
                    <a16:rowId xmlns:a16="http://schemas.microsoft.com/office/drawing/2014/main" val="872585900"/>
                  </a:ext>
                </a:extLst>
              </a:tr>
              <a:tr h="332160">
                <a:tc>
                  <a:txBody>
                    <a:bodyPr/>
                    <a:lstStyle/>
                    <a:p>
                      <a:pPr>
                        <a:lnSpc>
                          <a:spcPct val="107000"/>
                        </a:lnSpc>
                        <a:spcBef>
                          <a:spcPts val="1200"/>
                        </a:spcBef>
                        <a:spcAft>
                          <a:spcPts val="0"/>
                        </a:spcAft>
                      </a:pPr>
                      <a:r>
                        <a:rPr lang="fr-FR" sz="900">
                          <a:effectLst/>
                        </a:rPr>
                        <a:t>FS2</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Bef>
                          <a:spcPts val="1200"/>
                        </a:spcBef>
                        <a:spcAft>
                          <a:spcPts val="0"/>
                        </a:spcAft>
                      </a:pPr>
                      <a:r>
                        <a:rPr lang="fr-FR" sz="900">
                          <a:effectLst/>
                        </a:rPr>
                        <a:t>Suggérer une boutique au client.</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Aft>
                          <a:spcPts val="0"/>
                        </a:spcAft>
                      </a:pPr>
                      <a:r>
                        <a:rPr lang="fr-FR" sz="900">
                          <a:effectLst/>
                        </a:rPr>
                        <a:t>Avant la validation de la commande d‘un client, suggérer des boutiques en fonction de la proximité de l’adresse indiquée</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Aft>
                          <a:spcPts val="0"/>
                        </a:spcAft>
                      </a:pPr>
                      <a:r>
                        <a:rPr lang="fr-FR" sz="900">
                          <a:effectLst/>
                        </a:rPr>
                        <a:t>Normal</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extLst>
                  <a:ext uri="{0D108BD9-81ED-4DB2-BD59-A6C34878D82A}">
                    <a16:rowId xmlns:a16="http://schemas.microsoft.com/office/drawing/2014/main" val="3211180247"/>
                  </a:ext>
                </a:extLst>
              </a:tr>
              <a:tr h="184325">
                <a:tc>
                  <a:txBody>
                    <a:bodyPr/>
                    <a:lstStyle/>
                    <a:p>
                      <a:pPr>
                        <a:lnSpc>
                          <a:spcPct val="107000"/>
                        </a:lnSpc>
                        <a:spcBef>
                          <a:spcPts val="1200"/>
                        </a:spcBef>
                        <a:spcAft>
                          <a:spcPts val="0"/>
                        </a:spcAft>
                      </a:pPr>
                      <a:r>
                        <a:rPr lang="fr-FR" sz="900">
                          <a:effectLst/>
                        </a:rPr>
                        <a:t>FS3</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Bef>
                          <a:spcPts val="1200"/>
                        </a:spcBef>
                        <a:spcAft>
                          <a:spcPts val="0"/>
                        </a:spcAft>
                      </a:pPr>
                      <a:r>
                        <a:rPr lang="fr-FR" sz="900">
                          <a:effectLst/>
                        </a:rPr>
                        <a:t>Donner la possibilité au service Facturation d’avoir accès aux commandes.</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Aft>
                          <a:spcPts val="0"/>
                        </a:spcAft>
                      </a:pPr>
                      <a:r>
                        <a:rPr lang="fr-FR" sz="900">
                          <a:effectLst/>
                        </a:rPr>
                        <a:t>Facturer les commandes, établir des stats.</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Aft>
                          <a:spcPts val="0"/>
                        </a:spcAft>
                      </a:pPr>
                      <a:r>
                        <a:rPr lang="fr-FR" sz="900">
                          <a:effectLst/>
                        </a:rPr>
                        <a:t>Ultra</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extLst>
                  <a:ext uri="{0D108BD9-81ED-4DB2-BD59-A6C34878D82A}">
                    <a16:rowId xmlns:a16="http://schemas.microsoft.com/office/drawing/2014/main" val="3353221527"/>
                  </a:ext>
                </a:extLst>
              </a:tr>
              <a:tr h="184325">
                <a:tc>
                  <a:txBody>
                    <a:bodyPr/>
                    <a:lstStyle/>
                    <a:p>
                      <a:pPr>
                        <a:lnSpc>
                          <a:spcPct val="107000"/>
                        </a:lnSpc>
                        <a:spcBef>
                          <a:spcPts val="1200"/>
                        </a:spcBef>
                        <a:spcAft>
                          <a:spcPts val="0"/>
                        </a:spcAft>
                      </a:pPr>
                      <a:r>
                        <a:rPr lang="fr-FR" sz="900">
                          <a:effectLst/>
                        </a:rPr>
                        <a:t>FS4</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Bef>
                          <a:spcPts val="1200"/>
                        </a:spcBef>
                        <a:spcAft>
                          <a:spcPts val="0"/>
                        </a:spcAft>
                      </a:pPr>
                      <a:r>
                        <a:rPr lang="fr-FR" sz="900">
                          <a:effectLst/>
                        </a:rPr>
                        <a:t>Le client doit être notifié lors de l’enregistrement de sa commande</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pPr>
                      <a:endParaRPr lang="fr-FR" sz="900">
                        <a:effectLst/>
                        <a:latin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pPr>
                      <a:endParaRPr lang="fr-FR" sz="900">
                        <a:effectLst/>
                        <a:latin typeface="Calibri" panose="020F0502020204030204" pitchFamily="34" charset="0"/>
                        <a:cs typeface="Times New Roman" panose="02020603050405020304" pitchFamily="18" charset="0"/>
                      </a:endParaRPr>
                    </a:p>
                  </a:txBody>
                  <a:tcPr marL="5408" marR="5408" marT="5408" marB="5408" anchor="b"/>
                </a:tc>
                <a:extLst>
                  <a:ext uri="{0D108BD9-81ED-4DB2-BD59-A6C34878D82A}">
                    <a16:rowId xmlns:a16="http://schemas.microsoft.com/office/drawing/2014/main" val="82161155"/>
                  </a:ext>
                </a:extLst>
              </a:tr>
              <a:tr h="332160">
                <a:tc>
                  <a:txBody>
                    <a:bodyPr/>
                    <a:lstStyle/>
                    <a:p>
                      <a:pPr>
                        <a:lnSpc>
                          <a:spcPct val="107000"/>
                        </a:lnSpc>
                        <a:spcBef>
                          <a:spcPts val="1200"/>
                        </a:spcBef>
                        <a:spcAft>
                          <a:spcPts val="0"/>
                        </a:spcAft>
                      </a:pPr>
                      <a:r>
                        <a:rPr lang="fr-FR" sz="900">
                          <a:effectLst/>
                        </a:rPr>
                        <a:t>FS5</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Bef>
                          <a:spcPts val="1200"/>
                        </a:spcBef>
                        <a:spcAft>
                          <a:spcPts val="0"/>
                        </a:spcAft>
                      </a:pPr>
                      <a:r>
                        <a:rPr lang="fr-FR" sz="900">
                          <a:effectLst/>
                        </a:rPr>
                        <a:t>Au moment de la commande, le client doit avoir connaissance de la disponibilité de son panier pour chaque boutique.</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pPr>
                      <a:endParaRPr lang="fr-FR" sz="900">
                        <a:effectLst/>
                        <a:latin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Bef>
                          <a:spcPts val="1200"/>
                        </a:spcBef>
                        <a:spcAft>
                          <a:spcPts val="0"/>
                        </a:spcAft>
                      </a:pPr>
                      <a:r>
                        <a:rPr lang="fr-FR" sz="900">
                          <a:effectLst/>
                        </a:rPr>
                        <a:t>Normal</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extLst>
                  <a:ext uri="{0D108BD9-81ED-4DB2-BD59-A6C34878D82A}">
                    <a16:rowId xmlns:a16="http://schemas.microsoft.com/office/drawing/2014/main" val="3725941623"/>
                  </a:ext>
                </a:extLst>
              </a:tr>
              <a:tr h="184325">
                <a:tc>
                  <a:txBody>
                    <a:bodyPr/>
                    <a:lstStyle/>
                    <a:p>
                      <a:pPr>
                        <a:lnSpc>
                          <a:spcPct val="107000"/>
                        </a:lnSpc>
                        <a:spcAft>
                          <a:spcPts val="0"/>
                        </a:spcAft>
                      </a:pPr>
                      <a:r>
                        <a:rPr lang="fr-FR" sz="900">
                          <a:effectLst/>
                        </a:rPr>
                        <a:t>FS6</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Aft>
                          <a:spcPts val="0"/>
                        </a:spcAft>
                      </a:pPr>
                      <a:r>
                        <a:rPr lang="fr-FR" sz="900">
                          <a:effectLst/>
                        </a:rPr>
                        <a:t>Informer le client lorsque sa commande est disponible en boutique.</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pPr>
                      <a:endParaRPr lang="fr-FR" sz="900">
                        <a:effectLst/>
                        <a:latin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Aft>
                          <a:spcPts val="0"/>
                        </a:spcAft>
                      </a:pPr>
                      <a:r>
                        <a:rPr lang="fr-FR" sz="900">
                          <a:effectLst/>
                        </a:rPr>
                        <a:t>Normal</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extLst>
                  <a:ext uri="{0D108BD9-81ED-4DB2-BD59-A6C34878D82A}">
                    <a16:rowId xmlns:a16="http://schemas.microsoft.com/office/drawing/2014/main" val="4241205206"/>
                  </a:ext>
                </a:extLst>
              </a:tr>
              <a:tr h="184325">
                <a:tc>
                  <a:txBody>
                    <a:bodyPr/>
                    <a:lstStyle/>
                    <a:p>
                      <a:pPr>
                        <a:lnSpc>
                          <a:spcPct val="107000"/>
                        </a:lnSpc>
                        <a:spcAft>
                          <a:spcPts val="0"/>
                        </a:spcAft>
                      </a:pPr>
                      <a:r>
                        <a:rPr lang="fr-FR" sz="900">
                          <a:effectLst/>
                        </a:rPr>
                        <a:t>FS7</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Aft>
                          <a:spcPts val="0"/>
                        </a:spcAft>
                      </a:pPr>
                      <a:r>
                        <a:rPr lang="fr-FR" sz="900">
                          <a:effectLst/>
                        </a:rPr>
                        <a:t>Le client doit être notifié lors de la disponibilité de sa commande en boutique.</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Aft>
                          <a:spcPts val="0"/>
                        </a:spcAft>
                      </a:pPr>
                      <a:r>
                        <a:rPr lang="fr-FR" sz="900">
                          <a:effectLst/>
                        </a:rPr>
                        <a:t> </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Aft>
                          <a:spcPts val="0"/>
                        </a:spcAft>
                      </a:pPr>
                      <a:r>
                        <a:rPr lang="fr-FR" sz="900">
                          <a:effectLst/>
                        </a:rPr>
                        <a:t> </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extLst>
                  <a:ext uri="{0D108BD9-81ED-4DB2-BD59-A6C34878D82A}">
                    <a16:rowId xmlns:a16="http://schemas.microsoft.com/office/drawing/2014/main" val="1463725621"/>
                  </a:ext>
                </a:extLst>
              </a:tr>
              <a:tr h="184325">
                <a:tc>
                  <a:txBody>
                    <a:bodyPr/>
                    <a:lstStyle/>
                    <a:p>
                      <a:pPr>
                        <a:lnSpc>
                          <a:spcPct val="107000"/>
                        </a:lnSpc>
                        <a:spcBef>
                          <a:spcPts val="1200"/>
                        </a:spcBef>
                        <a:spcAft>
                          <a:spcPts val="0"/>
                        </a:spcAft>
                      </a:pPr>
                      <a:r>
                        <a:rPr lang="fr-FR" sz="900">
                          <a:effectLst/>
                        </a:rPr>
                        <a:t>FS8</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Bef>
                          <a:spcPts val="1200"/>
                        </a:spcBef>
                        <a:spcAft>
                          <a:spcPts val="0"/>
                        </a:spcAft>
                      </a:pPr>
                      <a:r>
                        <a:rPr lang="fr-FR" sz="900">
                          <a:effectLst/>
                        </a:rPr>
                        <a:t>Le client doit pouvoir choisir une boutique au moment de la commande.</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pPr>
                      <a:endParaRPr lang="fr-FR" sz="900">
                        <a:effectLst/>
                        <a:latin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Aft>
                          <a:spcPts val="0"/>
                        </a:spcAft>
                      </a:pPr>
                      <a:r>
                        <a:rPr lang="fr-FR" sz="900">
                          <a:effectLst/>
                        </a:rPr>
                        <a:t>Normal</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extLst>
                  <a:ext uri="{0D108BD9-81ED-4DB2-BD59-A6C34878D82A}">
                    <a16:rowId xmlns:a16="http://schemas.microsoft.com/office/drawing/2014/main" val="557686233"/>
                  </a:ext>
                </a:extLst>
              </a:tr>
              <a:tr h="332160">
                <a:tc>
                  <a:txBody>
                    <a:bodyPr/>
                    <a:lstStyle/>
                    <a:p>
                      <a:pPr>
                        <a:lnSpc>
                          <a:spcPct val="107000"/>
                        </a:lnSpc>
                        <a:spcAft>
                          <a:spcPts val="0"/>
                        </a:spcAft>
                      </a:pPr>
                      <a:r>
                        <a:rPr lang="fr-FR" sz="900">
                          <a:effectLst/>
                        </a:rPr>
                        <a:t>FS9</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Aft>
                          <a:spcPts val="0"/>
                        </a:spcAft>
                      </a:pPr>
                      <a:r>
                        <a:rPr lang="fr-FR" sz="900">
                          <a:effectLst/>
                        </a:rPr>
                        <a:t>Les employés doivent être formé au nouveau système.</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Aft>
                          <a:spcPts val="0"/>
                        </a:spcAft>
                      </a:pPr>
                      <a:r>
                        <a:rPr lang="fr-FR" sz="900">
                          <a:effectLst/>
                        </a:rPr>
                        <a:t>Permettre au personnel présent d’acquérir les compétences nécessaires à l’utilisation des futurs outils.</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tc>
                  <a:txBody>
                    <a:bodyPr/>
                    <a:lstStyle/>
                    <a:p>
                      <a:pPr>
                        <a:lnSpc>
                          <a:spcPct val="107000"/>
                        </a:lnSpc>
                        <a:spcAft>
                          <a:spcPts val="0"/>
                        </a:spcAft>
                      </a:pPr>
                      <a:r>
                        <a:rPr lang="fr-FR" sz="900">
                          <a:effectLst/>
                        </a:rPr>
                        <a:t>Fort</a:t>
                      </a:r>
                      <a:endParaRPr lang="fr-FR" sz="900">
                        <a:effectLst/>
                        <a:latin typeface="Calibri" panose="020F0502020204030204" pitchFamily="34" charset="0"/>
                        <a:ea typeface="Calibri" panose="020F0502020204030204" pitchFamily="34" charset="0"/>
                        <a:cs typeface="Times New Roman" panose="02020603050405020304" pitchFamily="18" charset="0"/>
                      </a:endParaRPr>
                    </a:p>
                  </a:txBody>
                  <a:tcPr marL="5408" marR="5408" marT="5408" marB="5408" anchor="b"/>
                </a:tc>
                <a:extLst>
                  <a:ext uri="{0D108BD9-81ED-4DB2-BD59-A6C34878D82A}">
                    <a16:rowId xmlns:a16="http://schemas.microsoft.com/office/drawing/2014/main" val="1203736431"/>
                  </a:ext>
                </a:extLst>
              </a:tr>
            </a:tbl>
          </a:graphicData>
        </a:graphic>
      </p:graphicFrame>
      <p:sp>
        <p:nvSpPr>
          <p:cNvPr id="5" name="Espace réservé du numéro de diapositive 4">
            <a:extLst>
              <a:ext uri="{FF2B5EF4-FFF2-40B4-BE49-F238E27FC236}">
                <a16:creationId xmlns:a16="http://schemas.microsoft.com/office/drawing/2014/main" id="{9C55F139-8AA2-4483-AD84-5FD53808DBF6}"/>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
        <p:nvSpPr>
          <p:cNvPr id="6" name="Espace réservé du pied de page 5">
            <a:extLst>
              <a:ext uri="{FF2B5EF4-FFF2-40B4-BE49-F238E27FC236}">
                <a16:creationId xmlns:a16="http://schemas.microsoft.com/office/drawing/2014/main" id="{24F56C7F-BB7B-4CDA-9D4E-3AF1D013E553}"/>
              </a:ext>
            </a:extLst>
          </p:cNvPr>
          <p:cNvSpPr>
            <a:spLocks noGrp="1"/>
          </p:cNvSpPr>
          <p:nvPr>
            <p:ph type="ftr" sz="quarter" idx="11"/>
          </p:nvPr>
        </p:nvSpPr>
        <p:spPr/>
        <p:txBody>
          <a:bodyPr/>
          <a:lstStyle/>
          <a:p>
            <a:r>
              <a:rPr lang="en-US"/>
              <a:t>WAT - Projet Verre-Tech</a:t>
            </a:r>
            <a:endParaRPr lang="en-US" dirty="0"/>
          </a:p>
        </p:txBody>
      </p:sp>
    </p:spTree>
    <p:extLst>
      <p:ext uri="{BB962C8B-B14F-4D97-AF65-F5344CB8AC3E}">
        <p14:creationId xmlns:p14="http://schemas.microsoft.com/office/powerpoint/2010/main" val="1365949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DBC8A505-1A41-40E4-9EE0-EF6B0478ED75}"/>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dirty="0" err="1"/>
              <a:t>Contraintes</a:t>
            </a:r>
            <a:endParaRPr lang="en-US" sz="5900" spc="-100" dirty="0"/>
          </a:p>
        </p:txBody>
      </p:sp>
      <p:graphicFrame>
        <p:nvGraphicFramePr>
          <p:cNvPr id="4" name="Espace réservé du contenu 8">
            <a:extLst>
              <a:ext uri="{FF2B5EF4-FFF2-40B4-BE49-F238E27FC236}">
                <a16:creationId xmlns:a16="http://schemas.microsoft.com/office/drawing/2014/main" id="{B72F4678-8C01-4273-BA7C-360C97165E2E}"/>
              </a:ext>
            </a:extLst>
          </p:cNvPr>
          <p:cNvGraphicFramePr>
            <a:graphicFrameLocks/>
          </p:cNvGraphicFramePr>
          <p:nvPr>
            <p:extLst>
              <p:ext uri="{D42A27DB-BD31-4B8C-83A1-F6EECF244321}">
                <p14:modId xmlns:p14="http://schemas.microsoft.com/office/powerpoint/2010/main" val="1650523171"/>
              </p:ext>
            </p:extLst>
          </p:nvPr>
        </p:nvGraphicFramePr>
        <p:xfrm>
          <a:off x="1069847" y="671000"/>
          <a:ext cx="10637523" cy="3184021"/>
        </p:xfrm>
        <a:graphic>
          <a:graphicData uri="http://schemas.openxmlformats.org/drawingml/2006/table">
            <a:tbl>
              <a:tblPr firstRow="1" firstCol="1" bandRow="1">
                <a:tableStyleId>{BC89EF96-8CEA-46FF-86C4-4CE0E7609802}</a:tableStyleId>
              </a:tblPr>
              <a:tblGrid>
                <a:gridCol w="793230">
                  <a:extLst>
                    <a:ext uri="{9D8B030D-6E8A-4147-A177-3AD203B41FA5}">
                      <a16:colId xmlns:a16="http://schemas.microsoft.com/office/drawing/2014/main" val="2057939670"/>
                    </a:ext>
                  </a:extLst>
                </a:gridCol>
                <a:gridCol w="3691390">
                  <a:extLst>
                    <a:ext uri="{9D8B030D-6E8A-4147-A177-3AD203B41FA5}">
                      <a16:colId xmlns:a16="http://schemas.microsoft.com/office/drawing/2014/main" val="2801881368"/>
                    </a:ext>
                  </a:extLst>
                </a:gridCol>
                <a:gridCol w="4242713">
                  <a:extLst>
                    <a:ext uri="{9D8B030D-6E8A-4147-A177-3AD203B41FA5}">
                      <a16:colId xmlns:a16="http://schemas.microsoft.com/office/drawing/2014/main" val="1661941512"/>
                    </a:ext>
                  </a:extLst>
                </a:gridCol>
                <a:gridCol w="1062024">
                  <a:extLst>
                    <a:ext uri="{9D8B030D-6E8A-4147-A177-3AD203B41FA5}">
                      <a16:colId xmlns:a16="http://schemas.microsoft.com/office/drawing/2014/main" val="634053432"/>
                    </a:ext>
                  </a:extLst>
                </a:gridCol>
                <a:gridCol w="848166">
                  <a:extLst>
                    <a:ext uri="{9D8B030D-6E8A-4147-A177-3AD203B41FA5}">
                      <a16:colId xmlns:a16="http://schemas.microsoft.com/office/drawing/2014/main" val="4253406781"/>
                    </a:ext>
                  </a:extLst>
                </a:gridCol>
              </a:tblGrid>
              <a:tr h="512820">
                <a:tc>
                  <a:txBody>
                    <a:bodyPr/>
                    <a:lstStyle/>
                    <a:p>
                      <a:pPr>
                        <a:lnSpc>
                          <a:spcPct val="107000"/>
                        </a:lnSpc>
                        <a:spcAft>
                          <a:spcPts val="0"/>
                        </a:spcAft>
                      </a:pPr>
                      <a:r>
                        <a:rPr lang="fr-FR" sz="1200">
                          <a:effectLst/>
                        </a:rPr>
                        <a:t>Fonction</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7371" marR="37371" marT="37371" marB="37371"/>
                </a:tc>
                <a:tc>
                  <a:txBody>
                    <a:bodyPr/>
                    <a:lstStyle/>
                    <a:p>
                      <a:pPr>
                        <a:lnSpc>
                          <a:spcPct val="107000"/>
                        </a:lnSpc>
                        <a:spcAft>
                          <a:spcPts val="0"/>
                        </a:spcAft>
                      </a:pPr>
                      <a:r>
                        <a:rPr lang="fr-FR" sz="1200">
                          <a:effectLst/>
                        </a:rPr>
                        <a:t>Énoncé de la fonction</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7371" marR="37371" marT="37371" marB="37371"/>
                </a:tc>
                <a:tc>
                  <a:txBody>
                    <a:bodyPr/>
                    <a:lstStyle/>
                    <a:p>
                      <a:pPr>
                        <a:lnSpc>
                          <a:spcPct val="107000"/>
                        </a:lnSpc>
                        <a:spcAft>
                          <a:spcPts val="0"/>
                        </a:spcAft>
                      </a:pPr>
                      <a:r>
                        <a:rPr lang="fr-FR" sz="1200">
                          <a:effectLst/>
                        </a:rPr>
                        <a:t>Critères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7371" marR="37371" marT="37371" marB="37371"/>
                </a:tc>
                <a:tc>
                  <a:txBody>
                    <a:bodyPr/>
                    <a:lstStyle/>
                    <a:p>
                      <a:pPr>
                        <a:lnSpc>
                          <a:spcPct val="107000"/>
                        </a:lnSpc>
                        <a:spcAft>
                          <a:spcPts val="0"/>
                        </a:spcAft>
                      </a:pPr>
                      <a:r>
                        <a:rPr lang="fr-FR" sz="1200">
                          <a:effectLst/>
                        </a:rPr>
                        <a:t>Niveaux d’exigences </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7371" marR="37371" marT="37371" marB="37371"/>
                </a:tc>
                <a:tc>
                  <a:txBody>
                    <a:bodyPr/>
                    <a:lstStyle/>
                    <a:p>
                      <a:pPr>
                        <a:lnSpc>
                          <a:spcPct val="107000"/>
                        </a:lnSpc>
                        <a:spcAft>
                          <a:spcPts val="0"/>
                        </a:spcAft>
                      </a:pPr>
                      <a:r>
                        <a:rPr lang="fr-FR" sz="1200">
                          <a:effectLst/>
                        </a:rPr>
                        <a:t>Flexibilité</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7371" marR="37371" marT="37371" marB="37371"/>
                </a:tc>
                <a:extLst>
                  <a:ext uri="{0D108BD9-81ED-4DB2-BD59-A6C34878D82A}">
                    <a16:rowId xmlns:a16="http://schemas.microsoft.com/office/drawing/2014/main" val="1102984836"/>
                  </a:ext>
                </a:extLst>
              </a:tr>
              <a:tr h="467973">
                <a:tc>
                  <a:txBody>
                    <a:bodyPr/>
                    <a:lstStyle/>
                    <a:p>
                      <a:pPr>
                        <a:lnSpc>
                          <a:spcPct val="107000"/>
                        </a:lnSpc>
                        <a:spcAft>
                          <a:spcPts val="0"/>
                        </a:spcAft>
                      </a:pPr>
                      <a:r>
                        <a:rPr lang="fr-FR" sz="1200">
                          <a:effectLst/>
                        </a:rPr>
                        <a:t>FC1</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tc>
                  <a:txBody>
                    <a:bodyPr/>
                    <a:lstStyle/>
                    <a:p>
                      <a:pPr>
                        <a:lnSpc>
                          <a:spcPct val="107000"/>
                        </a:lnSpc>
                        <a:spcBef>
                          <a:spcPts val="1200"/>
                        </a:spcBef>
                        <a:spcAft>
                          <a:spcPts val="1200"/>
                        </a:spcAft>
                      </a:pPr>
                      <a:r>
                        <a:rPr lang="fr-FR" sz="1200">
                          <a:effectLst/>
                        </a:rPr>
                        <a:t>L’application attendue doit fonctionner parfaitement quel que soit le périphérique (reponsive)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tc>
                  <a:txBody>
                    <a:bodyPr/>
                    <a:lstStyle/>
                    <a:p>
                      <a:pPr>
                        <a:lnSpc>
                          <a:spcPct val="107000"/>
                        </a:lnSpc>
                        <a:spcAft>
                          <a:spcPts val="0"/>
                        </a:spcAft>
                      </a:pPr>
                      <a:r>
                        <a:rPr lang="fr-FR" sz="1200">
                          <a:effectLst/>
                        </a:rPr>
                        <a:t>Ordinateur/Tablette/ Smartphone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tc>
                  <a:txBody>
                    <a:bodyPr/>
                    <a:lstStyle/>
                    <a:p>
                      <a:pPr>
                        <a:lnSpc>
                          <a:spcPct val="107000"/>
                        </a:lnSpc>
                        <a:spcAft>
                          <a:spcPts val="0"/>
                        </a:spcAft>
                      </a:pPr>
                      <a:r>
                        <a:rPr lang="fr-FR" sz="1200">
                          <a:effectLst/>
                        </a:rPr>
                        <a:t>Ultra</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tc>
                  <a:txBody>
                    <a:bodyPr/>
                    <a:lstStyle/>
                    <a:p>
                      <a:pPr algn="r">
                        <a:lnSpc>
                          <a:spcPct val="107000"/>
                        </a:lnSpc>
                        <a:spcAft>
                          <a:spcPts val="0"/>
                        </a:spcAft>
                      </a:pPr>
                      <a:r>
                        <a:rPr lang="fr-FR" sz="1200">
                          <a:effectLst/>
                        </a:rPr>
                        <a:t>0</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extLst>
                  <a:ext uri="{0D108BD9-81ED-4DB2-BD59-A6C34878D82A}">
                    <a16:rowId xmlns:a16="http://schemas.microsoft.com/office/drawing/2014/main" val="1247104421"/>
                  </a:ext>
                </a:extLst>
              </a:tr>
              <a:tr h="266436">
                <a:tc>
                  <a:txBody>
                    <a:bodyPr/>
                    <a:lstStyle/>
                    <a:p>
                      <a:pPr>
                        <a:lnSpc>
                          <a:spcPct val="107000"/>
                        </a:lnSpc>
                        <a:spcAft>
                          <a:spcPts val="0"/>
                        </a:spcAft>
                      </a:pPr>
                      <a:r>
                        <a:rPr lang="fr-FR" sz="1200">
                          <a:effectLst/>
                        </a:rPr>
                        <a:t>FC2</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tc>
                  <a:txBody>
                    <a:bodyPr/>
                    <a:lstStyle/>
                    <a:p>
                      <a:pPr>
                        <a:lnSpc>
                          <a:spcPct val="107000"/>
                        </a:lnSpc>
                        <a:spcBef>
                          <a:spcPts val="1200"/>
                        </a:spcBef>
                        <a:spcAft>
                          <a:spcPts val="1200"/>
                        </a:spcAft>
                      </a:pPr>
                      <a:r>
                        <a:rPr lang="fr-FR" sz="1200">
                          <a:effectLst/>
                        </a:rPr>
                        <a:t>Interfaçage avec le SI existant</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tc>
                  <a:txBody>
                    <a:bodyPr/>
                    <a:lstStyle/>
                    <a:p>
                      <a:pPr>
                        <a:lnSpc>
                          <a:spcPct val="107000"/>
                        </a:lnSpc>
                        <a:spcAft>
                          <a:spcPts val="0"/>
                        </a:spcAft>
                      </a:pPr>
                      <a:r>
                        <a:rPr lang="fr-FR" sz="1200">
                          <a:effectLst/>
                        </a:rPr>
                        <a:t>API REST, ERP (ODA), appels contextuel, </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tc>
                  <a:txBody>
                    <a:bodyPr/>
                    <a:lstStyle/>
                    <a:p>
                      <a:pPr>
                        <a:lnSpc>
                          <a:spcPct val="107000"/>
                        </a:lnSpc>
                        <a:spcAft>
                          <a:spcPts val="0"/>
                        </a:spcAft>
                      </a:pPr>
                      <a:r>
                        <a:rPr lang="fr-FR" sz="1200">
                          <a:effectLst/>
                        </a:rPr>
                        <a:t>Ultra</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tc>
                  <a:txBody>
                    <a:bodyPr/>
                    <a:lstStyle/>
                    <a:p>
                      <a:pPr algn="r">
                        <a:lnSpc>
                          <a:spcPct val="107000"/>
                        </a:lnSpc>
                        <a:spcAft>
                          <a:spcPts val="0"/>
                        </a:spcAft>
                      </a:pPr>
                      <a:r>
                        <a:rPr lang="fr-FR" sz="1200">
                          <a:effectLst/>
                        </a:rPr>
                        <a:t>0</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extLst>
                  <a:ext uri="{0D108BD9-81ED-4DB2-BD59-A6C34878D82A}">
                    <a16:rowId xmlns:a16="http://schemas.microsoft.com/office/drawing/2014/main" val="1583680403"/>
                  </a:ext>
                </a:extLst>
              </a:tr>
              <a:tr h="266436">
                <a:tc>
                  <a:txBody>
                    <a:bodyPr/>
                    <a:lstStyle/>
                    <a:p>
                      <a:pPr>
                        <a:lnSpc>
                          <a:spcPct val="107000"/>
                        </a:lnSpc>
                        <a:spcAft>
                          <a:spcPts val="0"/>
                        </a:spcAft>
                      </a:pPr>
                      <a:r>
                        <a:rPr lang="fr-FR" sz="1200">
                          <a:effectLst/>
                        </a:rPr>
                        <a:t>FC3</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tc>
                  <a:txBody>
                    <a:bodyPr/>
                    <a:lstStyle/>
                    <a:p>
                      <a:pPr>
                        <a:lnSpc>
                          <a:spcPct val="107000"/>
                        </a:lnSpc>
                        <a:spcBef>
                          <a:spcPts val="1200"/>
                        </a:spcBef>
                        <a:spcAft>
                          <a:spcPts val="1200"/>
                        </a:spcAft>
                      </a:pPr>
                      <a:r>
                        <a:rPr lang="fr-FR" sz="1200">
                          <a:effectLst/>
                        </a:rPr>
                        <a:t>Sécurité</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tc>
                  <a:txBody>
                    <a:bodyPr/>
                    <a:lstStyle/>
                    <a:p>
                      <a:pPr>
                        <a:lnSpc>
                          <a:spcPct val="107000"/>
                        </a:lnSpc>
                        <a:spcAft>
                          <a:spcPts val="0"/>
                        </a:spcAft>
                      </a:pPr>
                      <a:r>
                        <a:rPr lang="fr-FR" sz="1200">
                          <a:effectLst/>
                        </a:rPr>
                        <a:t>RGPD, injections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tc>
                  <a:txBody>
                    <a:bodyPr/>
                    <a:lstStyle/>
                    <a:p>
                      <a:pPr>
                        <a:lnSpc>
                          <a:spcPct val="107000"/>
                        </a:lnSpc>
                      </a:pPr>
                      <a:endParaRPr lang="fr-FR" sz="1200">
                        <a:effectLst/>
                        <a:latin typeface="Calibri" panose="020F0502020204030204" pitchFamily="34" charset="0"/>
                        <a:cs typeface="Times New Roman" panose="02020603050405020304" pitchFamily="18" charset="0"/>
                      </a:endParaRPr>
                    </a:p>
                  </a:txBody>
                  <a:tcPr marL="14948" marR="14948" marT="14948" marB="14948" anchor="b"/>
                </a:tc>
                <a:tc>
                  <a:txBody>
                    <a:bodyPr/>
                    <a:lstStyle/>
                    <a:p>
                      <a:pPr>
                        <a:lnSpc>
                          <a:spcPct val="107000"/>
                        </a:lnSpc>
                      </a:pPr>
                      <a:endParaRPr lang="fr-FR" sz="1200">
                        <a:effectLst/>
                        <a:latin typeface="Calibri" panose="020F0502020204030204" pitchFamily="34" charset="0"/>
                        <a:cs typeface="Times New Roman" panose="02020603050405020304" pitchFamily="18" charset="0"/>
                      </a:endParaRPr>
                    </a:p>
                  </a:txBody>
                  <a:tcPr marL="14948" marR="14948" marT="14948" marB="14948" anchor="b"/>
                </a:tc>
                <a:extLst>
                  <a:ext uri="{0D108BD9-81ED-4DB2-BD59-A6C34878D82A}">
                    <a16:rowId xmlns:a16="http://schemas.microsoft.com/office/drawing/2014/main" val="836541334"/>
                  </a:ext>
                </a:extLst>
              </a:tr>
              <a:tr h="266436">
                <a:tc>
                  <a:txBody>
                    <a:bodyPr/>
                    <a:lstStyle/>
                    <a:p>
                      <a:pPr>
                        <a:lnSpc>
                          <a:spcPct val="107000"/>
                        </a:lnSpc>
                        <a:spcAft>
                          <a:spcPts val="0"/>
                        </a:spcAft>
                      </a:pPr>
                      <a:r>
                        <a:rPr lang="fr-FR" sz="1200">
                          <a:effectLst/>
                        </a:rPr>
                        <a:t>FC4</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tc>
                  <a:txBody>
                    <a:bodyPr/>
                    <a:lstStyle/>
                    <a:p>
                      <a:pPr>
                        <a:lnSpc>
                          <a:spcPct val="107000"/>
                        </a:lnSpc>
                        <a:spcBef>
                          <a:spcPts val="1200"/>
                        </a:spcBef>
                        <a:spcAft>
                          <a:spcPts val="1200"/>
                        </a:spcAft>
                      </a:pPr>
                      <a:r>
                        <a:rPr lang="fr-FR" sz="1200">
                          <a:effectLst/>
                        </a:rPr>
                        <a:t>Intégration dans le site “vitrine” existant</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tc>
                  <a:txBody>
                    <a:bodyPr/>
                    <a:lstStyle/>
                    <a:p>
                      <a:pPr>
                        <a:lnSpc>
                          <a:spcPct val="107000"/>
                        </a:lnSpc>
                      </a:pPr>
                      <a:endParaRPr lang="fr-FR" sz="1200">
                        <a:effectLst/>
                        <a:latin typeface="Calibri" panose="020F0502020204030204" pitchFamily="34" charset="0"/>
                        <a:cs typeface="Times New Roman" panose="02020603050405020304" pitchFamily="18" charset="0"/>
                      </a:endParaRPr>
                    </a:p>
                  </a:txBody>
                  <a:tcPr marL="14948" marR="14948" marT="14948" marB="14948" anchor="b"/>
                </a:tc>
                <a:tc>
                  <a:txBody>
                    <a:bodyPr/>
                    <a:lstStyle/>
                    <a:p>
                      <a:pPr>
                        <a:lnSpc>
                          <a:spcPct val="107000"/>
                        </a:lnSpc>
                      </a:pPr>
                      <a:endParaRPr lang="fr-FR" sz="1200">
                        <a:effectLst/>
                        <a:latin typeface="Calibri" panose="020F0502020204030204" pitchFamily="34" charset="0"/>
                        <a:cs typeface="Times New Roman" panose="02020603050405020304" pitchFamily="18" charset="0"/>
                      </a:endParaRPr>
                    </a:p>
                  </a:txBody>
                  <a:tcPr marL="14948" marR="14948" marT="14948" marB="14948" anchor="b"/>
                </a:tc>
                <a:tc>
                  <a:txBody>
                    <a:bodyPr/>
                    <a:lstStyle/>
                    <a:p>
                      <a:pPr>
                        <a:lnSpc>
                          <a:spcPct val="107000"/>
                        </a:lnSpc>
                      </a:pPr>
                      <a:endParaRPr lang="fr-FR" sz="1200">
                        <a:effectLst/>
                        <a:latin typeface="Calibri" panose="020F0502020204030204" pitchFamily="34" charset="0"/>
                        <a:cs typeface="Times New Roman" panose="02020603050405020304" pitchFamily="18" charset="0"/>
                      </a:endParaRPr>
                    </a:p>
                  </a:txBody>
                  <a:tcPr marL="14948" marR="14948" marT="14948" marB="14948" anchor="b"/>
                </a:tc>
                <a:extLst>
                  <a:ext uri="{0D108BD9-81ED-4DB2-BD59-A6C34878D82A}">
                    <a16:rowId xmlns:a16="http://schemas.microsoft.com/office/drawing/2014/main" val="1857007065"/>
                  </a:ext>
                </a:extLst>
              </a:tr>
              <a:tr h="266436">
                <a:tc>
                  <a:txBody>
                    <a:bodyPr/>
                    <a:lstStyle/>
                    <a:p>
                      <a:pPr>
                        <a:lnSpc>
                          <a:spcPct val="107000"/>
                        </a:lnSpc>
                        <a:spcAft>
                          <a:spcPts val="0"/>
                        </a:spcAft>
                      </a:pPr>
                      <a:r>
                        <a:rPr lang="fr-FR" sz="1200">
                          <a:effectLst/>
                        </a:rPr>
                        <a:t>FC5</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tc>
                  <a:txBody>
                    <a:bodyPr/>
                    <a:lstStyle/>
                    <a:p>
                      <a:pPr>
                        <a:lnSpc>
                          <a:spcPct val="107000"/>
                        </a:lnSpc>
                        <a:spcBef>
                          <a:spcPts val="1200"/>
                        </a:spcBef>
                        <a:spcAft>
                          <a:spcPts val="1200"/>
                        </a:spcAft>
                      </a:pPr>
                      <a:r>
                        <a:rPr lang="fr-FR" sz="1200">
                          <a:effectLst/>
                        </a:rPr>
                        <a:t>Budget maximal</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tc>
                  <a:txBody>
                    <a:bodyPr/>
                    <a:lstStyle/>
                    <a:p>
                      <a:pPr>
                        <a:lnSpc>
                          <a:spcPct val="107000"/>
                        </a:lnSpc>
                        <a:spcAft>
                          <a:spcPts val="0"/>
                        </a:spcAft>
                      </a:pPr>
                      <a:r>
                        <a:rPr lang="fr-FR" sz="1200">
                          <a:effectLst/>
                        </a:rPr>
                        <a:t>150k €</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tc>
                  <a:txBody>
                    <a:bodyPr/>
                    <a:lstStyle/>
                    <a:p>
                      <a:pPr>
                        <a:lnSpc>
                          <a:spcPct val="107000"/>
                        </a:lnSpc>
                        <a:spcAft>
                          <a:spcPts val="0"/>
                        </a:spcAft>
                      </a:pPr>
                      <a:r>
                        <a:rPr lang="fr-FR" sz="1200">
                          <a:effectLst/>
                        </a:rPr>
                        <a:t>Fort</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tc>
                  <a:txBody>
                    <a:bodyPr/>
                    <a:lstStyle/>
                    <a:p>
                      <a:pPr algn="r">
                        <a:lnSpc>
                          <a:spcPct val="107000"/>
                        </a:lnSpc>
                        <a:spcAft>
                          <a:spcPts val="0"/>
                        </a:spcAft>
                      </a:pPr>
                      <a:r>
                        <a:rPr lang="fr-FR" sz="1200">
                          <a:effectLst/>
                        </a:rPr>
                        <a:t>0</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extLst>
                  <a:ext uri="{0D108BD9-81ED-4DB2-BD59-A6C34878D82A}">
                    <a16:rowId xmlns:a16="http://schemas.microsoft.com/office/drawing/2014/main" val="412744125"/>
                  </a:ext>
                </a:extLst>
              </a:tr>
              <a:tr h="669511">
                <a:tc>
                  <a:txBody>
                    <a:bodyPr/>
                    <a:lstStyle/>
                    <a:p>
                      <a:pPr>
                        <a:lnSpc>
                          <a:spcPct val="107000"/>
                        </a:lnSpc>
                        <a:spcAft>
                          <a:spcPts val="0"/>
                        </a:spcAft>
                      </a:pPr>
                      <a:r>
                        <a:rPr lang="fr-FR" sz="1200">
                          <a:effectLst/>
                        </a:rPr>
                        <a:t>FC6</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tc>
                  <a:txBody>
                    <a:bodyPr/>
                    <a:lstStyle/>
                    <a:p>
                      <a:pPr>
                        <a:lnSpc>
                          <a:spcPct val="107000"/>
                        </a:lnSpc>
                        <a:spcBef>
                          <a:spcPts val="1200"/>
                        </a:spcBef>
                        <a:spcAft>
                          <a:spcPts val="1200"/>
                        </a:spcAft>
                      </a:pPr>
                      <a:r>
                        <a:rPr lang="fr-FR" sz="1200">
                          <a:effectLst/>
                        </a:rPr>
                        <a:t>Déploiement projet infrastructure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tc>
                  <a:txBody>
                    <a:bodyPr/>
                    <a:lstStyle/>
                    <a:p>
                      <a:pPr>
                        <a:lnSpc>
                          <a:spcPct val="107000"/>
                        </a:lnSpc>
                        <a:spcAft>
                          <a:spcPts val="0"/>
                        </a:spcAft>
                      </a:pPr>
                      <a:r>
                        <a:rPr lang="fr-FR" sz="1200">
                          <a:effectLst/>
                        </a:rPr>
                        <a:t>Déployer l’infrastructure sur les serveurs de Verre-Tech (en micro-services), sur les 2 serveurs PowerEdge R730 de chez DELL</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tc>
                  <a:txBody>
                    <a:bodyPr/>
                    <a:lstStyle/>
                    <a:p>
                      <a:pPr>
                        <a:lnSpc>
                          <a:spcPct val="107000"/>
                        </a:lnSpc>
                        <a:spcAft>
                          <a:spcPts val="0"/>
                        </a:spcAft>
                      </a:pPr>
                      <a:r>
                        <a:rPr lang="fr-FR" sz="1200">
                          <a:effectLst/>
                        </a:rPr>
                        <a:t>Fort</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tc>
                  <a:txBody>
                    <a:bodyPr/>
                    <a:lstStyle/>
                    <a:p>
                      <a:pPr>
                        <a:lnSpc>
                          <a:spcPct val="107000"/>
                        </a:lnSpc>
                      </a:pPr>
                      <a:endParaRPr lang="fr-FR" sz="1200">
                        <a:effectLst/>
                        <a:latin typeface="Calibri" panose="020F0502020204030204" pitchFamily="34" charset="0"/>
                        <a:cs typeface="Times New Roman" panose="02020603050405020304" pitchFamily="18" charset="0"/>
                      </a:endParaRPr>
                    </a:p>
                  </a:txBody>
                  <a:tcPr marL="14948" marR="14948" marT="14948" marB="14948" anchor="b"/>
                </a:tc>
                <a:extLst>
                  <a:ext uri="{0D108BD9-81ED-4DB2-BD59-A6C34878D82A}">
                    <a16:rowId xmlns:a16="http://schemas.microsoft.com/office/drawing/2014/main" val="4001122463"/>
                  </a:ext>
                </a:extLst>
              </a:tr>
              <a:tr h="467973">
                <a:tc>
                  <a:txBody>
                    <a:bodyPr/>
                    <a:lstStyle/>
                    <a:p>
                      <a:pPr>
                        <a:lnSpc>
                          <a:spcPct val="107000"/>
                        </a:lnSpc>
                        <a:spcAft>
                          <a:spcPts val="0"/>
                        </a:spcAft>
                      </a:pPr>
                      <a:r>
                        <a:rPr lang="fr-FR" sz="1200">
                          <a:effectLst/>
                        </a:rPr>
                        <a:t>FC7</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tc>
                  <a:txBody>
                    <a:bodyPr/>
                    <a:lstStyle/>
                    <a:p>
                      <a:pPr>
                        <a:lnSpc>
                          <a:spcPct val="107000"/>
                        </a:lnSpc>
                        <a:spcBef>
                          <a:spcPts val="1200"/>
                        </a:spcBef>
                        <a:spcAft>
                          <a:spcPts val="1200"/>
                        </a:spcAft>
                      </a:pPr>
                      <a:r>
                        <a:rPr lang="fr-FR" sz="1200">
                          <a:effectLst/>
                        </a:rPr>
                        <a:t>Backup</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tc>
                  <a:txBody>
                    <a:bodyPr/>
                    <a:lstStyle/>
                    <a:p>
                      <a:pPr>
                        <a:lnSpc>
                          <a:spcPct val="107000"/>
                        </a:lnSpc>
                        <a:spcAft>
                          <a:spcPts val="0"/>
                        </a:spcAft>
                      </a:pPr>
                      <a:r>
                        <a:rPr lang="fr-FR" sz="1200">
                          <a:effectLst/>
                        </a:rPr>
                        <a:t>Intégration des backups sur la baie NetAPP via VEEAM et des scripts.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tc>
                  <a:txBody>
                    <a:bodyPr/>
                    <a:lstStyle/>
                    <a:p>
                      <a:pPr>
                        <a:lnSpc>
                          <a:spcPct val="107000"/>
                        </a:lnSpc>
                        <a:spcAft>
                          <a:spcPts val="0"/>
                        </a:spcAft>
                      </a:pPr>
                      <a:r>
                        <a:rPr lang="fr-FR" sz="1200">
                          <a:effectLst/>
                        </a:rPr>
                        <a:t>Ultra</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tc>
                  <a:txBody>
                    <a:bodyPr/>
                    <a:lstStyle/>
                    <a:p>
                      <a:pPr>
                        <a:lnSpc>
                          <a:spcPct val="107000"/>
                        </a:lnSpc>
                        <a:spcAft>
                          <a:spcPts val="0"/>
                        </a:spcAft>
                      </a:pPr>
                      <a:r>
                        <a:rPr lang="fr-FR" sz="1200">
                          <a:effectLst/>
                        </a:rPr>
                        <a:t>0</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14948" marR="14948" marT="14948" marB="14948" anchor="b"/>
                </a:tc>
                <a:extLst>
                  <a:ext uri="{0D108BD9-81ED-4DB2-BD59-A6C34878D82A}">
                    <a16:rowId xmlns:a16="http://schemas.microsoft.com/office/drawing/2014/main" val="80375981"/>
                  </a:ext>
                </a:extLst>
              </a:tr>
            </a:tbl>
          </a:graphicData>
        </a:graphic>
      </p:graphicFrame>
      <p:sp>
        <p:nvSpPr>
          <p:cNvPr id="5" name="Espace réservé du numéro de diapositive 4">
            <a:extLst>
              <a:ext uri="{FF2B5EF4-FFF2-40B4-BE49-F238E27FC236}">
                <a16:creationId xmlns:a16="http://schemas.microsoft.com/office/drawing/2014/main" id="{0F63D146-0F6D-4F18-BFE0-CA50C03387DE}"/>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
        <p:nvSpPr>
          <p:cNvPr id="6" name="Espace réservé du pied de page 5">
            <a:extLst>
              <a:ext uri="{FF2B5EF4-FFF2-40B4-BE49-F238E27FC236}">
                <a16:creationId xmlns:a16="http://schemas.microsoft.com/office/drawing/2014/main" id="{8A28C91D-088E-4DC5-8EFF-B9A630AE376C}"/>
              </a:ext>
            </a:extLst>
          </p:cNvPr>
          <p:cNvSpPr>
            <a:spLocks noGrp="1"/>
          </p:cNvSpPr>
          <p:nvPr>
            <p:ph type="ftr" sz="quarter" idx="11"/>
          </p:nvPr>
        </p:nvSpPr>
        <p:spPr/>
        <p:txBody>
          <a:bodyPr/>
          <a:lstStyle/>
          <a:p>
            <a:r>
              <a:rPr lang="en-US"/>
              <a:t>WAT - Projet Verre-Tech</a:t>
            </a:r>
            <a:endParaRPr lang="en-US" dirty="0"/>
          </a:p>
        </p:txBody>
      </p:sp>
    </p:spTree>
    <p:extLst>
      <p:ext uri="{BB962C8B-B14F-4D97-AF65-F5344CB8AC3E}">
        <p14:creationId xmlns:p14="http://schemas.microsoft.com/office/powerpoint/2010/main" val="509032892"/>
      </p:ext>
    </p:extLst>
  </p:cSld>
  <p:clrMapOvr>
    <a:masterClrMapping/>
  </p:clrMapOvr>
</p:sld>
</file>

<file path=ppt/theme/theme1.xml><?xml version="1.0" encoding="utf-8"?>
<a:theme xmlns:a="http://schemas.openxmlformats.org/drawingml/2006/main" name="Cadr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1340</Words>
  <Application>Microsoft Office PowerPoint</Application>
  <PresentationFormat>Grand écran</PresentationFormat>
  <Paragraphs>421</Paragraphs>
  <Slides>20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Calibri</vt:lpstr>
      <vt:lpstr>Corbel</vt:lpstr>
      <vt:lpstr>Wingdings 2</vt:lpstr>
      <vt:lpstr>Cadre</vt:lpstr>
      <vt:lpstr>Projet Fil Rouge Verre-Tech</vt:lpstr>
      <vt:lpstr>Verre-tech</vt:lpstr>
      <vt:lpstr>WAT</vt:lpstr>
      <vt:lpstr>Vos attentes</vt:lpstr>
      <vt:lpstr>Vos besoins</vt:lpstr>
      <vt:lpstr>La réponse</vt:lpstr>
      <vt:lpstr>Notre vision</vt:lpstr>
      <vt:lpstr>Fonctionnalités</vt:lpstr>
      <vt:lpstr>Contraintes</vt:lpstr>
      <vt:lpstr>Méthodologie</vt:lpstr>
      <vt:lpstr>Structure</vt:lpstr>
      <vt:lpstr>Délais</vt:lpstr>
      <vt:lpstr>Délais</vt:lpstr>
      <vt:lpstr>Délais</vt:lpstr>
      <vt:lpstr>Délais</vt:lpstr>
      <vt:lpstr>Planning</vt:lpstr>
      <vt:lpstr>Coûts</vt:lpstr>
      <vt:lpstr>Organisation</vt:lpstr>
      <vt:lpstr>Risques</vt:lpstr>
      <vt:lpstr>Merci pour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Fil Rouge Verre-Tech</dc:title>
  <dc:creator>Theo</dc:creator>
  <cp:lastModifiedBy>Theo</cp:lastModifiedBy>
  <cp:revision>3</cp:revision>
  <dcterms:created xsi:type="dcterms:W3CDTF">2020-04-28T11:57:19Z</dcterms:created>
  <dcterms:modified xsi:type="dcterms:W3CDTF">2020-04-28T13:11:25Z</dcterms:modified>
</cp:coreProperties>
</file>