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EC59506-AC7C-4140-8112-C4D8A43B8E8B}" v="4" dt="2024-06-05T02:37:15.491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3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iz Fernando Rodrigues" userId="a5e6e74f666f008f" providerId="LiveId" clId="{CEC59506-AC7C-4140-8112-C4D8A43B8E8B}"/>
    <pc:docChg chg="undo custSel addSld delSld modSld">
      <pc:chgData name="Luiz Fernando Rodrigues" userId="a5e6e74f666f008f" providerId="LiveId" clId="{CEC59506-AC7C-4140-8112-C4D8A43B8E8B}" dt="2024-06-05T02:51:09.669" v="1946" actId="26606"/>
      <pc:docMkLst>
        <pc:docMk/>
      </pc:docMkLst>
      <pc:sldChg chg="delSp modSp mod">
        <pc:chgData name="Luiz Fernando Rodrigues" userId="a5e6e74f666f008f" providerId="LiveId" clId="{CEC59506-AC7C-4140-8112-C4D8A43B8E8B}" dt="2024-06-05T02:16:07.041" v="593" actId="1076"/>
        <pc:sldMkLst>
          <pc:docMk/>
          <pc:sldMk cId="0" sldId="256"/>
        </pc:sldMkLst>
        <pc:spChg chg="mod">
          <ac:chgData name="Luiz Fernando Rodrigues" userId="a5e6e74f666f008f" providerId="LiveId" clId="{CEC59506-AC7C-4140-8112-C4D8A43B8E8B}" dt="2024-06-05T02:15:58.307" v="592" actId="404"/>
          <ac:spMkLst>
            <pc:docMk/>
            <pc:sldMk cId="0" sldId="256"/>
            <ac:spMk id="7" creationId="{00000000-0000-0000-0000-000000000000}"/>
          </ac:spMkLst>
        </pc:spChg>
        <pc:grpChg chg="del">
          <ac:chgData name="Luiz Fernando Rodrigues" userId="a5e6e74f666f008f" providerId="LiveId" clId="{CEC59506-AC7C-4140-8112-C4D8A43B8E8B}" dt="2024-06-05T02:14:49.444" v="550" actId="478"/>
          <ac:grpSpMkLst>
            <pc:docMk/>
            <pc:sldMk cId="0" sldId="256"/>
            <ac:grpSpMk id="8" creationId="{00000000-0000-0000-0000-000000000000}"/>
          </ac:grpSpMkLst>
        </pc:grpChg>
        <pc:graphicFrameChg chg="mod">
          <ac:chgData name="Luiz Fernando Rodrigues" userId="a5e6e74f666f008f" providerId="LiveId" clId="{CEC59506-AC7C-4140-8112-C4D8A43B8E8B}" dt="2024-06-05T02:16:07.041" v="593" actId="1076"/>
          <ac:graphicFrameMkLst>
            <pc:docMk/>
            <pc:sldMk cId="0" sldId="256"/>
            <ac:graphicFrameMk id="13" creationId="{00000000-0000-0000-0000-000000000000}"/>
          </ac:graphicFrameMkLst>
        </pc:graphicFrameChg>
      </pc:sldChg>
      <pc:sldChg chg="delSp modSp mod">
        <pc:chgData name="Luiz Fernando Rodrigues" userId="a5e6e74f666f008f" providerId="LiveId" clId="{CEC59506-AC7C-4140-8112-C4D8A43B8E8B}" dt="2024-06-05T02:14:55.831" v="551" actId="478"/>
        <pc:sldMkLst>
          <pc:docMk/>
          <pc:sldMk cId="0" sldId="257"/>
        </pc:sldMkLst>
        <pc:spChg chg="mod">
          <ac:chgData name="Luiz Fernando Rodrigues" userId="a5e6e74f666f008f" providerId="LiveId" clId="{CEC59506-AC7C-4140-8112-C4D8A43B8E8B}" dt="2024-06-05T01:59:48.865" v="187" actId="20577"/>
          <ac:spMkLst>
            <pc:docMk/>
            <pc:sldMk cId="0" sldId="257"/>
            <ac:spMk id="9" creationId="{00000000-0000-0000-0000-000000000000}"/>
          </ac:spMkLst>
        </pc:spChg>
        <pc:grpChg chg="del">
          <ac:chgData name="Luiz Fernando Rodrigues" userId="a5e6e74f666f008f" providerId="LiveId" clId="{CEC59506-AC7C-4140-8112-C4D8A43B8E8B}" dt="2024-06-05T02:14:55.831" v="551" actId="478"/>
          <ac:grpSpMkLst>
            <pc:docMk/>
            <pc:sldMk cId="0" sldId="257"/>
            <ac:grpSpMk id="10" creationId="{00000000-0000-0000-0000-000000000000}"/>
          </ac:grpSpMkLst>
        </pc:grpChg>
      </pc:sldChg>
      <pc:sldChg chg="addSp delSp modSp mod">
        <pc:chgData name="Luiz Fernando Rodrigues" userId="a5e6e74f666f008f" providerId="LiveId" clId="{CEC59506-AC7C-4140-8112-C4D8A43B8E8B}" dt="2024-06-05T02:16:20.229" v="601" actId="20577"/>
        <pc:sldMkLst>
          <pc:docMk/>
          <pc:sldMk cId="0" sldId="258"/>
        </pc:sldMkLst>
        <pc:spChg chg="mod">
          <ac:chgData name="Luiz Fernando Rodrigues" userId="a5e6e74f666f008f" providerId="LiveId" clId="{CEC59506-AC7C-4140-8112-C4D8A43B8E8B}" dt="2024-06-05T02:16:20.229" v="601" actId="20577"/>
          <ac:spMkLst>
            <pc:docMk/>
            <pc:sldMk cId="0" sldId="258"/>
            <ac:spMk id="8" creationId="{00000000-0000-0000-0000-000000000000}"/>
          </ac:spMkLst>
        </pc:spChg>
        <pc:spChg chg="mod">
          <ac:chgData name="Luiz Fernando Rodrigues" userId="a5e6e74f666f008f" providerId="LiveId" clId="{CEC59506-AC7C-4140-8112-C4D8A43B8E8B}" dt="2024-06-05T02:03:05.591" v="283" actId="20577"/>
          <ac:spMkLst>
            <pc:docMk/>
            <pc:sldMk cId="0" sldId="258"/>
            <ac:spMk id="13" creationId="{00000000-0000-0000-0000-000000000000}"/>
          </ac:spMkLst>
        </pc:spChg>
        <pc:grpChg chg="del mod">
          <ac:chgData name="Luiz Fernando Rodrigues" userId="a5e6e74f666f008f" providerId="LiveId" clId="{CEC59506-AC7C-4140-8112-C4D8A43B8E8B}" dt="2024-06-05T02:02:14.733" v="196" actId="478"/>
          <ac:grpSpMkLst>
            <pc:docMk/>
            <pc:sldMk cId="0" sldId="258"/>
            <ac:grpSpMk id="2" creationId="{00000000-0000-0000-0000-000000000000}"/>
          </ac:grpSpMkLst>
        </pc:grpChg>
        <pc:grpChg chg="del">
          <ac:chgData name="Luiz Fernando Rodrigues" userId="a5e6e74f666f008f" providerId="LiveId" clId="{CEC59506-AC7C-4140-8112-C4D8A43B8E8B}" dt="2024-06-05T02:14:59.607" v="552" actId="478"/>
          <ac:grpSpMkLst>
            <pc:docMk/>
            <pc:sldMk cId="0" sldId="258"/>
            <ac:grpSpMk id="9" creationId="{00000000-0000-0000-0000-000000000000}"/>
          </ac:grpSpMkLst>
        </pc:grpChg>
        <pc:picChg chg="add del mod">
          <ac:chgData name="Luiz Fernando Rodrigues" userId="a5e6e74f666f008f" providerId="LiveId" clId="{CEC59506-AC7C-4140-8112-C4D8A43B8E8B}" dt="2024-06-05T02:01:25.791" v="193" actId="478"/>
          <ac:picMkLst>
            <pc:docMk/>
            <pc:sldMk cId="0" sldId="258"/>
            <ac:picMk id="17" creationId="{6F087C70-019D-C6E1-527A-051998FC2890}"/>
          </ac:picMkLst>
        </pc:picChg>
        <pc:picChg chg="add mod">
          <ac:chgData name="Luiz Fernando Rodrigues" userId="a5e6e74f666f008f" providerId="LiveId" clId="{CEC59506-AC7C-4140-8112-C4D8A43B8E8B}" dt="2024-06-05T02:03:11.396" v="284" actId="1076"/>
          <ac:picMkLst>
            <pc:docMk/>
            <pc:sldMk cId="0" sldId="258"/>
            <ac:picMk id="19" creationId="{C840832B-7DA4-DF34-BBCD-87DC02105DFE}"/>
          </ac:picMkLst>
        </pc:picChg>
      </pc:sldChg>
      <pc:sldChg chg="del">
        <pc:chgData name="Luiz Fernando Rodrigues" userId="a5e6e74f666f008f" providerId="LiveId" clId="{CEC59506-AC7C-4140-8112-C4D8A43B8E8B}" dt="2024-06-05T02:03:24.212" v="285" actId="47"/>
        <pc:sldMkLst>
          <pc:docMk/>
          <pc:sldMk cId="0" sldId="259"/>
        </pc:sldMkLst>
      </pc:sldChg>
      <pc:sldChg chg="addSp delSp modSp add mod setBg">
        <pc:chgData name="Luiz Fernando Rodrigues" userId="a5e6e74f666f008f" providerId="LiveId" clId="{CEC59506-AC7C-4140-8112-C4D8A43B8E8B}" dt="2024-06-05T02:21:26.146" v="725" actId="22"/>
        <pc:sldMkLst>
          <pc:docMk/>
          <pc:sldMk cId="679890295" sldId="259"/>
        </pc:sldMkLst>
        <pc:spChg chg="mod">
          <ac:chgData name="Luiz Fernando Rodrigues" userId="a5e6e74f666f008f" providerId="LiveId" clId="{CEC59506-AC7C-4140-8112-C4D8A43B8E8B}" dt="2024-06-05T02:19:04.071" v="611" actId="26606"/>
          <ac:spMkLst>
            <pc:docMk/>
            <pc:sldMk cId="679890295" sldId="259"/>
            <ac:spMk id="8" creationId="{00000000-0000-0000-0000-000000000000}"/>
          </ac:spMkLst>
        </pc:spChg>
        <pc:spChg chg="mod">
          <ac:chgData name="Luiz Fernando Rodrigues" userId="a5e6e74f666f008f" providerId="LiveId" clId="{CEC59506-AC7C-4140-8112-C4D8A43B8E8B}" dt="2024-06-05T02:20:47.665" v="717" actId="20577"/>
          <ac:spMkLst>
            <pc:docMk/>
            <pc:sldMk cId="679890295" sldId="259"/>
            <ac:spMk id="9" creationId="{00000000-0000-0000-0000-000000000000}"/>
          </ac:spMkLst>
        </pc:spChg>
        <pc:spChg chg="add del">
          <ac:chgData name="Luiz Fernando Rodrigues" userId="a5e6e74f666f008f" providerId="LiveId" clId="{CEC59506-AC7C-4140-8112-C4D8A43B8E8B}" dt="2024-06-05T02:18:45.830" v="609" actId="26606"/>
          <ac:spMkLst>
            <pc:docMk/>
            <pc:sldMk cId="679890295" sldId="259"/>
            <ac:spMk id="23" creationId="{2151139A-886F-4B97-8815-729AD3831BBD}"/>
          </ac:spMkLst>
        </pc:spChg>
        <pc:spChg chg="add del">
          <ac:chgData name="Luiz Fernando Rodrigues" userId="a5e6e74f666f008f" providerId="LiveId" clId="{CEC59506-AC7C-4140-8112-C4D8A43B8E8B}" dt="2024-06-05T02:18:45.830" v="609" actId="26606"/>
          <ac:spMkLst>
            <pc:docMk/>
            <pc:sldMk cId="679890295" sldId="259"/>
            <ac:spMk id="25" creationId="{AB5E08C4-8CDD-4623-A5B8-E998C6DEE3B7}"/>
          </ac:spMkLst>
        </pc:spChg>
        <pc:spChg chg="add del">
          <ac:chgData name="Luiz Fernando Rodrigues" userId="a5e6e74f666f008f" providerId="LiveId" clId="{CEC59506-AC7C-4140-8112-C4D8A43B8E8B}" dt="2024-06-05T02:18:45.830" v="609" actId="26606"/>
          <ac:spMkLst>
            <pc:docMk/>
            <pc:sldMk cId="679890295" sldId="259"/>
            <ac:spMk id="27" creationId="{15F33878-D502-4FFA-8ACE-F2AECDB2A23F}"/>
          </ac:spMkLst>
        </pc:spChg>
        <pc:spChg chg="add del">
          <ac:chgData name="Luiz Fernando Rodrigues" userId="a5e6e74f666f008f" providerId="LiveId" clId="{CEC59506-AC7C-4140-8112-C4D8A43B8E8B}" dt="2024-06-05T02:18:45.830" v="609" actId="26606"/>
          <ac:spMkLst>
            <pc:docMk/>
            <pc:sldMk cId="679890295" sldId="259"/>
            <ac:spMk id="29" creationId="{D3539FEE-81D3-4406-802E-60B20B16F4F6}"/>
          </ac:spMkLst>
        </pc:spChg>
        <pc:spChg chg="add del">
          <ac:chgData name="Luiz Fernando Rodrigues" userId="a5e6e74f666f008f" providerId="LiveId" clId="{CEC59506-AC7C-4140-8112-C4D8A43B8E8B}" dt="2024-06-05T02:18:45.830" v="609" actId="26606"/>
          <ac:spMkLst>
            <pc:docMk/>
            <pc:sldMk cId="679890295" sldId="259"/>
            <ac:spMk id="31" creationId="{DC701763-729E-462F-A5A8-E0DEFEB1E2E4}"/>
          </ac:spMkLst>
        </pc:spChg>
        <pc:spChg chg="add del">
          <ac:chgData name="Luiz Fernando Rodrigues" userId="a5e6e74f666f008f" providerId="LiveId" clId="{CEC59506-AC7C-4140-8112-C4D8A43B8E8B}" dt="2024-06-05T02:19:04.071" v="611" actId="26606"/>
          <ac:spMkLst>
            <pc:docMk/>
            <pc:sldMk cId="679890295" sldId="259"/>
            <ac:spMk id="33" creationId="{CAB6D7AF-734C-43E5-AE74-E8EC5D462582}"/>
          </ac:spMkLst>
        </pc:spChg>
        <pc:spChg chg="add del">
          <ac:chgData name="Luiz Fernando Rodrigues" userId="a5e6e74f666f008f" providerId="LiveId" clId="{CEC59506-AC7C-4140-8112-C4D8A43B8E8B}" dt="2024-06-05T02:19:04.071" v="611" actId="26606"/>
          <ac:spMkLst>
            <pc:docMk/>
            <pc:sldMk cId="679890295" sldId="259"/>
            <ac:spMk id="34" creationId="{36830A5B-65B2-40C0-80F8-67EFC8A6B03B}"/>
          </ac:spMkLst>
        </pc:spChg>
        <pc:spChg chg="add">
          <ac:chgData name="Luiz Fernando Rodrigues" userId="a5e6e74f666f008f" providerId="LiveId" clId="{CEC59506-AC7C-4140-8112-C4D8A43B8E8B}" dt="2024-06-05T02:19:04.071" v="611" actId="26606"/>
          <ac:spMkLst>
            <pc:docMk/>
            <pc:sldMk cId="679890295" sldId="259"/>
            <ac:spMk id="39" creationId="{385E1BDC-A9B0-4A87-82E3-F3187F69A802}"/>
          </ac:spMkLst>
        </pc:spChg>
        <pc:spChg chg="add">
          <ac:chgData name="Luiz Fernando Rodrigues" userId="a5e6e74f666f008f" providerId="LiveId" clId="{CEC59506-AC7C-4140-8112-C4D8A43B8E8B}" dt="2024-06-05T02:19:04.071" v="611" actId="26606"/>
          <ac:spMkLst>
            <pc:docMk/>
            <pc:sldMk cId="679890295" sldId="259"/>
            <ac:spMk id="41" creationId="{0990C621-3B8B-4820-8328-D47EF7CE823C}"/>
          </ac:spMkLst>
        </pc:spChg>
        <pc:spChg chg="add">
          <ac:chgData name="Luiz Fernando Rodrigues" userId="a5e6e74f666f008f" providerId="LiveId" clId="{CEC59506-AC7C-4140-8112-C4D8A43B8E8B}" dt="2024-06-05T02:19:04.071" v="611" actId="26606"/>
          <ac:spMkLst>
            <pc:docMk/>
            <pc:sldMk cId="679890295" sldId="259"/>
            <ac:spMk id="43" creationId="{C1A2385B-1D2A-4E17-84FA-6CB7F0AAE473}"/>
          </ac:spMkLst>
        </pc:spChg>
        <pc:spChg chg="add">
          <ac:chgData name="Luiz Fernando Rodrigues" userId="a5e6e74f666f008f" providerId="LiveId" clId="{CEC59506-AC7C-4140-8112-C4D8A43B8E8B}" dt="2024-06-05T02:19:04.071" v="611" actId="26606"/>
          <ac:spMkLst>
            <pc:docMk/>
            <pc:sldMk cId="679890295" sldId="259"/>
            <ac:spMk id="45" creationId="{5E791F2F-79DB-4CC0-9FA1-001E3E91E8B7}"/>
          </ac:spMkLst>
        </pc:spChg>
        <pc:grpChg chg="del mod">
          <ac:chgData name="Luiz Fernando Rodrigues" userId="a5e6e74f666f008f" providerId="LiveId" clId="{CEC59506-AC7C-4140-8112-C4D8A43B8E8B}" dt="2024-06-05T02:05:22.606" v="334" actId="478"/>
          <ac:grpSpMkLst>
            <pc:docMk/>
            <pc:sldMk cId="679890295" sldId="259"/>
            <ac:grpSpMk id="3" creationId="{00000000-0000-0000-0000-000000000000}"/>
          </ac:grpSpMkLst>
        </pc:grpChg>
        <pc:grpChg chg="del">
          <ac:chgData name="Luiz Fernando Rodrigues" userId="a5e6e74f666f008f" providerId="LiveId" clId="{CEC59506-AC7C-4140-8112-C4D8A43B8E8B}" dt="2024-06-05T02:05:25.875" v="335" actId="478"/>
          <ac:grpSpMkLst>
            <pc:docMk/>
            <pc:sldMk cId="679890295" sldId="259"/>
            <ac:grpSpMk id="10" creationId="{00000000-0000-0000-0000-000000000000}"/>
          </ac:grpSpMkLst>
        </pc:grpChg>
        <pc:picChg chg="del">
          <ac:chgData name="Luiz Fernando Rodrigues" userId="a5e6e74f666f008f" providerId="LiveId" clId="{CEC59506-AC7C-4140-8112-C4D8A43B8E8B}" dt="2024-06-05T02:05:03.152" v="318" actId="478"/>
          <ac:picMkLst>
            <pc:docMk/>
            <pc:sldMk cId="679890295" sldId="259"/>
            <ac:picMk id="2" creationId="{00000000-0000-0000-0000-000000000000}"/>
          </ac:picMkLst>
        </pc:picChg>
        <pc:picChg chg="del">
          <ac:chgData name="Luiz Fernando Rodrigues" userId="a5e6e74f666f008f" providerId="LiveId" clId="{CEC59506-AC7C-4140-8112-C4D8A43B8E8B}" dt="2024-06-05T02:05:04.616" v="319" actId="478"/>
          <ac:picMkLst>
            <pc:docMk/>
            <pc:sldMk cId="679890295" sldId="259"/>
            <ac:picMk id="13" creationId="{00000000-0000-0000-0000-000000000000}"/>
          </ac:picMkLst>
        </pc:picChg>
        <pc:picChg chg="ord">
          <ac:chgData name="Luiz Fernando Rodrigues" userId="a5e6e74f666f008f" providerId="LiveId" clId="{CEC59506-AC7C-4140-8112-C4D8A43B8E8B}" dt="2024-06-05T02:18:45.862" v="610" actId="26606"/>
          <ac:picMkLst>
            <pc:docMk/>
            <pc:sldMk cId="679890295" sldId="259"/>
            <ac:picMk id="14" creationId="{00000000-0000-0000-0000-000000000000}"/>
          </ac:picMkLst>
        </pc:picChg>
        <pc:picChg chg="add mod ord">
          <ac:chgData name="Luiz Fernando Rodrigues" userId="a5e6e74f666f008f" providerId="LiveId" clId="{CEC59506-AC7C-4140-8112-C4D8A43B8E8B}" dt="2024-06-05T02:21:19.558" v="723" actId="1076"/>
          <ac:picMkLst>
            <pc:docMk/>
            <pc:sldMk cId="679890295" sldId="259"/>
            <ac:picMk id="16" creationId="{C2414622-9AAD-D38C-F4BF-E5595767956D}"/>
          </ac:picMkLst>
        </pc:picChg>
        <pc:picChg chg="add mod ord">
          <ac:chgData name="Luiz Fernando Rodrigues" userId="a5e6e74f666f008f" providerId="LiveId" clId="{CEC59506-AC7C-4140-8112-C4D8A43B8E8B}" dt="2024-06-05T02:21:16.030" v="722" actId="1076"/>
          <ac:picMkLst>
            <pc:docMk/>
            <pc:sldMk cId="679890295" sldId="259"/>
            <ac:picMk id="18" creationId="{EF7DFCB0-B164-EBB2-8947-4E2C4E99130B}"/>
          </ac:picMkLst>
        </pc:picChg>
        <pc:picChg chg="add del">
          <ac:chgData name="Luiz Fernando Rodrigues" userId="a5e6e74f666f008f" providerId="LiveId" clId="{CEC59506-AC7C-4140-8112-C4D8A43B8E8B}" dt="2024-06-05T02:21:26.146" v="725" actId="22"/>
          <ac:picMkLst>
            <pc:docMk/>
            <pc:sldMk cId="679890295" sldId="259"/>
            <ac:picMk id="20" creationId="{A3C818E3-EA4E-ED55-03ED-465117F858A4}"/>
          </ac:picMkLst>
        </pc:picChg>
      </pc:sldChg>
      <pc:sldChg chg="new del">
        <pc:chgData name="Luiz Fernando Rodrigues" userId="a5e6e74f666f008f" providerId="LiveId" clId="{CEC59506-AC7C-4140-8112-C4D8A43B8E8B}" dt="2024-06-05T02:03:36.083" v="288" actId="47"/>
        <pc:sldMkLst>
          <pc:docMk/>
          <pc:sldMk cId="4051087758" sldId="259"/>
        </pc:sldMkLst>
      </pc:sldChg>
      <pc:sldChg chg="del">
        <pc:chgData name="Luiz Fernando Rodrigues" userId="a5e6e74f666f008f" providerId="LiveId" clId="{CEC59506-AC7C-4140-8112-C4D8A43B8E8B}" dt="2024-06-05T02:03:27.434" v="286" actId="47"/>
        <pc:sldMkLst>
          <pc:docMk/>
          <pc:sldMk cId="0" sldId="260"/>
        </pc:sldMkLst>
      </pc:sldChg>
      <pc:sldChg chg="addSp delSp modSp add mod setBg delDesignElem">
        <pc:chgData name="Luiz Fernando Rodrigues" userId="a5e6e74f666f008f" providerId="LiveId" clId="{CEC59506-AC7C-4140-8112-C4D8A43B8E8B}" dt="2024-06-05T02:31:06.832" v="1020" actId="20577"/>
        <pc:sldMkLst>
          <pc:docMk/>
          <pc:sldMk cId="2825398807" sldId="260"/>
        </pc:sldMkLst>
        <pc:spChg chg="mod">
          <ac:chgData name="Luiz Fernando Rodrigues" userId="a5e6e74f666f008f" providerId="LiveId" clId="{CEC59506-AC7C-4140-8112-C4D8A43B8E8B}" dt="2024-06-05T02:31:06.832" v="1020" actId="20577"/>
          <ac:spMkLst>
            <pc:docMk/>
            <pc:sldMk cId="2825398807" sldId="260"/>
            <ac:spMk id="9" creationId="{00000000-0000-0000-0000-000000000000}"/>
          </ac:spMkLst>
        </pc:spChg>
        <pc:spChg chg="add">
          <ac:chgData name="Luiz Fernando Rodrigues" userId="a5e6e74f666f008f" providerId="LiveId" clId="{CEC59506-AC7C-4140-8112-C4D8A43B8E8B}" dt="2024-06-05T02:30:22.282" v="1017" actId="26606"/>
          <ac:spMkLst>
            <pc:docMk/>
            <pc:sldMk cId="2825398807" sldId="260"/>
            <ac:spMk id="19" creationId="{385E1BDC-A9B0-4A87-82E3-F3187F69A802}"/>
          </ac:spMkLst>
        </pc:spChg>
        <pc:spChg chg="add">
          <ac:chgData name="Luiz Fernando Rodrigues" userId="a5e6e74f666f008f" providerId="LiveId" clId="{CEC59506-AC7C-4140-8112-C4D8A43B8E8B}" dt="2024-06-05T02:30:22.282" v="1017" actId="26606"/>
          <ac:spMkLst>
            <pc:docMk/>
            <pc:sldMk cId="2825398807" sldId="260"/>
            <ac:spMk id="21" creationId="{0990C621-3B8B-4820-8328-D47EF7CE823C}"/>
          </ac:spMkLst>
        </pc:spChg>
        <pc:spChg chg="add">
          <ac:chgData name="Luiz Fernando Rodrigues" userId="a5e6e74f666f008f" providerId="LiveId" clId="{CEC59506-AC7C-4140-8112-C4D8A43B8E8B}" dt="2024-06-05T02:30:22.282" v="1017" actId="26606"/>
          <ac:spMkLst>
            <pc:docMk/>
            <pc:sldMk cId="2825398807" sldId="260"/>
            <ac:spMk id="23" creationId="{C1A2385B-1D2A-4E17-84FA-6CB7F0AAE473}"/>
          </ac:spMkLst>
        </pc:spChg>
        <pc:spChg chg="add">
          <ac:chgData name="Luiz Fernando Rodrigues" userId="a5e6e74f666f008f" providerId="LiveId" clId="{CEC59506-AC7C-4140-8112-C4D8A43B8E8B}" dt="2024-06-05T02:30:22.282" v="1017" actId="26606"/>
          <ac:spMkLst>
            <pc:docMk/>
            <pc:sldMk cId="2825398807" sldId="260"/>
            <ac:spMk id="25" creationId="{5E791F2F-79DB-4CC0-9FA1-001E3E91E8B7}"/>
          </ac:spMkLst>
        </pc:spChg>
        <pc:spChg chg="del">
          <ac:chgData name="Luiz Fernando Rodrigues" userId="a5e6e74f666f008f" providerId="LiveId" clId="{CEC59506-AC7C-4140-8112-C4D8A43B8E8B}" dt="2024-06-05T02:21:31.221" v="727"/>
          <ac:spMkLst>
            <pc:docMk/>
            <pc:sldMk cId="2825398807" sldId="260"/>
            <ac:spMk id="39" creationId="{385E1BDC-A9B0-4A87-82E3-F3187F69A802}"/>
          </ac:spMkLst>
        </pc:spChg>
        <pc:spChg chg="del">
          <ac:chgData name="Luiz Fernando Rodrigues" userId="a5e6e74f666f008f" providerId="LiveId" clId="{CEC59506-AC7C-4140-8112-C4D8A43B8E8B}" dt="2024-06-05T02:21:31.221" v="727"/>
          <ac:spMkLst>
            <pc:docMk/>
            <pc:sldMk cId="2825398807" sldId="260"/>
            <ac:spMk id="41" creationId="{0990C621-3B8B-4820-8328-D47EF7CE823C}"/>
          </ac:spMkLst>
        </pc:spChg>
        <pc:spChg chg="del">
          <ac:chgData name="Luiz Fernando Rodrigues" userId="a5e6e74f666f008f" providerId="LiveId" clId="{CEC59506-AC7C-4140-8112-C4D8A43B8E8B}" dt="2024-06-05T02:21:31.221" v="727"/>
          <ac:spMkLst>
            <pc:docMk/>
            <pc:sldMk cId="2825398807" sldId="260"/>
            <ac:spMk id="43" creationId="{C1A2385B-1D2A-4E17-84FA-6CB7F0AAE473}"/>
          </ac:spMkLst>
        </pc:spChg>
        <pc:spChg chg="del">
          <ac:chgData name="Luiz Fernando Rodrigues" userId="a5e6e74f666f008f" providerId="LiveId" clId="{CEC59506-AC7C-4140-8112-C4D8A43B8E8B}" dt="2024-06-05T02:21:31.221" v="727"/>
          <ac:spMkLst>
            <pc:docMk/>
            <pc:sldMk cId="2825398807" sldId="260"/>
            <ac:spMk id="45" creationId="{5E791F2F-79DB-4CC0-9FA1-001E3E91E8B7}"/>
          </ac:spMkLst>
        </pc:spChg>
        <pc:picChg chg="add mod">
          <ac:chgData name="Luiz Fernando Rodrigues" userId="a5e6e74f666f008f" providerId="LiveId" clId="{CEC59506-AC7C-4140-8112-C4D8A43B8E8B}" dt="2024-06-05T02:30:22.282" v="1017" actId="26606"/>
          <ac:picMkLst>
            <pc:docMk/>
            <pc:sldMk cId="2825398807" sldId="260"/>
            <ac:picMk id="3" creationId="{4EFA708D-78B1-EB4E-50CD-762A4F100C06}"/>
          </ac:picMkLst>
        </pc:picChg>
        <pc:picChg chg="add mod">
          <ac:chgData name="Luiz Fernando Rodrigues" userId="a5e6e74f666f008f" providerId="LiveId" clId="{CEC59506-AC7C-4140-8112-C4D8A43B8E8B}" dt="2024-06-05T02:30:22.282" v="1017" actId="26606"/>
          <ac:picMkLst>
            <pc:docMk/>
            <pc:sldMk cId="2825398807" sldId="260"/>
            <ac:picMk id="5" creationId="{717D8ED6-9658-BFD3-200E-137E9E6A64DE}"/>
          </ac:picMkLst>
        </pc:picChg>
        <pc:picChg chg="ord">
          <ac:chgData name="Luiz Fernando Rodrigues" userId="a5e6e74f666f008f" providerId="LiveId" clId="{CEC59506-AC7C-4140-8112-C4D8A43B8E8B}" dt="2024-06-05T02:30:22.282" v="1017" actId="26606"/>
          <ac:picMkLst>
            <pc:docMk/>
            <pc:sldMk cId="2825398807" sldId="260"/>
            <ac:picMk id="14" creationId="{00000000-0000-0000-0000-000000000000}"/>
          </ac:picMkLst>
        </pc:picChg>
        <pc:picChg chg="del">
          <ac:chgData name="Luiz Fernando Rodrigues" userId="a5e6e74f666f008f" providerId="LiveId" clId="{CEC59506-AC7C-4140-8112-C4D8A43B8E8B}" dt="2024-06-05T02:26:47.564" v="729" actId="478"/>
          <ac:picMkLst>
            <pc:docMk/>
            <pc:sldMk cId="2825398807" sldId="260"/>
            <ac:picMk id="16" creationId="{C2414622-9AAD-D38C-F4BF-E5595767956D}"/>
          </ac:picMkLst>
        </pc:picChg>
        <pc:picChg chg="del">
          <ac:chgData name="Luiz Fernando Rodrigues" userId="a5e6e74f666f008f" providerId="LiveId" clId="{CEC59506-AC7C-4140-8112-C4D8A43B8E8B}" dt="2024-06-05T02:26:45.661" v="728" actId="478"/>
          <ac:picMkLst>
            <pc:docMk/>
            <pc:sldMk cId="2825398807" sldId="260"/>
            <ac:picMk id="18" creationId="{EF7DFCB0-B164-EBB2-8947-4E2C4E99130B}"/>
          </ac:picMkLst>
        </pc:picChg>
      </pc:sldChg>
      <pc:sldChg chg="addSp delSp modSp add mod setBg delDesignElem">
        <pc:chgData name="Luiz Fernando Rodrigues" userId="a5e6e74f666f008f" providerId="LiveId" clId="{CEC59506-AC7C-4140-8112-C4D8A43B8E8B}" dt="2024-06-05T02:36:52.343" v="1414" actId="20577"/>
        <pc:sldMkLst>
          <pc:docMk/>
          <pc:sldMk cId="1549718912" sldId="261"/>
        </pc:sldMkLst>
        <pc:spChg chg="mod">
          <ac:chgData name="Luiz Fernando Rodrigues" userId="a5e6e74f666f008f" providerId="LiveId" clId="{CEC59506-AC7C-4140-8112-C4D8A43B8E8B}" dt="2024-06-05T02:35:11.219" v="1324" actId="26606"/>
          <ac:spMkLst>
            <pc:docMk/>
            <pc:sldMk cId="1549718912" sldId="261"/>
            <ac:spMk id="8" creationId="{00000000-0000-0000-0000-000000000000}"/>
          </ac:spMkLst>
        </pc:spChg>
        <pc:spChg chg="mod">
          <ac:chgData name="Luiz Fernando Rodrigues" userId="a5e6e74f666f008f" providerId="LiveId" clId="{CEC59506-AC7C-4140-8112-C4D8A43B8E8B}" dt="2024-06-05T02:36:52.343" v="1414" actId="20577"/>
          <ac:spMkLst>
            <pc:docMk/>
            <pc:sldMk cId="1549718912" sldId="261"/>
            <ac:spMk id="9" creationId="{00000000-0000-0000-0000-000000000000}"/>
          </ac:spMkLst>
        </pc:spChg>
        <pc:spChg chg="add del">
          <ac:chgData name="Luiz Fernando Rodrigues" userId="a5e6e74f666f008f" providerId="LiveId" clId="{CEC59506-AC7C-4140-8112-C4D8A43B8E8B}" dt="2024-06-05T02:35:11.219" v="1324" actId="26606"/>
          <ac:spMkLst>
            <pc:docMk/>
            <pc:sldMk cId="1549718912" sldId="261"/>
            <ac:spMk id="16" creationId="{0B9EE3F3-89B7-43C3-8651-C4C96830993D}"/>
          </ac:spMkLst>
        </pc:spChg>
        <pc:spChg chg="add del">
          <ac:chgData name="Luiz Fernando Rodrigues" userId="a5e6e74f666f008f" providerId="LiveId" clId="{CEC59506-AC7C-4140-8112-C4D8A43B8E8B}" dt="2024-06-05T02:35:11.219" v="1324" actId="26606"/>
          <ac:spMkLst>
            <pc:docMk/>
            <pc:sldMk cId="1549718912" sldId="261"/>
            <ac:spMk id="17" creationId="{33AE4636-AEEC-45D6-84D4-7AC2DA48ECF8}"/>
          </ac:spMkLst>
        </pc:spChg>
        <pc:spChg chg="add del">
          <ac:chgData name="Luiz Fernando Rodrigues" userId="a5e6e74f666f008f" providerId="LiveId" clId="{CEC59506-AC7C-4140-8112-C4D8A43B8E8B}" dt="2024-06-05T02:35:11.219" v="1324" actId="26606"/>
          <ac:spMkLst>
            <pc:docMk/>
            <pc:sldMk cId="1549718912" sldId="261"/>
            <ac:spMk id="18" creationId="{8D9CE0F4-2EB2-4F1F-8AAC-DB3571D9FE10}"/>
          </ac:spMkLst>
        </pc:spChg>
        <pc:spChg chg="del">
          <ac:chgData name="Luiz Fernando Rodrigues" userId="a5e6e74f666f008f" providerId="LiveId" clId="{CEC59506-AC7C-4140-8112-C4D8A43B8E8B}" dt="2024-06-05T02:31:18.444" v="1022"/>
          <ac:spMkLst>
            <pc:docMk/>
            <pc:sldMk cId="1549718912" sldId="261"/>
            <ac:spMk id="19" creationId="{385E1BDC-A9B0-4A87-82E3-F3187F69A802}"/>
          </ac:spMkLst>
        </pc:spChg>
        <pc:spChg chg="add">
          <ac:chgData name="Luiz Fernando Rodrigues" userId="a5e6e74f666f008f" providerId="LiveId" clId="{CEC59506-AC7C-4140-8112-C4D8A43B8E8B}" dt="2024-06-05T02:35:11.219" v="1324" actId="26606"/>
          <ac:spMkLst>
            <pc:docMk/>
            <pc:sldMk cId="1549718912" sldId="261"/>
            <ac:spMk id="20" creationId="{5C9B446A-6343-4E56-90BA-061E4DDF0FFB}"/>
          </ac:spMkLst>
        </pc:spChg>
        <pc:spChg chg="del">
          <ac:chgData name="Luiz Fernando Rodrigues" userId="a5e6e74f666f008f" providerId="LiveId" clId="{CEC59506-AC7C-4140-8112-C4D8A43B8E8B}" dt="2024-06-05T02:31:18.444" v="1022"/>
          <ac:spMkLst>
            <pc:docMk/>
            <pc:sldMk cId="1549718912" sldId="261"/>
            <ac:spMk id="21" creationId="{0990C621-3B8B-4820-8328-D47EF7CE823C}"/>
          </ac:spMkLst>
        </pc:spChg>
        <pc:spChg chg="add">
          <ac:chgData name="Luiz Fernando Rodrigues" userId="a5e6e74f666f008f" providerId="LiveId" clId="{CEC59506-AC7C-4140-8112-C4D8A43B8E8B}" dt="2024-06-05T02:35:11.219" v="1324" actId="26606"/>
          <ac:spMkLst>
            <pc:docMk/>
            <pc:sldMk cId="1549718912" sldId="261"/>
            <ac:spMk id="22" creationId="{3EC72A1B-03D3-499C-B4BF-AC68EEC22B10}"/>
          </ac:spMkLst>
        </pc:spChg>
        <pc:spChg chg="del">
          <ac:chgData name="Luiz Fernando Rodrigues" userId="a5e6e74f666f008f" providerId="LiveId" clId="{CEC59506-AC7C-4140-8112-C4D8A43B8E8B}" dt="2024-06-05T02:31:18.444" v="1022"/>
          <ac:spMkLst>
            <pc:docMk/>
            <pc:sldMk cId="1549718912" sldId="261"/>
            <ac:spMk id="23" creationId="{C1A2385B-1D2A-4E17-84FA-6CB7F0AAE473}"/>
          </ac:spMkLst>
        </pc:spChg>
        <pc:spChg chg="del">
          <ac:chgData name="Luiz Fernando Rodrigues" userId="a5e6e74f666f008f" providerId="LiveId" clId="{CEC59506-AC7C-4140-8112-C4D8A43B8E8B}" dt="2024-06-05T02:31:18.444" v="1022"/>
          <ac:spMkLst>
            <pc:docMk/>
            <pc:sldMk cId="1549718912" sldId="261"/>
            <ac:spMk id="25" creationId="{5E791F2F-79DB-4CC0-9FA1-001E3E91E8B7}"/>
          </ac:spMkLst>
        </pc:spChg>
        <pc:spChg chg="add">
          <ac:chgData name="Luiz Fernando Rodrigues" userId="a5e6e74f666f008f" providerId="LiveId" clId="{CEC59506-AC7C-4140-8112-C4D8A43B8E8B}" dt="2024-06-05T02:35:11.219" v="1324" actId="26606"/>
          <ac:spMkLst>
            <pc:docMk/>
            <pc:sldMk cId="1549718912" sldId="261"/>
            <ac:spMk id="27" creationId="{216322C2-3CF0-4D33-BF90-3F384CF6D232}"/>
          </ac:spMkLst>
        </pc:spChg>
        <pc:spChg chg="add">
          <ac:chgData name="Luiz Fernando Rodrigues" userId="a5e6e74f666f008f" providerId="LiveId" clId="{CEC59506-AC7C-4140-8112-C4D8A43B8E8B}" dt="2024-06-05T02:35:11.219" v="1324" actId="26606"/>
          <ac:spMkLst>
            <pc:docMk/>
            <pc:sldMk cId="1549718912" sldId="261"/>
            <ac:spMk id="29" creationId="{55D4142C-5077-457F-A6AD-3FECFDB39685}"/>
          </ac:spMkLst>
        </pc:spChg>
        <pc:spChg chg="add">
          <ac:chgData name="Luiz Fernando Rodrigues" userId="a5e6e74f666f008f" providerId="LiveId" clId="{CEC59506-AC7C-4140-8112-C4D8A43B8E8B}" dt="2024-06-05T02:35:11.219" v="1324" actId="26606"/>
          <ac:spMkLst>
            <pc:docMk/>
            <pc:sldMk cId="1549718912" sldId="261"/>
            <ac:spMk id="31" creationId="{7A5F0580-5EE9-419F-96EE-B6529EF6E7D0}"/>
          </ac:spMkLst>
        </pc:spChg>
        <pc:picChg chg="del">
          <ac:chgData name="Luiz Fernando Rodrigues" userId="a5e6e74f666f008f" providerId="LiveId" clId="{CEC59506-AC7C-4140-8112-C4D8A43B8E8B}" dt="2024-06-05T02:32:02.437" v="1040" actId="478"/>
          <ac:picMkLst>
            <pc:docMk/>
            <pc:sldMk cId="1549718912" sldId="261"/>
            <ac:picMk id="3" creationId="{4EFA708D-78B1-EB4E-50CD-762A4F100C06}"/>
          </ac:picMkLst>
        </pc:picChg>
        <pc:picChg chg="add mod">
          <ac:chgData name="Luiz Fernando Rodrigues" userId="a5e6e74f666f008f" providerId="LiveId" clId="{CEC59506-AC7C-4140-8112-C4D8A43B8E8B}" dt="2024-06-05T02:35:11.219" v="1324" actId="26606"/>
          <ac:picMkLst>
            <pc:docMk/>
            <pc:sldMk cId="1549718912" sldId="261"/>
            <ac:picMk id="4" creationId="{367F9246-46C1-7B0C-AB3F-C11AA28E4C52}"/>
          </ac:picMkLst>
        </pc:picChg>
        <pc:picChg chg="del">
          <ac:chgData name="Luiz Fernando Rodrigues" userId="a5e6e74f666f008f" providerId="LiveId" clId="{CEC59506-AC7C-4140-8112-C4D8A43B8E8B}" dt="2024-06-05T02:32:03.527" v="1041" actId="478"/>
          <ac:picMkLst>
            <pc:docMk/>
            <pc:sldMk cId="1549718912" sldId="261"/>
            <ac:picMk id="5" creationId="{717D8ED6-9658-BFD3-200E-137E9E6A64DE}"/>
          </ac:picMkLst>
        </pc:picChg>
        <pc:picChg chg="ord">
          <ac:chgData name="Luiz Fernando Rodrigues" userId="a5e6e74f666f008f" providerId="LiveId" clId="{CEC59506-AC7C-4140-8112-C4D8A43B8E8B}" dt="2024-06-05T02:34:58.039" v="1321" actId="26606"/>
          <ac:picMkLst>
            <pc:docMk/>
            <pc:sldMk cId="1549718912" sldId="261"/>
            <ac:picMk id="14" creationId="{00000000-0000-0000-0000-000000000000}"/>
          </ac:picMkLst>
        </pc:picChg>
      </pc:sldChg>
      <pc:sldChg chg="addSp delSp modSp add mod setBg delDesignElem">
        <pc:chgData name="Luiz Fernando Rodrigues" userId="a5e6e74f666f008f" providerId="LiveId" clId="{CEC59506-AC7C-4140-8112-C4D8A43B8E8B}" dt="2024-06-05T02:50:34.496" v="1932" actId="20577"/>
        <pc:sldMkLst>
          <pc:docMk/>
          <pc:sldMk cId="1128843558" sldId="262"/>
        </pc:sldMkLst>
        <pc:spChg chg="mod">
          <ac:chgData name="Luiz Fernando Rodrigues" userId="a5e6e74f666f008f" providerId="LiveId" clId="{CEC59506-AC7C-4140-8112-C4D8A43B8E8B}" dt="2024-06-05T02:50:34.496" v="1932" actId="20577"/>
          <ac:spMkLst>
            <pc:docMk/>
            <pc:sldMk cId="1128843558" sldId="262"/>
            <ac:spMk id="9" creationId="{00000000-0000-0000-0000-000000000000}"/>
          </ac:spMkLst>
        </pc:spChg>
        <pc:spChg chg="add">
          <ac:chgData name="Luiz Fernando Rodrigues" userId="a5e6e74f666f008f" providerId="LiveId" clId="{CEC59506-AC7C-4140-8112-C4D8A43B8E8B}" dt="2024-06-05T02:40:10.408" v="1581" actId="26606"/>
          <ac:spMkLst>
            <pc:docMk/>
            <pc:sldMk cId="1128843558" sldId="262"/>
            <ac:spMk id="16" creationId="{7A5F0580-5EE9-419F-96EE-B6529EF6E7D0}"/>
          </ac:spMkLst>
        </pc:spChg>
        <pc:spChg chg="add">
          <ac:chgData name="Luiz Fernando Rodrigues" userId="a5e6e74f666f008f" providerId="LiveId" clId="{CEC59506-AC7C-4140-8112-C4D8A43B8E8B}" dt="2024-06-05T02:40:10.408" v="1581" actId="26606"/>
          <ac:spMkLst>
            <pc:docMk/>
            <pc:sldMk cId="1128843558" sldId="262"/>
            <ac:spMk id="19" creationId="{5C9B446A-6343-4E56-90BA-061E4DDF0FFB}"/>
          </ac:spMkLst>
        </pc:spChg>
        <pc:spChg chg="del">
          <ac:chgData name="Luiz Fernando Rodrigues" userId="a5e6e74f666f008f" providerId="LiveId" clId="{CEC59506-AC7C-4140-8112-C4D8A43B8E8B}" dt="2024-06-05T02:37:15.491" v="1416"/>
          <ac:spMkLst>
            <pc:docMk/>
            <pc:sldMk cId="1128843558" sldId="262"/>
            <ac:spMk id="20" creationId="{5C9B446A-6343-4E56-90BA-061E4DDF0FFB}"/>
          </ac:spMkLst>
        </pc:spChg>
        <pc:spChg chg="add">
          <ac:chgData name="Luiz Fernando Rodrigues" userId="a5e6e74f666f008f" providerId="LiveId" clId="{CEC59506-AC7C-4140-8112-C4D8A43B8E8B}" dt="2024-06-05T02:40:10.408" v="1581" actId="26606"/>
          <ac:spMkLst>
            <pc:docMk/>
            <pc:sldMk cId="1128843558" sldId="262"/>
            <ac:spMk id="21" creationId="{3EC72A1B-03D3-499C-B4BF-AC68EEC22B10}"/>
          </ac:spMkLst>
        </pc:spChg>
        <pc:spChg chg="del">
          <ac:chgData name="Luiz Fernando Rodrigues" userId="a5e6e74f666f008f" providerId="LiveId" clId="{CEC59506-AC7C-4140-8112-C4D8A43B8E8B}" dt="2024-06-05T02:37:15.491" v="1416"/>
          <ac:spMkLst>
            <pc:docMk/>
            <pc:sldMk cId="1128843558" sldId="262"/>
            <ac:spMk id="22" creationId="{3EC72A1B-03D3-499C-B4BF-AC68EEC22B10}"/>
          </ac:spMkLst>
        </pc:spChg>
        <pc:spChg chg="add">
          <ac:chgData name="Luiz Fernando Rodrigues" userId="a5e6e74f666f008f" providerId="LiveId" clId="{CEC59506-AC7C-4140-8112-C4D8A43B8E8B}" dt="2024-06-05T02:40:10.408" v="1581" actId="26606"/>
          <ac:spMkLst>
            <pc:docMk/>
            <pc:sldMk cId="1128843558" sldId="262"/>
            <ac:spMk id="23" creationId="{216322C2-3CF0-4D33-BF90-3F384CF6D232}"/>
          </ac:spMkLst>
        </pc:spChg>
        <pc:spChg chg="add">
          <ac:chgData name="Luiz Fernando Rodrigues" userId="a5e6e74f666f008f" providerId="LiveId" clId="{CEC59506-AC7C-4140-8112-C4D8A43B8E8B}" dt="2024-06-05T02:40:10.408" v="1581" actId="26606"/>
          <ac:spMkLst>
            <pc:docMk/>
            <pc:sldMk cId="1128843558" sldId="262"/>
            <ac:spMk id="25" creationId="{55D4142C-5077-457F-A6AD-3FECFDB39685}"/>
          </ac:spMkLst>
        </pc:spChg>
        <pc:spChg chg="del">
          <ac:chgData name="Luiz Fernando Rodrigues" userId="a5e6e74f666f008f" providerId="LiveId" clId="{CEC59506-AC7C-4140-8112-C4D8A43B8E8B}" dt="2024-06-05T02:37:15.491" v="1416"/>
          <ac:spMkLst>
            <pc:docMk/>
            <pc:sldMk cId="1128843558" sldId="262"/>
            <ac:spMk id="27" creationId="{216322C2-3CF0-4D33-BF90-3F384CF6D232}"/>
          </ac:spMkLst>
        </pc:spChg>
        <pc:spChg chg="del">
          <ac:chgData name="Luiz Fernando Rodrigues" userId="a5e6e74f666f008f" providerId="LiveId" clId="{CEC59506-AC7C-4140-8112-C4D8A43B8E8B}" dt="2024-06-05T02:37:15.491" v="1416"/>
          <ac:spMkLst>
            <pc:docMk/>
            <pc:sldMk cId="1128843558" sldId="262"/>
            <ac:spMk id="29" creationId="{55D4142C-5077-457F-A6AD-3FECFDB39685}"/>
          </ac:spMkLst>
        </pc:spChg>
        <pc:spChg chg="del">
          <ac:chgData name="Luiz Fernando Rodrigues" userId="a5e6e74f666f008f" providerId="LiveId" clId="{CEC59506-AC7C-4140-8112-C4D8A43B8E8B}" dt="2024-06-05T02:37:15.491" v="1416"/>
          <ac:spMkLst>
            <pc:docMk/>
            <pc:sldMk cId="1128843558" sldId="262"/>
            <ac:spMk id="31" creationId="{7A5F0580-5EE9-419F-96EE-B6529EF6E7D0}"/>
          </ac:spMkLst>
        </pc:spChg>
        <pc:picChg chg="add mod">
          <ac:chgData name="Luiz Fernando Rodrigues" userId="a5e6e74f666f008f" providerId="LiveId" clId="{CEC59506-AC7C-4140-8112-C4D8A43B8E8B}" dt="2024-06-05T02:40:10.408" v="1581" actId="26606"/>
          <ac:picMkLst>
            <pc:docMk/>
            <pc:sldMk cId="1128843558" sldId="262"/>
            <ac:picMk id="3" creationId="{BF67CD66-7830-1283-1D5E-0E79E501FFE2}"/>
          </ac:picMkLst>
        </pc:picChg>
        <pc:picChg chg="del">
          <ac:chgData name="Luiz Fernando Rodrigues" userId="a5e6e74f666f008f" providerId="LiveId" clId="{CEC59506-AC7C-4140-8112-C4D8A43B8E8B}" dt="2024-06-05T02:37:18.411" v="1417" actId="478"/>
          <ac:picMkLst>
            <pc:docMk/>
            <pc:sldMk cId="1128843558" sldId="262"/>
            <ac:picMk id="4" creationId="{367F9246-46C1-7B0C-AB3F-C11AA28E4C52}"/>
          </ac:picMkLst>
        </pc:picChg>
        <pc:picChg chg="ord">
          <ac:chgData name="Luiz Fernando Rodrigues" userId="a5e6e74f666f008f" providerId="LiveId" clId="{CEC59506-AC7C-4140-8112-C4D8A43B8E8B}" dt="2024-06-05T02:40:10.408" v="1581" actId="26606"/>
          <ac:picMkLst>
            <pc:docMk/>
            <pc:sldMk cId="1128843558" sldId="262"/>
            <ac:picMk id="14" creationId="{00000000-0000-0000-0000-000000000000}"/>
          </ac:picMkLst>
        </pc:picChg>
      </pc:sldChg>
      <pc:sldChg chg="addSp delSp modSp add mod setBg delDesignElem">
        <pc:chgData name="Luiz Fernando Rodrigues" userId="a5e6e74f666f008f" providerId="LiveId" clId="{CEC59506-AC7C-4140-8112-C4D8A43B8E8B}" dt="2024-06-05T02:51:09.669" v="1946" actId="26606"/>
        <pc:sldMkLst>
          <pc:docMk/>
          <pc:sldMk cId="2462300664" sldId="263"/>
        </pc:sldMkLst>
        <pc:spChg chg="mod">
          <ac:chgData name="Luiz Fernando Rodrigues" userId="a5e6e74f666f008f" providerId="LiveId" clId="{CEC59506-AC7C-4140-8112-C4D8A43B8E8B}" dt="2024-06-05T02:51:09.669" v="1946" actId="26606"/>
          <ac:spMkLst>
            <pc:docMk/>
            <pc:sldMk cId="2462300664" sldId="263"/>
            <ac:spMk id="8" creationId="{00000000-0000-0000-0000-000000000000}"/>
          </ac:spMkLst>
        </pc:spChg>
        <pc:spChg chg="del">
          <ac:chgData name="Luiz Fernando Rodrigues" userId="a5e6e74f666f008f" providerId="LiveId" clId="{CEC59506-AC7C-4140-8112-C4D8A43B8E8B}" dt="2024-06-05T02:50:54.208" v="1935" actId="478"/>
          <ac:spMkLst>
            <pc:docMk/>
            <pc:sldMk cId="2462300664" sldId="263"/>
            <ac:spMk id="9" creationId="{00000000-0000-0000-0000-000000000000}"/>
          </ac:spMkLst>
        </pc:spChg>
        <pc:spChg chg="del">
          <ac:chgData name="Luiz Fernando Rodrigues" userId="a5e6e74f666f008f" providerId="LiveId" clId="{CEC59506-AC7C-4140-8112-C4D8A43B8E8B}" dt="2024-06-05T02:50:48.766" v="1934"/>
          <ac:spMkLst>
            <pc:docMk/>
            <pc:sldMk cId="2462300664" sldId="263"/>
            <ac:spMk id="16" creationId="{7A5F0580-5EE9-419F-96EE-B6529EF6E7D0}"/>
          </ac:spMkLst>
        </pc:spChg>
        <pc:spChg chg="add">
          <ac:chgData name="Luiz Fernando Rodrigues" userId="a5e6e74f666f008f" providerId="LiveId" clId="{CEC59506-AC7C-4140-8112-C4D8A43B8E8B}" dt="2024-06-05T02:51:09.669" v="1946" actId="26606"/>
          <ac:spMkLst>
            <pc:docMk/>
            <pc:sldMk cId="2462300664" sldId="263"/>
            <ac:spMk id="17" creationId="{1ACA2EA0-FFD3-42EC-9406-B595015ED96E}"/>
          </ac:spMkLst>
        </pc:spChg>
        <pc:spChg chg="add">
          <ac:chgData name="Luiz Fernando Rodrigues" userId="a5e6e74f666f008f" providerId="LiveId" clId="{CEC59506-AC7C-4140-8112-C4D8A43B8E8B}" dt="2024-06-05T02:51:09.669" v="1946" actId="26606"/>
          <ac:spMkLst>
            <pc:docMk/>
            <pc:sldMk cId="2462300664" sldId="263"/>
            <ac:spMk id="18" creationId="{D5288BCE-665C-472A-8C43-664BCFA31E43}"/>
          </ac:spMkLst>
        </pc:spChg>
        <pc:spChg chg="del">
          <ac:chgData name="Luiz Fernando Rodrigues" userId="a5e6e74f666f008f" providerId="LiveId" clId="{CEC59506-AC7C-4140-8112-C4D8A43B8E8B}" dt="2024-06-05T02:50:48.766" v="1934"/>
          <ac:spMkLst>
            <pc:docMk/>
            <pc:sldMk cId="2462300664" sldId="263"/>
            <ac:spMk id="19" creationId="{5C9B446A-6343-4E56-90BA-061E4DDF0FFB}"/>
          </ac:spMkLst>
        </pc:spChg>
        <pc:spChg chg="add">
          <ac:chgData name="Luiz Fernando Rodrigues" userId="a5e6e74f666f008f" providerId="LiveId" clId="{CEC59506-AC7C-4140-8112-C4D8A43B8E8B}" dt="2024-06-05T02:51:09.669" v="1946" actId="26606"/>
          <ac:spMkLst>
            <pc:docMk/>
            <pc:sldMk cId="2462300664" sldId="263"/>
            <ac:spMk id="20" creationId="{46C57131-53A7-4C1A-BEA8-25F06A06AD29}"/>
          </ac:spMkLst>
        </pc:spChg>
        <pc:spChg chg="del">
          <ac:chgData name="Luiz Fernando Rodrigues" userId="a5e6e74f666f008f" providerId="LiveId" clId="{CEC59506-AC7C-4140-8112-C4D8A43B8E8B}" dt="2024-06-05T02:50:48.766" v="1934"/>
          <ac:spMkLst>
            <pc:docMk/>
            <pc:sldMk cId="2462300664" sldId="263"/>
            <ac:spMk id="21" creationId="{3EC72A1B-03D3-499C-B4BF-AC68EEC22B10}"/>
          </ac:spMkLst>
        </pc:spChg>
        <pc:spChg chg="del">
          <ac:chgData name="Luiz Fernando Rodrigues" userId="a5e6e74f666f008f" providerId="LiveId" clId="{CEC59506-AC7C-4140-8112-C4D8A43B8E8B}" dt="2024-06-05T02:50:48.766" v="1934"/>
          <ac:spMkLst>
            <pc:docMk/>
            <pc:sldMk cId="2462300664" sldId="263"/>
            <ac:spMk id="23" creationId="{216322C2-3CF0-4D33-BF90-3F384CF6D232}"/>
          </ac:spMkLst>
        </pc:spChg>
        <pc:spChg chg="del">
          <ac:chgData name="Luiz Fernando Rodrigues" userId="a5e6e74f666f008f" providerId="LiveId" clId="{CEC59506-AC7C-4140-8112-C4D8A43B8E8B}" dt="2024-06-05T02:50:48.766" v="1934"/>
          <ac:spMkLst>
            <pc:docMk/>
            <pc:sldMk cId="2462300664" sldId="263"/>
            <ac:spMk id="25" creationId="{55D4142C-5077-457F-A6AD-3FECFDB39685}"/>
          </ac:spMkLst>
        </pc:spChg>
        <pc:picChg chg="del">
          <ac:chgData name="Luiz Fernando Rodrigues" userId="a5e6e74f666f008f" providerId="LiveId" clId="{CEC59506-AC7C-4140-8112-C4D8A43B8E8B}" dt="2024-06-05T02:50:55.594" v="1936" actId="478"/>
          <ac:picMkLst>
            <pc:docMk/>
            <pc:sldMk cId="2462300664" sldId="263"/>
            <ac:picMk id="3" creationId="{BF67CD66-7830-1283-1D5E-0E79E501FFE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6/4/2024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6/4/2024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6/4/2024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16939" y="664551"/>
            <a:ext cx="10303510" cy="8178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.jp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4762" y="-4762"/>
            <a:ext cx="5097780" cy="6867525"/>
            <a:chOff x="-4762" y="-4762"/>
            <a:chExt cx="5097780" cy="686752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5092700" cy="68580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0"/>
              <a:ext cx="4959350" cy="6858000"/>
            </a:xfrm>
            <a:custGeom>
              <a:avLst/>
              <a:gdLst/>
              <a:ahLst/>
              <a:cxnLst/>
              <a:rect l="l" t="t" r="r" b="b"/>
              <a:pathLst>
                <a:path w="4959350" h="6858000">
                  <a:moveTo>
                    <a:pt x="4110126" y="6858000"/>
                  </a:moveTo>
                  <a:lnTo>
                    <a:pt x="0" y="6858000"/>
                  </a:lnTo>
                  <a:lnTo>
                    <a:pt x="0" y="0"/>
                  </a:lnTo>
                  <a:lnTo>
                    <a:pt x="4110126" y="0"/>
                  </a:lnTo>
                  <a:lnTo>
                    <a:pt x="4179023" y="123368"/>
                  </a:lnTo>
                  <a:lnTo>
                    <a:pt x="4200507" y="164179"/>
                  </a:lnTo>
                  <a:lnTo>
                    <a:pt x="4221729" y="205276"/>
                  </a:lnTo>
                  <a:lnTo>
                    <a:pt x="4242689" y="246657"/>
                  </a:lnTo>
                  <a:lnTo>
                    <a:pt x="4263385" y="288319"/>
                  </a:lnTo>
                  <a:lnTo>
                    <a:pt x="4283814" y="330261"/>
                  </a:lnTo>
                  <a:lnTo>
                    <a:pt x="4303975" y="372479"/>
                  </a:lnTo>
                  <a:lnTo>
                    <a:pt x="4323867" y="414971"/>
                  </a:lnTo>
                  <a:lnTo>
                    <a:pt x="4343488" y="457734"/>
                  </a:lnTo>
                  <a:lnTo>
                    <a:pt x="4362835" y="500767"/>
                  </a:lnTo>
                  <a:lnTo>
                    <a:pt x="4381908" y="544067"/>
                  </a:lnTo>
                  <a:lnTo>
                    <a:pt x="4400704" y="587631"/>
                  </a:lnTo>
                  <a:lnTo>
                    <a:pt x="4419222" y="631458"/>
                  </a:lnTo>
                  <a:lnTo>
                    <a:pt x="4437460" y="675543"/>
                  </a:lnTo>
                  <a:lnTo>
                    <a:pt x="4455417" y="719886"/>
                  </a:lnTo>
                  <a:lnTo>
                    <a:pt x="4473090" y="764484"/>
                  </a:lnTo>
                  <a:lnTo>
                    <a:pt x="4490478" y="809334"/>
                  </a:lnTo>
                  <a:lnTo>
                    <a:pt x="4507579" y="854433"/>
                  </a:lnTo>
                  <a:lnTo>
                    <a:pt x="4524392" y="899780"/>
                  </a:lnTo>
                  <a:lnTo>
                    <a:pt x="4540915" y="945373"/>
                  </a:lnTo>
                  <a:lnTo>
                    <a:pt x="4557145" y="991207"/>
                  </a:lnTo>
                  <a:lnTo>
                    <a:pt x="4573082" y="1037282"/>
                  </a:lnTo>
                  <a:lnTo>
                    <a:pt x="4588723" y="1083595"/>
                  </a:lnTo>
                  <a:lnTo>
                    <a:pt x="4604067" y="1130143"/>
                  </a:lnTo>
                  <a:lnTo>
                    <a:pt x="4619112" y="1176923"/>
                  </a:lnTo>
                  <a:lnTo>
                    <a:pt x="4633857" y="1223935"/>
                  </a:lnTo>
                  <a:lnTo>
                    <a:pt x="4648299" y="1271174"/>
                  </a:lnTo>
                  <a:lnTo>
                    <a:pt x="4662438" y="1318639"/>
                  </a:lnTo>
                  <a:lnTo>
                    <a:pt x="4676270" y="1366327"/>
                  </a:lnTo>
                  <a:lnTo>
                    <a:pt x="4689795" y="1414235"/>
                  </a:lnTo>
                  <a:lnTo>
                    <a:pt x="4703011" y="1462362"/>
                  </a:lnTo>
                  <a:lnTo>
                    <a:pt x="4715916" y="1510705"/>
                  </a:lnTo>
                  <a:lnTo>
                    <a:pt x="4728508" y="1559262"/>
                  </a:lnTo>
                  <a:lnTo>
                    <a:pt x="4740786" y="1608029"/>
                  </a:lnTo>
                  <a:lnTo>
                    <a:pt x="4752747" y="1657005"/>
                  </a:lnTo>
                  <a:lnTo>
                    <a:pt x="4764391" y="1706187"/>
                  </a:lnTo>
                  <a:lnTo>
                    <a:pt x="4775716" y="1755573"/>
                  </a:lnTo>
                  <a:lnTo>
                    <a:pt x="4786718" y="1805161"/>
                  </a:lnTo>
                  <a:lnTo>
                    <a:pt x="4797398" y="1854947"/>
                  </a:lnTo>
                  <a:lnTo>
                    <a:pt x="4807754" y="1904930"/>
                  </a:lnTo>
                  <a:lnTo>
                    <a:pt x="4817782" y="1955107"/>
                  </a:lnTo>
                  <a:lnTo>
                    <a:pt x="4827483" y="2005475"/>
                  </a:lnTo>
                  <a:lnTo>
                    <a:pt x="4836854" y="2056033"/>
                  </a:lnTo>
                  <a:lnTo>
                    <a:pt x="4845893" y="2106777"/>
                  </a:lnTo>
                  <a:lnTo>
                    <a:pt x="4854598" y="2157706"/>
                  </a:lnTo>
                  <a:lnTo>
                    <a:pt x="4862969" y="2208817"/>
                  </a:lnTo>
                  <a:lnTo>
                    <a:pt x="4871003" y="2260107"/>
                  </a:lnTo>
                  <a:lnTo>
                    <a:pt x="4878698" y="2311574"/>
                  </a:lnTo>
                  <a:lnTo>
                    <a:pt x="4886053" y="2363216"/>
                  </a:lnTo>
                  <a:lnTo>
                    <a:pt x="4893066" y="2415031"/>
                  </a:lnTo>
                  <a:lnTo>
                    <a:pt x="4899735" y="2467015"/>
                  </a:lnTo>
                  <a:lnTo>
                    <a:pt x="4906059" y="2519166"/>
                  </a:lnTo>
                  <a:lnTo>
                    <a:pt x="4912036" y="2571483"/>
                  </a:lnTo>
                  <a:lnTo>
                    <a:pt x="4917664" y="2623962"/>
                  </a:lnTo>
                  <a:lnTo>
                    <a:pt x="4922941" y="2676601"/>
                  </a:lnTo>
                  <a:lnTo>
                    <a:pt x="4927866" y="2729397"/>
                  </a:lnTo>
                  <a:lnTo>
                    <a:pt x="4932437" y="2782349"/>
                  </a:lnTo>
                  <a:lnTo>
                    <a:pt x="4936652" y="2835454"/>
                  </a:lnTo>
                  <a:lnTo>
                    <a:pt x="4940509" y="2888709"/>
                  </a:lnTo>
                  <a:lnTo>
                    <a:pt x="4944008" y="2942112"/>
                  </a:lnTo>
                  <a:lnTo>
                    <a:pt x="4947145" y="2995661"/>
                  </a:lnTo>
                  <a:lnTo>
                    <a:pt x="4949920" y="3049353"/>
                  </a:lnTo>
                  <a:lnTo>
                    <a:pt x="4952331" y="3103185"/>
                  </a:lnTo>
                  <a:lnTo>
                    <a:pt x="4954375" y="3157156"/>
                  </a:lnTo>
                  <a:lnTo>
                    <a:pt x="4956051" y="3211263"/>
                  </a:lnTo>
                  <a:lnTo>
                    <a:pt x="4957358" y="3265503"/>
                  </a:lnTo>
                  <a:lnTo>
                    <a:pt x="4958294" y="3319874"/>
                  </a:lnTo>
                  <a:lnTo>
                    <a:pt x="4958857" y="3374374"/>
                  </a:lnTo>
                  <a:lnTo>
                    <a:pt x="4959045" y="3429000"/>
                  </a:lnTo>
                  <a:lnTo>
                    <a:pt x="4958857" y="3483625"/>
                  </a:lnTo>
                  <a:lnTo>
                    <a:pt x="4958294" y="3538125"/>
                  </a:lnTo>
                  <a:lnTo>
                    <a:pt x="4957358" y="3592496"/>
                  </a:lnTo>
                  <a:lnTo>
                    <a:pt x="4956051" y="3646736"/>
                  </a:lnTo>
                  <a:lnTo>
                    <a:pt x="4954375" y="3700843"/>
                  </a:lnTo>
                  <a:lnTo>
                    <a:pt x="4952331" y="3754814"/>
                  </a:lnTo>
                  <a:lnTo>
                    <a:pt x="4949920" y="3808646"/>
                  </a:lnTo>
                  <a:lnTo>
                    <a:pt x="4947145" y="3862338"/>
                  </a:lnTo>
                  <a:lnTo>
                    <a:pt x="4944008" y="3915887"/>
                  </a:lnTo>
                  <a:lnTo>
                    <a:pt x="4940509" y="3969290"/>
                  </a:lnTo>
                  <a:lnTo>
                    <a:pt x="4936652" y="4022545"/>
                  </a:lnTo>
                  <a:lnTo>
                    <a:pt x="4932437" y="4075650"/>
                  </a:lnTo>
                  <a:lnTo>
                    <a:pt x="4927866" y="4128601"/>
                  </a:lnTo>
                  <a:lnTo>
                    <a:pt x="4922941" y="4181398"/>
                  </a:lnTo>
                  <a:lnTo>
                    <a:pt x="4917664" y="4234037"/>
                  </a:lnTo>
                  <a:lnTo>
                    <a:pt x="4912036" y="4286516"/>
                  </a:lnTo>
                  <a:lnTo>
                    <a:pt x="4906059" y="4338832"/>
                  </a:lnTo>
                  <a:lnTo>
                    <a:pt x="4899735" y="4390984"/>
                  </a:lnTo>
                  <a:lnTo>
                    <a:pt x="4893066" y="4442968"/>
                  </a:lnTo>
                  <a:lnTo>
                    <a:pt x="4886053" y="4494782"/>
                  </a:lnTo>
                  <a:lnTo>
                    <a:pt x="4878698" y="4546424"/>
                  </a:lnTo>
                  <a:lnTo>
                    <a:pt x="4871003" y="4597891"/>
                  </a:lnTo>
                  <a:lnTo>
                    <a:pt x="4862969" y="4649181"/>
                  </a:lnTo>
                  <a:lnTo>
                    <a:pt x="4854598" y="4700292"/>
                  </a:lnTo>
                  <a:lnTo>
                    <a:pt x="4845893" y="4751221"/>
                  </a:lnTo>
                  <a:lnTo>
                    <a:pt x="4836854" y="4801965"/>
                  </a:lnTo>
                  <a:lnTo>
                    <a:pt x="4827483" y="4852523"/>
                  </a:lnTo>
                  <a:lnTo>
                    <a:pt x="4817782" y="4902891"/>
                  </a:lnTo>
                  <a:lnTo>
                    <a:pt x="4807754" y="4953068"/>
                  </a:lnTo>
                  <a:lnTo>
                    <a:pt x="4797398" y="5003051"/>
                  </a:lnTo>
                  <a:lnTo>
                    <a:pt x="4786718" y="5052837"/>
                  </a:lnTo>
                  <a:lnTo>
                    <a:pt x="4775716" y="5102424"/>
                  </a:lnTo>
                  <a:lnTo>
                    <a:pt x="4764391" y="5151810"/>
                  </a:lnTo>
                  <a:lnTo>
                    <a:pt x="4752747" y="5200992"/>
                  </a:lnTo>
                  <a:lnTo>
                    <a:pt x="4740786" y="5249968"/>
                  </a:lnTo>
                  <a:lnTo>
                    <a:pt x="4728508" y="5298736"/>
                  </a:lnTo>
                  <a:lnTo>
                    <a:pt x="4715916" y="5347292"/>
                  </a:lnTo>
                  <a:lnTo>
                    <a:pt x="4703011" y="5395635"/>
                  </a:lnTo>
                  <a:lnTo>
                    <a:pt x="4689795" y="5443762"/>
                  </a:lnTo>
                  <a:lnTo>
                    <a:pt x="4676270" y="5491671"/>
                  </a:lnTo>
                  <a:lnTo>
                    <a:pt x="4662438" y="5539359"/>
                  </a:lnTo>
                  <a:lnTo>
                    <a:pt x="4648299" y="5586824"/>
                  </a:lnTo>
                  <a:lnTo>
                    <a:pt x="4633857" y="5634063"/>
                  </a:lnTo>
                  <a:lnTo>
                    <a:pt x="4619112" y="5681074"/>
                  </a:lnTo>
                  <a:lnTo>
                    <a:pt x="4604067" y="5727855"/>
                  </a:lnTo>
                  <a:lnTo>
                    <a:pt x="4588723" y="5774403"/>
                  </a:lnTo>
                  <a:lnTo>
                    <a:pt x="4573082" y="5820715"/>
                  </a:lnTo>
                  <a:lnTo>
                    <a:pt x="4557145" y="5866790"/>
                  </a:lnTo>
                  <a:lnTo>
                    <a:pt x="4540915" y="5912625"/>
                  </a:lnTo>
                  <a:lnTo>
                    <a:pt x="4524392" y="5958217"/>
                  </a:lnTo>
                  <a:lnTo>
                    <a:pt x="4507579" y="6003564"/>
                  </a:lnTo>
                  <a:lnTo>
                    <a:pt x="4490478" y="6048664"/>
                  </a:lnTo>
                  <a:lnTo>
                    <a:pt x="4473090" y="6093514"/>
                  </a:lnTo>
                  <a:lnTo>
                    <a:pt x="4455417" y="6138111"/>
                  </a:lnTo>
                  <a:lnTo>
                    <a:pt x="4437460" y="6182454"/>
                  </a:lnTo>
                  <a:lnTo>
                    <a:pt x="4419222" y="6226540"/>
                  </a:lnTo>
                  <a:lnTo>
                    <a:pt x="4400704" y="6270366"/>
                  </a:lnTo>
                  <a:lnTo>
                    <a:pt x="4381908" y="6313931"/>
                  </a:lnTo>
                  <a:lnTo>
                    <a:pt x="4362835" y="6357231"/>
                  </a:lnTo>
                  <a:lnTo>
                    <a:pt x="4343488" y="6400264"/>
                  </a:lnTo>
                  <a:lnTo>
                    <a:pt x="4323867" y="6443028"/>
                  </a:lnTo>
                  <a:lnTo>
                    <a:pt x="4303975" y="6485520"/>
                  </a:lnTo>
                  <a:lnTo>
                    <a:pt x="4283814" y="6527738"/>
                  </a:lnTo>
                  <a:lnTo>
                    <a:pt x="4263385" y="6569679"/>
                  </a:lnTo>
                  <a:lnTo>
                    <a:pt x="4242689" y="6611342"/>
                  </a:lnTo>
                  <a:lnTo>
                    <a:pt x="4221729" y="6652723"/>
                  </a:lnTo>
                  <a:lnTo>
                    <a:pt x="4200507" y="6693821"/>
                  </a:lnTo>
                  <a:lnTo>
                    <a:pt x="4179023" y="6734632"/>
                  </a:lnTo>
                  <a:lnTo>
                    <a:pt x="4110126" y="68580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4959350" cy="6858000"/>
            </a:xfrm>
            <a:custGeom>
              <a:avLst/>
              <a:gdLst/>
              <a:ahLst/>
              <a:cxnLst/>
              <a:rect l="l" t="t" r="r" b="b"/>
              <a:pathLst>
                <a:path w="4959350" h="6858000">
                  <a:moveTo>
                    <a:pt x="0" y="0"/>
                  </a:moveTo>
                  <a:lnTo>
                    <a:pt x="4110824" y="0"/>
                  </a:lnTo>
                  <a:lnTo>
                    <a:pt x="4179087" y="123825"/>
                  </a:lnTo>
                  <a:lnTo>
                    <a:pt x="4268787" y="299243"/>
                  </a:lnTo>
                  <a:lnTo>
                    <a:pt x="4353712" y="479425"/>
                  </a:lnTo>
                  <a:lnTo>
                    <a:pt x="4433087" y="665162"/>
                  </a:lnTo>
                  <a:lnTo>
                    <a:pt x="4507699" y="854868"/>
                  </a:lnTo>
                  <a:lnTo>
                    <a:pt x="4577549" y="1049337"/>
                  </a:lnTo>
                  <a:lnTo>
                    <a:pt x="4641850" y="1247775"/>
                  </a:lnTo>
                  <a:lnTo>
                    <a:pt x="4699787" y="1450975"/>
                  </a:lnTo>
                  <a:lnTo>
                    <a:pt x="4752975" y="1657350"/>
                  </a:lnTo>
                  <a:lnTo>
                    <a:pt x="4800600" y="1867700"/>
                  </a:lnTo>
                  <a:lnTo>
                    <a:pt x="4841875" y="2082012"/>
                  </a:lnTo>
                  <a:lnTo>
                    <a:pt x="4876800" y="2298700"/>
                  </a:lnTo>
                  <a:lnTo>
                    <a:pt x="4906162" y="2519362"/>
                  </a:lnTo>
                  <a:lnTo>
                    <a:pt x="4929187" y="2743200"/>
                  </a:lnTo>
                  <a:lnTo>
                    <a:pt x="4945849" y="2969412"/>
                  </a:lnTo>
                  <a:lnTo>
                    <a:pt x="4956175" y="3198012"/>
                  </a:lnTo>
                  <a:lnTo>
                    <a:pt x="4959350" y="3429000"/>
                  </a:lnTo>
                  <a:lnTo>
                    <a:pt x="4956175" y="3659974"/>
                  </a:lnTo>
                  <a:lnTo>
                    <a:pt x="4945849" y="3889375"/>
                  </a:lnTo>
                  <a:lnTo>
                    <a:pt x="4929187" y="4115587"/>
                  </a:lnTo>
                  <a:lnTo>
                    <a:pt x="4906162" y="4338637"/>
                  </a:lnTo>
                  <a:lnTo>
                    <a:pt x="4876800" y="4559300"/>
                  </a:lnTo>
                  <a:lnTo>
                    <a:pt x="4841875" y="4776787"/>
                  </a:lnTo>
                  <a:lnTo>
                    <a:pt x="4800600" y="4991100"/>
                  </a:lnTo>
                  <a:lnTo>
                    <a:pt x="4752975" y="5201437"/>
                  </a:lnTo>
                  <a:lnTo>
                    <a:pt x="4699787" y="5407812"/>
                  </a:lnTo>
                  <a:lnTo>
                    <a:pt x="4641850" y="5611012"/>
                  </a:lnTo>
                  <a:lnTo>
                    <a:pt x="4577549" y="5809449"/>
                  </a:lnTo>
                  <a:lnTo>
                    <a:pt x="4507699" y="6003925"/>
                  </a:lnTo>
                  <a:lnTo>
                    <a:pt x="4433087" y="6193624"/>
                  </a:lnTo>
                  <a:lnTo>
                    <a:pt x="4353712" y="6379375"/>
                  </a:lnTo>
                  <a:lnTo>
                    <a:pt x="4268787" y="6559550"/>
                  </a:lnTo>
                  <a:lnTo>
                    <a:pt x="4179087" y="6734962"/>
                  </a:lnTo>
                  <a:lnTo>
                    <a:pt x="4110824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E6E6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4949190" cy="6858000"/>
            </a:xfrm>
            <a:custGeom>
              <a:avLst/>
              <a:gdLst/>
              <a:ahLst/>
              <a:cxnLst/>
              <a:rect l="l" t="t" r="r" b="b"/>
              <a:pathLst>
                <a:path w="4949190" h="6858000">
                  <a:moveTo>
                    <a:pt x="4099966" y="6858000"/>
                  </a:moveTo>
                  <a:lnTo>
                    <a:pt x="0" y="6858000"/>
                  </a:lnTo>
                  <a:lnTo>
                    <a:pt x="0" y="0"/>
                  </a:lnTo>
                  <a:lnTo>
                    <a:pt x="4099966" y="0"/>
                  </a:lnTo>
                  <a:lnTo>
                    <a:pt x="4168863" y="123368"/>
                  </a:lnTo>
                  <a:lnTo>
                    <a:pt x="4190347" y="164179"/>
                  </a:lnTo>
                  <a:lnTo>
                    <a:pt x="4211569" y="205276"/>
                  </a:lnTo>
                  <a:lnTo>
                    <a:pt x="4232529" y="246657"/>
                  </a:lnTo>
                  <a:lnTo>
                    <a:pt x="4253225" y="288319"/>
                  </a:lnTo>
                  <a:lnTo>
                    <a:pt x="4273654" y="330261"/>
                  </a:lnTo>
                  <a:lnTo>
                    <a:pt x="4293815" y="372479"/>
                  </a:lnTo>
                  <a:lnTo>
                    <a:pt x="4313707" y="414971"/>
                  </a:lnTo>
                  <a:lnTo>
                    <a:pt x="4333328" y="457734"/>
                  </a:lnTo>
                  <a:lnTo>
                    <a:pt x="4352675" y="500767"/>
                  </a:lnTo>
                  <a:lnTo>
                    <a:pt x="4371748" y="544067"/>
                  </a:lnTo>
                  <a:lnTo>
                    <a:pt x="4390544" y="587631"/>
                  </a:lnTo>
                  <a:lnTo>
                    <a:pt x="4409062" y="631458"/>
                  </a:lnTo>
                  <a:lnTo>
                    <a:pt x="4427300" y="675543"/>
                  </a:lnTo>
                  <a:lnTo>
                    <a:pt x="4445257" y="719886"/>
                  </a:lnTo>
                  <a:lnTo>
                    <a:pt x="4462930" y="764484"/>
                  </a:lnTo>
                  <a:lnTo>
                    <a:pt x="4480318" y="809334"/>
                  </a:lnTo>
                  <a:lnTo>
                    <a:pt x="4497419" y="854433"/>
                  </a:lnTo>
                  <a:lnTo>
                    <a:pt x="4514232" y="899780"/>
                  </a:lnTo>
                  <a:lnTo>
                    <a:pt x="4530755" y="945373"/>
                  </a:lnTo>
                  <a:lnTo>
                    <a:pt x="4546985" y="991207"/>
                  </a:lnTo>
                  <a:lnTo>
                    <a:pt x="4562922" y="1037282"/>
                  </a:lnTo>
                  <a:lnTo>
                    <a:pt x="4578563" y="1083595"/>
                  </a:lnTo>
                  <a:lnTo>
                    <a:pt x="4593907" y="1130143"/>
                  </a:lnTo>
                  <a:lnTo>
                    <a:pt x="4608952" y="1176923"/>
                  </a:lnTo>
                  <a:lnTo>
                    <a:pt x="4623697" y="1223935"/>
                  </a:lnTo>
                  <a:lnTo>
                    <a:pt x="4638139" y="1271174"/>
                  </a:lnTo>
                  <a:lnTo>
                    <a:pt x="4652278" y="1318639"/>
                  </a:lnTo>
                  <a:lnTo>
                    <a:pt x="4666110" y="1366327"/>
                  </a:lnTo>
                  <a:lnTo>
                    <a:pt x="4679635" y="1414235"/>
                  </a:lnTo>
                  <a:lnTo>
                    <a:pt x="4692851" y="1462362"/>
                  </a:lnTo>
                  <a:lnTo>
                    <a:pt x="4705756" y="1510705"/>
                  </a:lnTo>
                  <a:lnTo>
                    <a:pt x="4718348" y="1559262"/>
                  </a:lnTo>
                  <a:lnTo>
                    <a:pt x="4730626" y="1608029"/>
                  </a:lnTo>
                  <a:lnTo>
                    <a:pt x="4742587" y="1657005"/>
                  </a:lnTo>
                  <a:lnTo>
                    <a:pt x="4754231" y="1706187"/>
                  </a:lnTo>
                  <a:lnTo>
                    <a:pt x="4765556" y="1755573"/>
                  </a:lnTo>
                  <a:lnTo>
                    <a:pt x="4776558" y="1805161"/>
                  </a:lnTo>
                  <a:lnTo>
                    <a:pt x="4787238" y="1854947"/>
                  </a:lnTo>
                  <a:lnTo>
                    <a:pt x="4797594" y="1904930"/>
                  </a:lnTo>
                  <a:lnTo>
                    <a:pt x="4807622" y="1955107"/>
                  </a:lnTo>
                  <a:lnTo>
                    <a:pt x="4817323" y="2005475"/>
                  </a:lnTo>
                  <a:lnTo>
                    <a:pt x="4826694" y="2056033"/>
                  </a:lnTo>
                  <a:lnTo>
                    <a:pt x="4835733" y="2106777"/>
                  </a:lnTo>
                  <a:lnTo>
                    <a:pt x="4844438" y="2157706"/>
                  </a:lnTo>
                  <a:lnTo>
                    <a:pt x="4852809" y="2208817"/>
                  </a:lnTo>
                  <a:lnTo>
                    <a:pt x="4860843" y="2260107"/>
                  </a:lnTo>
                  <a:lnTo>
                    <a:pt x="4868538" y="2311574"/>
                  </a:lnTo>
                  <a:lnTo>
                    <a:pt x="4875893" y="2363216"/>
                  </a:lnTo>
                  <a:lnTo>
                    <a:pt x="4882906" y="2415031"/>
                  </a:lnTo>
                  <a:lnTo>
                    <a:pt x="4889575" y="2467015"/>
                  </a:lnTo>
                  <a:lnTo>
                    <a:pt x="4895899" y="2519166"/>
                  </a:lnTo>
                  <a:lnTo>
                    <a:pt x="4901876" y="2571483"/>
                  </a:lnTo>
                  <a:lnTo>
                    <a:pt x="4907504" y="2623962"/>
                  </a:lnTo>
                  <a:lnTo>
                    <a:pt x="4912781" y="2676601"/>
                  </a:lnTo>
                  <a:lnTo>
                    <a:pt x="4917706" y="2729397"/>
                  </a:lnTo>
                  <a:lnTo>
                    <a:pt x="4922277" y="2782349"/>
                  </a:lnTo>
                  <a:lnTo>
                    <a:pt x="4926492" y="2835454"/>
                  </a:lnTo>
                  <a:lnTo>
                    <a:pt x="4930349" y="2888709"/>
                  </a:lnTo>
                  <a:lnTo>
                    <a:pt x="4933848" y="2942112"/>
                  </a:lnTo>
                  <a:lnTo>
                    <a:pt x="4936985" y="2995661"/>
                  </a:lnTo>
                  <a:lnTo>
                    <a:pt x="4939760" y="3049353"/>
                  </a:lnTo>
                  <a:lnTo>
                    <a:pt x="4942171" y="3103185"/>
                  </a:lnTo>
                  <a:lnTo>
                    <a:pt x="4944215" y="3157156"/>
                  </a:lnTo>
                  <a:lnTo>
                    <a:pt x="4945891" y="3211263"/>
                  </a:lnTo>
                  <a:lnTo>
                    <a:pt x="4947198" y="3265503"/>
                  </a:lnTo>
                  <a:lnTo>
                    <a:pt x="4948134" y="3319874"/>
                  </a:lnTo>
                  <a:lnTo>
                    <a:pt x="4948697" y="3374374"/>
                  </a:lnTo>
                  <a:lnTo>
                    <a:pt x="4948885" y="3429000"/>
                  </a:lnTo>
                  <a:lnTo>
                    <a:pt x="4948697" y="3483625"/>
                  </a:lnTo>
                  <a:lnTo>
                    <a:pt x="4948134" y="3538125"/>
                  </a:lnTo>
                  <a:lnTo>
                    <a:pt x="4947198" y="3592496"/>
                  </a:lnTo>
                  <a:lnTo>
                    <a:pt x="4945891" y="3646736"/>
                  </a:lnTo>
                  <a:lnTo>
                    <a:pt x="4944215" y="3700843"/>
                  </a:lnTo>
                  <a:lnTo>
                    <a:pt x="4942171" y="3754814"/>
                  </a:lnTo>
                  <a:lnTo>
                    <a:pt x="4939760" y="3808646"/>
                  </a:lnTo>
                  <a:lnTo>
                    <a:pt x="4936985" y="3862338"/>
                  </a:lnTo>
                  <a:lnTo>
                    <a:pt x="4933848" y="3915887"/>
                  </a:lnTo>
                  <a:lnTo>
                    <a:pt x="4930349" y="3969290"/>
                  </a:lnTo>
                  <a:lnTo>
                    <a:pt x="4926492" y="4022545"/>
                  </a:lnTo>
                  <a:lnTo>
                    <a:pt x="4922277" y="4075650"/>
                  </a:lnTo>
                  <a:lnTo>
                    <a:pt x="4917706" y="4128601"/>
                  </a:lnTo>
                  <a:lnTo>
                    <a:pt x="4912781" y="4181398"/>
                  </a:lnTo>
                  <a:lnTo>
                    <a:pt x="4907504" y="4234037"/>
                  </a:lnTo>
                  <a:lnTo>
                    <a:pt x="4901876" y="4286516"/>
                  </a:lnTo>
                  <a:lnTo>
                    <a:pt x="4895899" y="4338832"/>
                  </a:lnTo>
                  <a:lnTo>
                    <a:pt x="4889575" y="4390984"/>
                  </a:lnTo>
                  <a:lnTo>
                    <a:pt x="4882906" y="4442968"/>
                  </a:lnTo>
                  <a:lnTo>
                    <a:pt x="4875893" y="4494782"/>
                  </a:lnTo>
                  <a:lnTo>
                    <a:pt x="4868538" y="4546424"/>
                  </a:lnTo>
                  <a:lnTo>
                    <a:pt x="4860843" y="4597891"/>
                  </a:lnTo>
                  <a:lnTo>
                    <a:pt x="4852809" y="4649181"/>
                  </a:lnTo>
                  <a:lnTo>
                    <a:pt x="4844438" y="4700292"/>
                  </a:lnTo>
                  <a:lnTo>
                    <a:pt x="4835733" y="4751221"/>
                  </a:lnTo>
                  <a:lnTo>
                    <a:pt x="4826694" y="4801965"/>
                  </a:lnTo>
                  <a:lnTo>
                    <a:pt x="4817323" y="4852523"/>
                  </a:lnTo>
                  <a:lnTo>
                    <a:pt x="4807622" y="4902891"/>
                  </a:lnTo>
                  <a:lnTo>
                    <a:pt x="4797594" y="4953068"/>
                  </a:lnTo>
                  <a:lnTo>
                    <a:pt x="4787238" y="5003051"/>
                  </a:lnTo>
                  <a:lnTo>
                    <a:pt x="4776558" y="5052837"/>
                  </a:lnTo>
                  <a:lnTo>
                    <a:pt x="4765556" y="5102424"/>
                  </a:lnTo>
                  <a:lnTo>
                    <a:pt x="4754231" y="5151810"/>
                  </a:lnTo>
                  <a:lnTo>
                    <a:pt x="4742587" y="5200992"/>
                  </a:lnTo>
                  <a:lnTo>
                    <a:pt x="4730626" y="5249968"/>
                  </a:lnTo>
                  <a:lnTo>
                    <a:pt x="4718348" y="5298736"/>
                  </a:lnTo>
                  <a:lnTo>
                    <a:pt x="4705756" y="5347292"/>
                  </a:lnTo>
                  <a:lnTo>
                    <a:pt x="4692851" y="5395635"/>
                  </a:lnTo>
                  <a:lnTo>
                    <a:pt x="4679635" y="5443762"/>
                  </a:lnTo>
                  <a:lnTo>
                    <a:pt x="4666110" y="5491671"/>
                  </a:lnTo>
                  <a:lnTo>
                    <a:pt x="4652278" y="5539359"/>
                  </a:lnTo>
                  <a:lnTo>
                    <a:pt x="4638139" y="5586824"/>
                  </a:lnTo>
                  <a:lnTo>
                    <a:pt x="4623697" y="5634063"/>
                  </a:lnTo>
                  <a:lnTo>
                    <a:pt x="4608952" y="5681074"/>
                  </a:lnTo>
                  <a:lnTo>
                    <a:pt x="4593907" y="5727855"/>
                  </a:lnTo>
                  <a:lnTo>
                    <a:pt x="4578563" y="5774403"/>
                  </a:lnTo>
                  <a:lnTo>
                    <a:pt x="4562922" y="5820715"/>
                  </a:lnTo>
                  <a:lnTo>
                    <a:pt x="4546985" y="5866790"/>
                  </a:lnTo>
                  <a:lnTo>
                    <a:pt x="4530755" y="5912625"/>
                  </a:lnTo>
                  <a:lnTo>
                    <a:pt x="4514232" y="5958217"/>
                  </a:lnTo>
                  <a:lnTo>
                    <a:pt x="4497419" y="6003564"/>
                  </a:lnTo>
                  <a:lnTo>
                    <a:pt x="4480318" y="6048664"/>
                  </a:lnTo>
                  <a:lnTo>
                    <a:pt x="4462930" y="6093514"/>
                  </a:lnTo>
                  <a:lnTo>
                    <a:pt x="4445257" y="6138111"/>
                  </a:lnTo>
                  <a:lnTo>
                    <a:pt x="4427300" y="6182454"/>
                  </a:lnTo>
                  <a:lnTo>
                    <a:pt x="4409062" y="6226540"/>
                  </a:lnTo>
                  <a:lnTo>
                    <a:pt x="4390544" y="6270366"/>
                  </a:lnTo>
                  <a:lnTo>
                    <a:pt x="4371748" y="6313931"/>
                  </a:lnTo>
                  <a:lnTo>
                    <a:pt x="4352675" y="6357231"/>
                  </a:lnTo>
                  <a:lnTo>
                    <a:pt x="4333328" y="6400264"/>
                  </a:lnTo>
                  <a:lnTo>
                    <a:pt x="4313707" y="6443028"/>
                  </a:lnTo>
                  <a:lnTo>
                    <a:pt x="4293815" y="6485520"/>
                  </a:lnTo>
                  <a:lnTo>
                    <a:pt x="4273654" y="6527738"/>
                  </a:lnTo>
                  <a:lnTo>
                    <a:pt x="4253225" y="6569679"/>
                  </a:lnTo>
                  <a:lnTo>
                    <a:pt x="4232529" y="6611342"/>
                  </a:lnTo>
                  <a:lnTo>
                    <a:pt x="4211569" y="6652723"/>
                  </a:lnTo>
                  <a:lnTo>
                    <a:pt x="4190347" y="6693821"/>
                  </a:lnTo>
                  <a:lnTo>
                    <a:pt x="4168863" y="6734632"/>
                  </a:lnTo>
                  <a:lnTo>
                    <a:pt x="4099966" y="68580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556720" y="1544613"/>
            <a:ext cx="3862879" cy="2764218"/>
          </a:xfrm>
          <a:prstGeom prst="rect">
            <a:avLst/>
          </a:prstGeom>
        </p:spPr>
        <p:txBody>
          <a:bodyPr vert="horz" wrap="square" lIns="0" tIns="95885" rIns="0" bIns="0" rtlCol="0">
            <a:spAutoFit/>
          </a:bodyPr>
          <a:lstStyle/>
          <a:p>
            <a:pPr marL="12700" marR="5080" algn="l">
              <a:lnSpc>
                <a:spcPts val="5180"/>
              </a:lnSpc>
              <a:spcBef>
                <a:spcPts val="755"/>
              </a:spcBef>
              <a:tabLst>
                <a:tab pos="859790" algn="l"/>
              </a:tabLst>
            </a:pPr>
            <a:r>
              <a:rPr sz="4400" spc="-10" dirty="0">
                <a:latin typeface="Arial"/>
                <a:cs typeface="Arial"/>
              </a:rPr>
              <a:t>Análise longitudinal </a:t>
            </a:r>
            <a:r>
              <a:rPr sz="4400" spc="-25" dirty="0">
                <a:latin typeface="Arial"/>
                <a:cs typeface="Arial"/>
              </a:rPr>
              <a:t>da</a:t>
            </a:r>
            <a:r>
              <a:rPr lang="pt-BR" sz="4400" spc="-25" dirty="0">
                <a:latin typeface="Arial"/>
                <a:cs typeface="Arial"/>
              </a:rPr>
              <a:t> </a:t>
            </a:r>
            <a:r>
              <a:rPr lang="pt-BR" sz="4400" spc="-10" dirty="0">
                <a:latin typeface="Arial"/>
                <a:cs typeface="Arial"/>
              </a:rPr>
              <a:t>mortalidade no SUS</a:t>
            </a:r>
            <a:endParaRPr sz="4400" dirty="0">
              <a:latin typeface="Arial"/>
              <a:cs typeface="Arial"/>
            </a:endParaRPr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892800" y="622300"/>
            <a:ext cx="5455373" cy="5455373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820400" y="6223002"/>
            <a:ext cx="1370418" cy="634997"/>
          </a:xfrm>
          <a:prstGeom prst="rect">
            <a:avLst/>
          </a:prstGeom>
        </p:spPr>
      </p:pic>
      <p:graphicFrame>
        <p:nvGraphicFramePr>
          <p:cNvPr id="13" name="object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7764809"/>
              </p:ext>
            </p:extLst>
          </p:nvPr>
        </p:nvGraphicFramePr>
        <p:xfrm>
          <a:off x="556720" y="4647108"/>
          <a:ext cx="3355340" cy="624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39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56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5740">
                <a:tc>
                  <a:txBody>
                    <a:bodyPr/>
                    <a:lstStyle/>
                    <a:p>
                      <a:pPr marL="31750">
                        <a:lnSpc>
                          <a:spcPts val="1520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Arthur</a:t>
                      </a:r>
                      <a:r>
                        <a:rPr sz="14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Wypych</a:t>
                      </a:r>
                      <a:r>
                        <a:rPr sz="14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de</a:t>
                      </a:r>
                      <a:r>
                        <a:rPr sz="1400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10" dirty="0">
                          <a:latin typeface="Arial"/>
                          <a:cs typeface="Arial"/>
                        </a:rPr>
                        <a:t>Almeida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ts val="1520"/>
                        </a:lnSpc>
                      </a:pPr>
                      <a:r>
                        <a:rPr sz="1400" spc="-10" dirty="0">
                          <a:latin typeface="Arial"/>
                          <a:cs typeface="Arial"/>
                        </a:rPr>
                        <a:t>19.00565-</a:t>
                      </a:r>
                      <a:r>
                        <a:rPr sz="1400" spc="-50" dirty="0">
                          <a:latin typeface="Arial"/>
                          <a:cs typeface="Arial"/>
                        </a:rPr>
                        <a:t>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2725">
                <a:tc>
                  <a:txBody>
                    <a:bodyPr/>
                    <a:lstStyle/>
                    <a:p>
                      <a:pPr marL="31750">
                        <a:lnSpc>
                          <a:spcPts val="1580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Luiz</a:t>
                      </a:r>
                      <a:r>
                        <a:rPr sz="14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Fernando</a:t>
                      </a:r>
                      <a:r>
                        <a:rPr sz="14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10" dirty="0">
                          <a:latin typeface="Arial"/>
                          <a:cs typeface="Arial"/>
                        </a:rPr>
                        <a:t>Rodrigues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580"/>
                        </a:lnSpc>
                      </a:pPr>
                      <a:r>
                        <a:rPr sz="1400" spc="-10" dirty="0">
                          <a:latin typeface="Arial"/>
                          <a:cs typeface="Arial"/>
                        </a:rPr>
                        <a:t>19.01358-</a:t>
                      </a:r>
                      <a:r>
                        <a:rPr sz="1400" spc="-50" dirty="0">
                          <a:latin typeface="Arial"/>
                          <a:cs typeface="Arial"/>
                        </a:rPr>
                        <a:t>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marL="31750">
                        <a:lnSpc>
                          <a:spcPts val="1520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Rodrigo</a:t>
                      </a:r>
                      <a:r>
                        <a:rPr sz="14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Machado</a:t>
                      </a:r>
                      <a:r>
                        <a:rPr sz="14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10" dirty="0">
                          <a:latin typeface="Arial"/>
                          <a:cs typeface="Arial"/>
                        </a:rPr>
                        <a:t>Pedreira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3815" algn="r">
                        <a:lnSpc>
                          <a:spcPts val="1520"/>
                        </a:lnSpc>
                      </a:pPr>
                      <a:r>
                        <a:rPr sz="1400" spc="-10" dirty="0">
                          <a:latin typeface="Arial"/>
                          <a:cs typeface="Arial"/>
                        </a:rPr>
                        <a:t>18.01569-</a:t>
                      </a:r>
                      <a:r>
                        <a:rPr sz="1400" spc="-50" dirty="0">
                          <a:latin typeface="Arial"/>
                          <a:cs typeface="Arial"/>
                        </a:rPr>
                        <a:t>7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21575" y="3845307"/>
            <a:ext cx="3574273" cy="150086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-4762" y="-4762"/>
            <a:ext cx="6367780" cy="6867525"/>
            <a:chOff x="-4762" y="-4762"/>
            <a:chExt cx="6367780" cy="6867525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6362700" cy="68580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0"/>
              <a:ext cx="6209030" cy="6858000"/>
            </a:xfrm>
            <a:custGeom>
              <a:avLst/>
              <a:gdLst/>
              <a:ahLst/>
              <a:cxnLst/>
              <a:rect l="l" t="t" r="r" b="b"/>
              <a:pathLst>
                <a:path w="6209030" h="6858000">
                  <a:moveTo>
                    <a:pt x="5689358" y="6858000"/>
                  </a:moveTo>
                  <a:lnTo>
                    <a:pt x="0" y="6858000"/>
                  </a:lnTo>
                  <a:lnTo>
                    <a:pt x="0" y="0"/>
                  </a:lnTo>
                  <a:lnTo>
                    <a:pt x="5464175" y="0"/>
                  </a:lnTo>
                  <a:lnTo>
                    <a:pt x="5538089" y="159683"/>
                  </a:lnTo>
                  <a:lnTo>
                    <a:pt x="5555626" y="201990"/>
                  </a:lnTo>
                  <a:lnTo>
                    <a:pt x="5572959" y="244536"/>
                  </a:lnTo>
                  <a:lnTo>
                    <a:pt x="5590085" y="287319"/>
                  </a:lnTo>
                  <a:lnTo>
                    <a:pt x="5607004" y="330337"/>
                  </a:lnTo>
                  <a:lnTo>
                    <a:pt x="5623715" y="373589"/>
                  </a:lnTo>
                  <a:lnTo>
                    <a:pt x="5640216" y="417073"/>
                  </a:lnTo>
                  <a:lnTo>
                    <a:pt x="5656506" y="460786"/>
                  </a:lnTo>
                  <a:lnTo>
                    <a:pt x="5672585" y="504727"/>
                  </a:lnTo>
                  <a:lnTo>
                    <a:pt x="5688450" y="548894"/>
                  </a:lnTo>
                  <a:lnTo>
                    <a:pt x="5704101" y="593286"/>
                  </a:lnTo>
                  <a:lnTo>
                    <a:pt x="5719537" y="637899"/>
                  </a:lnTo>
                  <a:lnTo>
                    <a:pt x="5734757" y="682734"/>
                  </a:lnTo>
                  <a:lnTo>
                    <a:pt x="5749759" y="727787"/>
                  </a:lnTo>
                  <a:lnTo>
                    <a:pt x="5764542" y="773057"/>
                  </a:lnTo>
                  <a:lnTo>
                    <a:pt x="5779105" y="818541"/>
                  </a:lnTo>
                  <a:lnTo>
                    <a:pt x="5793447" y="864239"/>
                  </a:lnTo>
                  <a:lnTo>
                    <a:pt x="5807567" y="910149"/>
                  </a:lnTo>
                  <a:lnTo>
                    <a:pt x="5821464" y="956268"/>
                  </a:lnTo>
                  <a:lnTo>
                    <a:pt x="5835137" y="1002594"/>
                  </a:lnTo>
                  <a:lnTo>
                    <a:pt x="5848583" y="1049126"/>
                  </a:lnTo>
                  <a:lnTo>
                    <a:pt x="5861803" y="1095862"/>
                  </a:lnTo>
                  <a:lnTo>
                    <a:pt x="5874795" y="1142800"/>
                  </a:lnTo>
                  <a:lnTo>
                    <a:pt x="5887559" y="1189939"/>
                  </a:lnTo>
                  <a:lnTo>
                    <a:pt x="5900092" y="1237276"/>
                  </a:lnTo>
                  <a:lnTo>
                    <a:pt x="5912393" y="1284809"/>
                  </a:lnTo>
                  <a:lnTo>
                    <a:pt x="5924463" y="1332537"/>
                  </a:lnTo>
                  <a:lnTo>
                    <a:pt x="5936298" y="1380458"/>
                  </a:lnTo>
                  <a:lnTo>
                    <a:pt x="5947899" y="1428570"/>
                  </a:lnTo>
                  <a:lnTo>
                    <a:pt x="5959264" y="1476871"/>
                  </a:lnTo>
                  <a:lnTo>
                    <a:pt x="5970392" y="1525359"/>
                  </a:lnTo>
                  <a:lnTo>
                    <a:pt x="5981282" y="1574033"/>
                  </a:lnTo>
                  <a:lnTo>
                    <a:pt x="5991933" y="1622891"/>
                  </a:lnTo>
                  <a:lnTo>
                    <a:pt x="6002343" y="1671930"/>
                  </a:lnTo>
                  <a:lnTo>
                    <a:pt x="6012512" y="1721149"/>
                  </a:lnTo>
                  <a:lnTo>
                    <a:pt x="6022438" y="1770546"/>
                  </a:lnTo>
                  <a:lnTo>
                    <a:pt x="6032120" y="1820120"/>
                  </a:lnTo>
                  <a:lnTo>
                    <a:pt x="6041557" y="1869868"/>
                  </a:lnTo>
                  <a:lnTo>
                    <a:pt x="6050748" y="1919788"/>
                  </a:lnTo>
                  <a:lnTo>
                    <a:pt x="6059692" y="1969880"/>
                  </a:lnTo>
                  <a:lnTo>
                    <a:pt x="6068387" y="2020140"/>
                  </a:lnTo>
                  <a:lnTo>
                    <a:pt x="6076833" y="2070567"/>
                  </a:lnTo>
                  <a:lnTo>
                    <a:pt x="6085028" y="2121159"/>
                  </a:lnTo>
                  <a:lnTo>
                    <a:pt x="6092971" y="2171915"/>
                  </a:lnTo>
                  <a:lnTo>
                    <a:pt x="6100661" y="2222832"/>
                  </a:lnTo>
                  <a:lnTo>
                    <a:pt x="6108097" y="2273909"/>
                  </a:lnTo>
                  <a:lnTo>
                    <a:pt x="6115278" y="2325143"/>
                  </a:lnTo>
                  <a:lnTo>
                    <a:pt x="6122202" y="2376534"/>
                  </a:lnTo>
                  <a:lnTo>
                    <a:pt x="6128869" y="2428078"/>
                  </a:lnTo>
                  <a:lnTo>
                    <a:pt x="6135277" y="2479775"/>
                  </a:lnTo>
                  <a:lnTo>
                    <a:pt x="6141425" y="2531623"/>
                  </a:lnTo>
                  <a:lnTo>
                    <a:pt x="6147313" y="2583619"/>
                  </a:lnTo>
                  <a:lnTo>
                    <a:pt x="6152938" y="2635761"/>
                  </a:lnTo>
                  <a:lnTo>
                    <a:pt x="6158300" y="2688049"/>
                  </a:lnTo>
                  <a:lnTo>
                    <a:pt x="6163397" y="2740479"/>
                  </a:lnTo>
                  <a:lnTo>
                    <a:pt x="6168229" y="2793051"/>
                  </a:lnTo>
                  <a:lnTo>
                    <a:pt x="6172794" y="2845762"/>
                  </a:lnTo>
                  <a:lnTo>
                    <a:pt x="6177092" y="2898610"/>
                  </a:lnTo>
                  <a:lnTo>
                    <a:pt x="6181120" y="2951595"/>
                  </a:lnTo>
                  <a:lnTo>
                    <a:pt x="6184878" y="3004713"/>
                  </a:lnTo>
                  <a:lnTo>
                    <a:pt x="6188365" y="3057962"/>
                  </a:lnTo>
                  <a:lnTo>
                    <a:pt x="6191580" y="3111343"/>
                  </a:lnTo>
                  <a:lnTo>
                    <a:pt x="6194521" y="3164851"/>
                  </a:lnTo>
                  <a:lnTo>
                    <a:pt x="6197187" y="3218486"/>
                  </a:lnTo>
                  <a:lnTo>
                    <a:pt x="6199578" y="3272245"/>
                  </a:lnTo>
                  <a:lnTo>
                    <a:pt x="6201692" y="3326127"/>
                  </a:lnTo>
                  <a:lnTo>
                    <a:pt x="6203527" y="3380130"/>
                  </a:lnTo>
                  <a:lnTo>
                    <a:pt x="6205083" y="3434252"/>
                  </a:lnTo>
                  <a:lnTo>
                    <a:pt x="6206359" y="3488491"/>
                  </a:lnTo>
                  <a:lnTo>
                    <a:pt x="6207353" y="3542846"/>
                  </a:lnTo>
                  <a:lnTo>
                    <a:pt x="6208065" y="3597314"/>
                  </a:lnTo>
                  <a:lnTo>
                    <a:pt x="6208493" y="3651894"/>
                  </a:lnTo>
                  <a:lnTo>
                    <a:pt x="6208636" y="3706583"/>
                  </a:lnTo>
                  <a:lnTo>
                    <a:pt x="6208498" y="3760377"/>
                  </a:lnTo>
                  <a:lnTo>
                    <a:pt x="6208084" y="3814065"/>
                  </a:lnTo>
                  <a:lnTo>
                    <a:pt x="6207395" y="3867645"/>
                  </a:lnTo>
                  <a:lnTo>
                    <a:pt x="6206433" y="3921115"/>
                  </a:lnTo>
                  <a:lnTo>
                    <a:pt x="6205198" y="3974474"/>
                  </a:lnTo>
                  <a:lnTo>
                    <a:pt x="6203692" y="4027719"/>
                  </a:lnTo>
                  <a:lnTo>
                    <a:pt x="6201916" y="4080850"/>
                  </a:lnTo>
                  <a:lnTo>
                    <a:pt x="6199871" y="4133863"/>
                  </a:lnTo>
                  <a:lnTo>
                    <a:pt x="6197557" y="4186758"/>
                  </a:lnTo>
                  <a:lnTo>
                    <a:pt x="6194977" y="4239533"/>
                  </a:lnTo>
                  <a:lnTo>
                    <a:pt x="6192130" y="4292186"/>
                  </a:lnTo>
                  <a:lnTo>
                    <a:pt x="6189019" y="4344715"/>
                  </a:lnTo>
                  <a:lnTo>
                    <a:pt x="6185644" y="4397119"/>
                  </a:lnTo>
                  <a:lnTo>
                    <a:pt x="6182006" y="4449395"/>
                  </a:lnTo>
                  <a:lnTo>
                    <a:pt x="6178106" y="4501542"/>
                  </a:lnTo>
                  <a:lnTo>
                    <a:pt x="6173946" y="4553558"/>
                  </a:lnTo>
                  <a:lnTo>
                    <a:pt x="6169527" y="4605442"/>
                  </a:lnTo>
                  <a:lnTo>
                    <a:pt x="6164849" y="4657192"/>
                  </a:lnTo>
                  <a:lnTo>
                    <a:pt x="6159915" y="4708805"/>
                  </a:lnTo>
                  <a:lnTo>
                    <a:pt x="6154724" y="4760281"/>
                  </a:lnTo>
                  <a:lnTo>
                    <a:pt x="6149277" y="4811617"/>
                  </a:lnTo>
                  <a:lnTo>
                    <a:pt x="6143577" y="4862811"/>
                  </a:lnTo>
                  <a:lnTo>
                    <a:pt x="6137624" y="4913863"/>
                  </a:lnTo>
                  <a:lnTo>
                    <a:pt x="6131419" y="4964770"/>
                  </a:lnTo>
                  <a:lnTo>
                    <a:pt x="6124964" y="5015530"/>
                  </a:lnTo>
                  <a:lnTo>
                    <a:pt x="6118259" y="5066142"/>
                  </a:lnTo>
                  <a:lnTo>
                    <a:pt x="6111305" y="5116603"/>
                  </a:lnTo>
                  <a:lnTo>
                    <a:pt x="6104104" y="5166913"/>
                  </a:lnTo>
                  <a:lnTo>
                    <a:pt x="6096656" y="5217069"/>
                  </a:lnTo>
                  <a:lnTo>
                    <a:pt x="6088963" y="5267070"/>
                  </a:lnTo>
                  <a:lnTo>
                    <a:pt x="6081026" y="5316914"/>
                  </a:lnTo>
                  <a:lnTo>
                    <a:pt x="6072846" y="5366599"/>
                  </a:lnTo>
                  <a:lnTo>
                    <a:pt x="6064424" y="5416123"/>
                  </a:lnTo>
                  <a:lnTo>
                    <a:pt x="6055760" y="5465484"/>
                  </a:lnTo>
                  <a:lnTo>
                    <a:pt x="6046857" y="5514682"/>
                  </a:lnTo>
                  <a:lnTo>
                    <a:pt x="6037716" y="5563713"/>
                  </a:lnTo>
                  <a:lnTo>
                    <a:pt x="6028336" y="5612577"/>
                  </a:lnTo>
                  <a:lnTo>
                    <a:pt x="6018720" y="5661272"/>
                  </a:lnTo>
                  <a:lnTo>
                    <a:pt x="6008868" y="5709795"/>
                  </a:lnTo>
                  <a:lnTo>
                    <a:pt x="5998782" y="5758145"/>
                  </a:lnTo>
                  <a:lnTo>
                    <a:pt x="5988463" y="5806321"/>
                  </a:lnTo>
                  <a:lnTo>
                    <a:pt x="5977911" y="5854320"/>
                  </a:lnTo>
                  <a:lnTo>
                    <a:pt x="5967129" y="5902141"/>
                  </a:lnTo>
                  <a:lnTo>
                    <a:pt x="5956116" y="5949782"/>
                  </a:lnTo>
                  <a:lnTo>
                    <a:pt x="5944874" y="5997241"/>
                  </a:lnTo>
                  <a:lnTo>
                    <a:pt x="5933404" y="6044517"/>
                  </a:lnTo>
                  <a:lnTo>
                    <a:pt x="5921708" y="6091607"/>
                  </a:lnTo>
                  <a:lnTo>
                    <a:pt x="5909785" y="6138511"/>
                  </a:lnTo>
                  <a:lnTo>
                    <a:pt x="5897638" y="6185226"/>
                  </a:lnTo>
                  <a:lnTo>
                    <a:pt x="5885268" y="6231750"/>
                  </a:lnTo>
                  <a:lnTo>
                    <a:pt x="5872675" y="6278082"/>
                  </a:lnTo>
                  <a:lnTo>
                    <a:pt x="5859860" y="6324220"/>
                  </a:lnTo>
                  <a:lnTo>
                    <a:pt x="5846826" y="6370162"/>
                  </a:lnTo>
                  <a:lnTo>
                    <a:pt x="5833572" y="6415907"/>
                  </a:lnTo>
                  <a:lnTo>
                    <a:pt x="5820100" y="6461452"/>
                  </a:lnTo>
                  <a:lnTo>
                    <a:pt x="5806411" y="6506796"/>
                  </a:lnTo>
                  <a:lnTo>
                    <a:pt x="5792506" y="6551938"/>
                  </a:lnTo>
                  <a:lnTo>
                    <a:pt x="5778386" y="6596875"/>
                  </a:lnTo>
                  <a:lnTo>
                    <a:pt x="5764052" y="6641605"/>
                  </a:lnTo>
                  <a:lnTo>
                    <a:pt x="5749506" y="6686128"/>
                  </a:lnTo>
                  <a:lnTo>
                    <a:pt x="5734748" y="6730441"/>
                  </a:lnTo>
                  <a:lnTo>
                    <a:pt x="5689358" y="68580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6209030" cy="6858000"/>
            </a:xfrm>
            <a:custGeom>
              <a:avLst/>
              <a:gdLst/>
              <a:ahLst/>
              <a:cxnLst/>
              <a:rect l="l" t="t" r="r" b="b"/>
              <a:pathLst>
                <a:path w="6209030" h="6858000">
                  <a:moveTo>
                    <a:pt x="0" y="0"/>
                  </a:moveTo>
                  <a:lnTo>
                    <a:pt x="5464175" y="0"/>
                  </a:lnTo>
                  <a:lnTo>
                    <a:pt x="5538787" y="160337"/>
                  </a:lnTo>
                  <a:lnTo>
                    <a:pt x="5615774" y="352425"/>
                  </a:lnTo>
                  <a:lnTo>
                    <a:pt x="5688799" y="549275"/>
                  </a:lnTo>
                  <a:lnTo>
                    <a:pt x="5757862" y="750887"/>
                  </a:lnTo>
                  <a:lnTo>
                    <a:pt x="5822149" y="956468"/>
                  </a:lnTo>
                  <a:lnTo>
                    <a:pt x="5881687" y="1166812"/>
                  </a:lnTo>
                  <a:lnTo>
                    <a:pt x="5936449" y="1381125"/>
                  </a:lnTo>
                  <a:lnTo>
                    <a:pt x="5987249" y="1598612"/>
                  </a:lnTo>
                  <a:lnTo>
                    <a:pt x="6032500" y="1820862"/>
                  </a:lnTo>
                  <a:lnTo>
                    <a:pt x="6072987" y="2045500"/>
                  </a:lnTo>
                  <a:lnTo>
                    <a:pt x="6107899" y="2274087"/>
                  </a:lnTo>
                  <a:lnTo>
                    <a:pt x="6138862" y="2505875"/>
                  </a:lnTo>
                  <a:lnTo>
                    <a:pt x="6163475" y="2740812"/>
                  </a:lnTo>
                  <a:lnTo>
                    <a:pt x="6183312" y="2978150"/>
                  </a:lnTo>
                  <a:lnTo>
                    <a:pt x="6197600" y="3218649"/>
                  </a:lnTo>
                  <a:lnTo>
                    <a:pt x="6205537" y="3461537"/>
                  </a:lnTo>
                  <a:lnTo>
                    <a:pt x="6208712" y="3706812"/>
                  </a:lnTo>
                  <a:lnTo>
                    <a:pt x="6200775" y="4113999"/>
                  </a:lnTo>
                  <a:lnTo>
                    <a:pt x="6176962" y="4514850"/>
                  </a:lnTo>
                  <a:lnTo>
                    <a:pt x="6138862" y="4907749"/>
                  </a:lnTo>
                  <a:lnTo>
                    <a:pt x="6084887" y="5292725"/>
                  </a:lnTo>
                  <a:lnTo>
                    <a:pt x="6017412" y="5667375"/>
                  </a:lnTo>
                  <a:lnTo>
                    <a:pt x="5936449" y="6033300"/>
                  </a:lnTo>
                  <a:lnTo>
                    <a:pt x="5842000" y="6388100"/>
                  </a:lnTo>
                  <a:lnTo>
                    <a:pt x="5734837" y="6731000"/>
                  </a:lnTo>
                  <a:lnTo>
                    <a:pt x="5689600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0"/>
              <a:ext cx="6203950" cy="6858000"/>
            </a:xfrm>
            <a:custGeom>
              <a:avLst/>
              <a:gdLst/>
              <a:ahLst/>
              <a:cxnLst/>
              <a:rect l="l" t="t" r="r" b="b"/>
              <a:pathLst>
                <a:path w="6203950" h="6858000">
                  <a:moveTo>
                    <a:pt x="5684050" y="6858000"/>
                  </a:moveTo>
                  <a:lnTo>
                    <a:pt x="0" y="6858000"/>
                  </a:lnTo>
                  <a:lnTo>
                    <a:pt x="0" y="0"/>
                  </a:lnTo>
                  <a:lnTo>
                    <a:pt x="5458866" y="0"/>
                  </a:lnTo>
                  <a:lnTo>
                    <a:pt x="5532767" y="159683"/>
                  </a:lnTo>
                  <a:lnTo>
                    <a:pt x="5550305" y="201990"/>
                  </a:lnTo>
                  <a:lnTo>
                    <a:pt x="5567637" y="244536"/>
                  </a:lnTo>
                  <a:lnTo>
                    <a:pt x="5584764" y="287319"/>
                  </a:lnTo>
                  <a:lnTo>
                    <a:pt x="5601683" y="330337"/>
                  </a:lnTo>
                  <a:lnTo>
                    <a:pt x="5618394" y="373589"/>
                  </a:lnTo>
                  <a:lnTo>
                    <a:pt x="5634895" y="417073"/>
                  </a:lnTo>
                  <a:lnTo>
                    <a:pt x="5651185" y="460786"/>
                  </a:lnTo>
                  <a:lnTo>
                    <a:pt x="5667264" y="504727"/>
                  </a:lnTo>
                  <a:lnTo>
                    <a:pt x="5683129" y="548894"/>
                  </a:lnTo>
                  <a:lnTo>
                    <a:pt x="5698781" y="593286"/>
                  </a:lnTo>
                  <a:lnTo>
                    <a:pt x="5714217" y="637899"/>
                  </a:lnTo>
                  <a:lnTo>
                    <a:pt x="5729436" y="682734"/>
                  </a:lnTo>
                  <a:lnTo>
                    <a:pt x="5744438" y="727787"/>
                  </a:lnTo>
                  <a:lnTo>
                    <a:pt x="5759222" y="773057"/>
                  </a:lnTo>
                  <a:lnTo>
                    <a:pt x="5773785" y="818541"/>
                  </a:lnTo>
                  <a:lnTo>
                    <a:pt x="5788128" y="864239"/>
                  </a:lnTo>
                  <a:lnTo>
                    <a:pt x="5802248" y="910149"/>
                  </a:lnTo>
                  <a:lnTo>
                    <a:pt x="5816145" y="956268"/>
                  </a:lnTo>
                  <a:lnTo>
                    <a:pt x="5829817" y="1002594"/>
                  </a:lnTo>
                  <a:lnTo>
                    <a:pt x="5843264" y="1049126"/>
                  </a:lnTo>
                  <a:lnTo>
                    <a:pt x="5856485" y="1095862"/>
                  </a:lnTo>
                  <a:lnTo>
                    <a:pt x="5869477" y="1142800"/>
                  </a:lnTo>
                  <a:lnTo>
                    <a:pt x="5882240" y="1189939"/>
                  </a:lnTo>
                  <a:lnTo>
                    <a:pt x="5894774" y="1237276"/>
                  </a:lnTo>
                  <a:lnTo>
                    <a:pt x="5907076" y="1284809"/>
                  </a:lnTo>
                  <a:lnTo>
                    <a:pt x="5919145" y="1332537"/>
                  </a:lnTo>
                  <a:lnTo>
                    <a:pt x="5930981" y="1380458"/>
                  </a:lnTo>
                  <a:lnTo>
                    <a:pt x="5942582" y="1428570"/>
                  </a:lnTo>
                  <a:lnTo>
                    <a:pt x="5953948" y="1476871"/>
                  </a:lnTo>
                  <a:lnTo>
                    <a:pt x="5965076" y="1525359"/>
                  </a:lnTo>
                  <a:lnTo>
                    <a:pt x="5975966" y="1574033"/>
                  </a:lnTo>
                  <a:lnTo>
                    <a:pt x="5986617" y="1622891"/>
                  </a:lnTo>
                  <a:lnTo>
                    <a:pt x="5997028" y="1671930"/>
                  </a:lnTo>
                  <a:lnTo>
                    <a:pt x="6007197" y="1721149"/>
                  </a:lnTo>
                  <a:lnTo>
                    <a:pt x="6017123" y="1770546"/>
                  </a:lnTo>
                  <a:lnTo>
                    <a:pt x="6026805" y="1820120"/>
                  </a:lnTo>
                  <a:lnTo>
                    <a:pt x="6036243" y="1869868"/>
                  </a:lnTo>
                  <a:lnTo>
                    <a:pt x="6045434" y="1919788"/>
                  </a:lnTo>
                  <a:lnTo>
                    <a:pt x="6054378" y="1969880"/>
                  </a:lnTo>
                  <a:lnTo>
                    <a:pt x="6063073" y="2020140"/>
                  </a:lnTo>
                  <a:lnTo>
                    <a:pt x="6071519" y="2070567"/>
                  </a:lnTo>
                  <a:lnTo>
                    <a:pt x="6079714" y="2121159"/>
                  </a:lnTo>
                  <a:lnTo>
                    <a:pt x="6087658" y="2171915"/>
                  </a:lnTo>
                  <a:lnTo>
                    <a:pt x="6095348" y="2222832"/>
                  </a:lnTo>
                  <a:lnTo>
                    <a:pt x="6102784" y="2273909"/>
                  </a:lnTo>
                  <a:lnTo>
                    <a:pt x="6109965" y="2325143"/>
                  </a:lnTo>
                  <a:lnTo>
                    <a:pt x="6116890" y="2376534"/>
                  </a:lnTo>
                  <a:lnTo>
                    <a:pt x="6123557" y="2428078"/>
                  </a:lnTo>
                  <a:lnTo>
                    <a:pt x="6129965" y="2479775"/>
                  </a:lnTo>
                  <a:lnTo>
                    <a:pt x="6136114" y="2531623"/>
                  </a:lnTo>
                  <a:lnTo>
                    <a:pt x="6142001" y="2583619"/>
                  </a:lnTo>
                  <a:lnTo>
                    <a:pt x="6147627" y="2635761"/>
                  </a:lnTo>
                  <a:lnTo>
                    <a:pt x="6152989" y="2688049"/>
                  </a:lnTo>
                  <a:lnTo>
                    <a:pt x="6158086" y="2740479"/>
                  </a:lnTo>
                  <a:lnTo>
                    <a:pt x="6162919" y="2793051"/>
                  </a:lnTo>
                  <a:lnTo>
                    <a:pt x="6167484" y="2845762"/>
                  </a:lnTo>
                  <a:lnTo>
                    <a:pt x="6171781" y="2898610"/>
                  </a:lnTo>
                  <a:lnTo>
                    <a:pt x="6175810" y="2951595"/>
                  </a:lnTo>
                  <a:lnTo>
                    <a:pt x="6179569" y="3004713"/>
                  </a:lnTo>
                  <a:lnTo>
                    <a:pt x="6183056" y="3057962"/>
                  </a:lnTo>
                  <a:lnTo>
                    <a:pt x="6186270" y="3111343"/>
                  </a:lnTo>
                  <a:lnTo>
                    <a:pt x="6189212" y="3164851"/>
                  </a:lnTo>
                  <a:lnTo>
                    <a:pt x="6191878" y="3218486"/>
                  </a:lnTo>
                  <a:lnTo>
                    <a:pt x="6194269" y="3272245"/>
                  </a:lnTo>
                  <a:lnTo>
                    <a:pt x="6196383" y="3326127"/>
                  </a:lnTo>
                  <a:lnTo>
                    <a:pt x="6198218" y="3380130"/>
                  </a:lnTo>
                  <a:lnTo>
                    <a:pt x="6199775" y="3434252"/>
                  </a:lnTo>
                  <a:lnTo>
                    <a:pt x="6201050" y="3488491"/>
                  </a:lnTo>
                  <a:lnTo>
                    <a:pt x="6202045" y="3542846"/>
                  </a:lnTo>
                  <a:lnTo>
                    <a:pt x="6202756" y="3597314"/>
                  </a:lnTo>
                  <a:lnTo>
                    <a:pt x="6203184" y="3651894"/>
                  </a:lnTo>
                  <a:lnTo>
                    <a:pt x="6203327" y="3706583"/>
                  </a:lnTo>
                  <a:lnTo>
                    <a:pt x="6203189" y="3760377"/>
                  </a:lnTo>
                  <a:lnTo>
                    <a:pt x="6202775" y="3814065"/>
                  </a:lnTo>
                  <a:lnTo>
                    <a:pt x="6202086" y="3867645"/>
                  </a:lnTo>
                  <a:lnTo>
                    <a:pt x="6201124" y="3921115"/>
                  </a:lnTo>
                  <a:lnTo>
                    <a:pt x="6199890" y="3974474"/>
                  </a:lnTo>
                  <a:lnTo>
                    <a:pt x="6198384" y="4027719"/>
                  </a:lnTo>
                  <a:lnTo>
                    <a:pt x="6196608" y="4080850"/>
                  </a:lnTo>
                  <a:lnTo>
                    <a:pt x="6194562" y="4133863"/>
                  </a:lnTo>
                  <a:lnTo>
                    <a:pt x="6192249" y="4186758"/>
                  </a:lnTo>
                  <a:lnTo>
                    <a:pt x="6189668" y="4239533"/>
                  </a:lnTo>
                  <a:lnTo>
                    <a:pt x="6186821" y="4292186"/>
                  </a:lnTo>
                  <a:lnTo>
                    <a:pt x="6183710" y="4344715"/>
                  </a:lnTo>
                  <a:lnTo>
                    <a:pt x="6180335" y="4397119"/>
                  </a:lnTo>
                  <a:lnTo>
                    <a:pt x="6176697" y="4449395"/>
                  </a:lnTo>
                  <a:lnTo>
                    <a:pt x="6172798" y="4501542"/>
                  </a:lnTo>
                  <a:lnTo>
                    <a:pt x="6168638" y="4553558"/>
                  </a:lnTo>
                  <a:lnTo>
                    <a:pt x="6164219" y="4605442"/>
                  </a:lnTo>
                  <a:lnTo>
                    <a:pt x="6159541" y="4657192"/>
                  </a:lnTo>
                  <a:lnTo>
                    <a:pt x="6154606" y="4708805"/>
                  </a:lnTo>
                  <a:lnTo>
                    <a:pt x="6149415" y="4760281"/>
                  </a:lnTo>
                  <a:lnTo>
                    <a:pt x="6143969" y="4811617"/>
                  </a:lnTo>
                  <a:lnTo>
                    <a:pt x="6138269" y="4862811"/>
                  </a:lnTo>
                  <a:lnTo>
                    <a:pt x="6132316" y="4913863"/>
                  </a:lnTo>
                  <a:lnTo>
                    <a:pt x="6126111" y="4964770"/>
                  </a:lnTo>
                  <a:lnTo>
                    <a:pt x="6119655" y="5015530"/>
                  </a:lnTo>
                  <a:lnTo>
                    <a:pt x="6112950" y="5066142"/>
                  </a:lnTo>
                  <a:lnTo>
                    <a:pt x="6105996" y="5116603"/>
                  </a:lnTo>
                  <a:lnTo>
                    <a:pt x="6098795" y="5166913"/>
                  </a:lnTo>
                  <a:lnTo>
                    <a:pt x="6091347" y="5217069"/>
                  </a:lnTo>
                  <a:lnTo>
                    <a:pt x="6083655" y="5267070"/>
                  </a:lnTo>
                  <a:lnTo>
                    <a:pt x="6075718" y="5316914"/>
                  </a:lnTo>
                  <a:lnTo>
                    <a:pt x="6067537" y="5366599"/>
                  </a:lnTo>
                  <a:lnTo>
                    <a:pt x="6059115" y="5416123"/>
                  </a:lnTo>
                  <a:lnTo>
                    <a:pt x="6050452" y="5465484"/>
                  </a:lnTo>
                  <a:lnTo>
                    <a:pt x="6041549" y="5514682"/>
                  </a:lnTo>
                  <a:lnTo>
                    <a:pt x="6032407" y="5563713"/>
                  </a:lnTo>
                  <a:lnTo>
                    <a:pt x="6023028" y="5612577"/>
                  </a:lnTo>
                  <a:lnTo>
                    <a:pt x="6013411" y="5661272"/>
                  </a:lnTo>
                  <a:lnTo>
                    <a:pt x="6003560" y="5709795"/>
                  </a:lnTo>
                  <a:lnTo>
                    <a:pt x="5993474" y="5758145"/>
                  </a:lnTo>
                  <a:lnTo>
                    <a:pt x="5983154" y="5806321"/>
                  </a:lnTo>
                  <a:lnTo>
                    <a:pt x="5972603" y="5854320"/>
                  </a:lnTo>
                  <a:lnTo>
                    <a:pt x="5961820" y="5902141"/>
                  </a:lnTo>
                  <a:lnTo>
                    <a:pt x="5950807" y="5949782"/>
                  </a:lnTo>
                  <a:lnTo>
                    <a:pt x="5939565" y="5997241"/>
                  </a:lnTo>
                  <a:lnTo>
                    <a:pt x="5928095" y="6044517"/>
                  </a:lnTo>
                  <a:lnTo>
                    <a:pt x="5916399" y="6091607"/>
                  </a:lnTo>
                  <a:lnTo>
                    <a:pt x="5904477" y="6138511"/>
                  </a:lnTo>
                  <a:lnTo>
                    <a:pt x="5892330" y="6185226"/>
                  </a:lnTo>
                  <a:lnTo>
                    <a:pt x="5879959" y="6231750"/>
                  </a:lnTo>
                  <a:lnTo>
                    <a:pt x="5867366" y="6278082"/>
                  </a:lnTo>
                  <a:lnTo>
                    <a:pt x="5854552" y="6324220"/>
                  </a:lnTo>
                  <a:lnTo>
                    <a:pt x="5841517" y="6370162"/>
                  </a:lnTo>
                  <a:lnTo>
                    <a:pt x="5828263" y="6415907"/>
                  </a:lnTo>
                  <a:lnTo>
                    <a:pt x="5814791" y="6461452"/>
                  </a:lnTo>
                  <a:lnTo>
                    <a:pt x="5801102" y="6506796"/>
                  </a:lnTo>
                  <a:lnTo>
                    <a:pt x="5787197" y="6551938"/>
                  </a:lnTo>
                  <a:lnTo>
                    <a:pt x="5773077" y="6596875"/>
                  </a:lnTo>
                  <a:lnTo>
                    <a:pt x="5758744" y="6641605"/>
                  </a:lnTo>
                  <a:lnTo>
                    <a:pt x="5744197" y="6686128"/>
                  </a:lnTo>
                  <a:lnTo>
                    <a:pt x="5729439" y="6730441"/>
                  </a:lnTo>
                  <a:lnTo>
                    <a:pt x="5684050" y="68580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567838" y="3409839"/>
            <a:ext cx="254063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-10" dirty="0">
                <a:latin typeface="Arial"/>
                <a:cs typeface="Arial"/>
              </a:rPr>
              <a:t>Objetivo</a:t>
            </a:r>
            <a:endParaRPr sz="5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72863" y="4864717"/>
            <a:ext cx="4631690" cy="1493999"/>
          </a:xfrm>
          <a:prstGeom prst="rect">
            <a:avLst/>
          </a:prstGeom>
        </p:spPr>
        <p:txBody>
          <a:bodyPr vert="horz" wrap="square" lIns="0" tIns="57150" rIns="0" bIns="0" rtlCol="0">
            <a:spAutoFit/>
          </a:bodyPr>
          <a:lstStyle/>
          <a:p>
            <a:pPr marL="12700" marR="5080">
              <a:lnSpc>
                <a:spcPts val="2810"/>
              </a:lnSpc>
              <a:spcBef>
                <a:spcPts val="450"/>
              </a:spcBef>
            </a:pPr>
            <a:r>
              <a:rPr lang="pt-BR" sz="2600" dirty="0">
                <a:latin typeface="Arial"/>
                <a:cs typeface="Arial"/>
              </a:rPr>
              <a:t>Analisar casos de mortalidade pelo SUS e facilitar na tomada de decisões estratégicas para a melhora do mesmo</a:t>
            </a:r>
            <a:endParaRPr sz="2600" dirty="0">
              <a:latin typeface="Arial"/>
              <a:cs typeface="Arial"/>
            </a:endParaRPr>
          </a:p>
        </p:txBody>
      </p:sp>
      <p:pic>
        <p:nvPicPr>
          <p:cNvPr id="13" name="object 1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692900" y="622300"/>
            <a:ext cx="3169335" cy="3353790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820400" y="6223002"/>
            <a:ext cx="1370418" cy="63499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/>
          <p:nvPr/>
        </p:nvSpPr>
        <p:spPr>
          <a:xfrm>
            <a:off x="517651" y="1398159"/>
            <a:ext cx="4290060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dirty="0">
                <a:latin typeface="Arial"/>
                <a:cs typeface="Arial"/>
              </a:rPr>
              <a:t>Avaliação</a:t>
            </a:r>
            <a:r>
              <a:rPr sz="3400" spc="-55" dirty="0">
                <a:latin typeface="Arial"/>
                <a:cs typeface="Arial"/>
              </a:rPr>
              <a:t> </a:t>
            </a:r>
            <a:r>
              <a:rPr sz="3400" dirty="0">
                <a:latin typeface="Arial"/>
                <a:cs typeface="Arial"/>
              </a:rPr>
              <a:t>da</a:t>
            </a:r>
            <a:r>
              <a:rPr sz="3400" spc="-50" dirty="0">
                <a:latin typeface="Arial"/>
                <a:cs typeface="Arial"/>
              </a:rPr>
              <a:t> </a:t>
            </a:r>
            <a:r>
              <a:rPr sz="3400" spc="-10" dirty="0">
                <a:latin typeface="Arial"/>
                <a:cs typeface="Arial"/>
              </a:rPr>
              <a:t>Situ</a:t>
            </a:r>
            <a:r>
              <a:rPr lang="pt-BR" sz="3400" spc="-10" dirty="0">
                <a:latin typeface="Arial"/>
                <a:cs typeface="Arial"/>
              </a:rPr>
              <a:t>ação</a:t>
            </a:r>
            <a:endParaRPr sz="3400" dirty="0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6637629" y="792841"/>
            <a:ext cx="109855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" dirty="0"/>
              <a:t>Recursos</a:t>
            </a:r>
            <a:endParaRPr sz="2000"/>
          </a:p>
        </p:txBody>
      </p:sp>
      <p:sp>
        <p:nvSpPr>
          <p:cNvPr id="13" name="object 13"/>
          <p:cNvSpPr txBox="1"/>
          <p:nvPr/>
        </p:nvSpPr>
        <p:spPr>
          <a:xfrm>
            <a:off x="6637629" y="1103942"/>
            <a:ext cx="4308475" cy="2564676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215"/>
              </a:spcBef>
              <a:buSzPct val="102777"/>
              <a:buChar char="•"/>
              <a:tabLst>
                <a:tab pos="241300" algn="l"/>
              </a:tabLst>
            </a:pPr>
            <a:r>
              <a:rPr sz="1800" dirty="0">
                <a:latin typeface="Arial"/>
                <a:cs typeface="Arial"/>
              </a:rPr>
              <a:t>Biblioteca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do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pysus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para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obter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as</a:t>
            </a:r>
            <a:r>
              <a:rPr sz="1800" spc="-10" dirty="0">
                <a:latin typeface="Arial"/>
                <a:cs typeface="Arial"/>
              </a:rPr>
              <a:t> bases</a:t>
            </a:r>
            <a:endParaRPr sz="1800" dirty="0">
              <a:latin typeface="Arial"/>
              <a:cs typeface="Arial"/>
            </a:endParaRPr>
          </a:p>
          <a:p>
            <a:pPr marL="12700" marR="46355" indent="228600">
              <a:lnSpc>
                <a:spcPct val="80000"/>
              </a:lnSpc>
              <a:spcBef>
                <a:spcPts val="600"/>
              </a:spcBef>
              <a:buSzPct val="102777"/>
              <a:buChar char="•"/>
              <a:tabLst>
                <a:tab pos="241300" algn="l"/>
              </a:tabLst>
            </a:pPr>
            <a:r>
              <a:rPr sz="1800" dirty="0">
                <a:latin typeface="Arial"/>
                <a:cs typeface="Arial"/>
              </a:rPr>
              <a:t>Dados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pré-processados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do</a:t>
            </a:r>
            <a:r>
              <a:rPr sz="1800" spc="-60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Tabnet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para </a:t>
            </a:r>
            <a:r>
              <a:rPr sz="1800" dirty="0">
                <a:latin typeface="Arial"/>
                <a:cs typeface="Arial"/>
              </a:rPr>
              <a:t>referência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insights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da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manipulação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dos </a:t>
            </a:r>
            <a:r>
              <a:rPr sz="1800" spc="-10" dirty="0">
                <a:latin typeface="Arial"/>
                <a:cs typeface="Arial"/>
              </a:rPr>
              <a:t>dados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80"/>
              </a:spcBef>
              <a:buFont typeface="Arial"/>
              <a:buChar char="•"/>
            </a:pPr>
            <a:endParaRPr sz="1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spc="-10" dirty="0">
                <a:latin typeface="Arial"/>
                <a:cs typeface="Arial"/>
              </a:rPr>
              <a:t>Considerações</a:t>
            </a:r>
            <a:endParaRPr sz="2000" dirty="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165"/>
              </a:spcBef>
              <a:buSzPct val="102777"/>
              <a:buChar char="•"/>
              <a:tabLst>
                <a:tab pos="241300" algn="l"/>
              </a:tabLst>
            </a:pPr>
            <a:r>
              <a:rPr sz="1800" dirty="0">
                <a:latin typeface="Arial"/>
                <a:cs typeface="Arial"/>
              </a:rPr>
              <a:t>Dados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confiáveis porém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não </a:t>
            </a:r>
            <a:r>
              <a:rPr sz="1800" spc="-10" dirty="0">
                <a:latin typeface="Arial"/>
                <a:cs typeface="Arial"/>
              </a:rPr>
              <a:t>tratados</a:t>
            </a:r>
            <a:endParaRPr sz="1800" dirty="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165"/>
              </a:spcBef>
              <a:buSzPct val="102777"/>
              <a:buChar char="•"/>
              <a:tabLst>
                <a:tab pos="241300" algn="l"/>
              </a:tabLst>
            </a:pPr>
            <a:r>
              <a:rPr lang="pt-BR" spc="-20" dirty="0">
                <a:latin typeface="Arial"/>
                <a:cs typeface="Arial"/>
              </a:rPr>
              <a:t>Excesso de tabelas (uma para cada Estado e ano)</a:t>
            </a:r>
            <a:endParaRPr sz="1800" dirty="0">
              <a:latin typeface="Arial"/>
              <a:cs typeface="Arial"/>
            </a:endParaRPr>
          </a:p>
        </p:txBody>
      </p:sp>
      <p:pic>
        <p:nvPicPr>
          <p:cNvPr id="14" name="object 1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27200" y="1816100"/>
            <a:ext cx="3096971" cy="2225598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909300" y="6261098"/>
            <a:ext cx="1282700" cy="59690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840832B-7DA4-DF34-BBCD-87DC02105D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651" y="3668618"/>
            <a:ext cx="10104996" cy="278154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385E1BDC-A9B0-4A87-82E3-F3187F69A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0990C621-3B8B-4820-8328-D47EF7CE8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51560" y="586822"/>
            <a:ext cx="3657600" cy="16459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2700" algn="l" rtl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kern="1200" spc="-1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Análise</a:t>
            </a:r>
            <a:endParaRPr lang="en-US" sz="32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1A2385B-1D2A-4E17-84FA-6CB7F0AAE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E791F2F-79DB-4CC0-9FA1-001E3E91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250106" y="586822"/>
            <a:ext cx="6106742" cy="16459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R="5080" indent="-228600" algn="l" rtl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Podemos </a:t>
            </a:r>
            <a:r>
              <a:rPr lang="en-US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obter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dados </a:t>
            </a:r>
            <a:r>
              <a:rPr lang="en-US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específicos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</a:t>
            </a:r>
            <a:r>
              <a:rPr lang="en-US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uma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região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do </a:t>
            </a:r>
            <a:r>
              <a:rPr lang="en-US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Brasil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inteiro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pPr marR="5080" indent="-228600" algn="l" rtl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Análises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rápidas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que </a:t>
            </a:r>
            <a:r>
              <a:rPr lang="en-US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tornam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mais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visíveis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pontos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que </a:t>
            </a:r>
            <a:r>
              <a:rPr lang="en-US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necessitam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atenção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2414622-9AAD-D38C-F4BF-E559576795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1509" y="2819567"/>
            <a:ext cx="3828422" cy="348386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F7DFCB0-B164-EBB2-8947-4E2C4E9913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2739138"/>
            <a:ext cx="5359789" cy="3483864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820400" y="6223002"/>
            <a:ext cx="1370418" cy="634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890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385E1BDC-A9B0-4A87-82E3-F3187F69A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0990C621-3B8B-4820-8328-D47EF7CE8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51560" y="586822"/>
            <a:ext cx="3657600" cy="16459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2700" algn="l" rtl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kern="1200" spc="-1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Análise</a:t>
            </a:r>
            <a:endParaRPr lang="en-US" sz="32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1A2385B-1D2A-4E17-84FA-6CB7F0AAE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E791F2F-79DB-4CC0-9FA1-001E3E91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250106" y="586822"/>
            <a:ext cx="6106742" cy="16459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R="5080" indent="-228600" algn="l" rtl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Normalizando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os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dados </a:t>
            </a:r>
            <a:r>
              <a:rPr lang="en-US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podemos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comparar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dados de </a:t>
            </a:r>
            <a:r>
              <a:rPr lang="en-US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diferentes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regiões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forma </a:t>
            </a:r>
            <a:r>
              <a:rPr lang="en-US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justa</a:t>
            </a:r>
            <a:endParaRPr 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R="5080" indent="-228600" algn="l" rtl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Fácil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visualização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 </a:t>
            </a:r>
            <a:r>
              <a:rPr lang="en-US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interpretação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dos dados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EFA708D-78B1-EB4E-50CD-762A4F100C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920" y="2729397"/>
            <a:ext cx="4959235" cy="348386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17D8ED6-9658-BFD3-200E-137E9E6A64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5783" y="2729397"/>
            <a:ext cx="5049078" cy="3483864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820400" y="6223002"/>
            <a:ext cx="1370418" cy="634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3988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5C9B446A-6343-4E56-90BA-061E4DDF0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Freeform: Shape 21">
            <a:extLst>
              <a:ext uri="{FF2B5EF4-FFF2-40B4-BE49-F238E27FC236}">
                <a16:creationId xmlns:a16="http://schemas.microsoft.com/office/drawing/2014/main" id="{3EC72A1B-03D3-499C-B4BF-AC68EEC22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7" name="Freeform: Shape 26">
            <a:extLst>
              <a:ext uri="{FF2B5EF4-FFF2-40B4-BE49-F238E27FC236}">
                <a16:creationId xmlns:a16="http://schemas.microsoft.com/office/drawing/2014/main" id="{216322C2-3CF0-4D33-BF90-3F384CF6D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71094" y="1161288"/>
            <a:ext cx="3438144" cy="11247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12700" algn="l" rtl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kern="1200" spc="-1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Conclusões</a:t>
            </a:r>
            <a:endParaRPr lang="en-US" sz="28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375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71094" y="2718054"/>
            <a:ext cx="3438906" cy="3207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R="5080" indent="-228600" algn="l" rtl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7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Podemos </a:t>
            </a:r>
            <a:r>
              <a:rPr lang="en-US" sz="17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procurar</a:t>
            </a:r>
            <a:r>
              <a:rPr lang="en-US" sz="17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7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oportunidades</a:t>
            </a:r>
            <a:r>
              <a:rPr lang="en-US" sz="17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</a:t>
            </a:r>
            <a:r>
              <a:rPr lang="en-US" sz="17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melhoria</a:t>
            </a:r>
            <a:r>
              <a:rPr lang="en-US" sz="17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pPr marR="5080" indent="-228600" algn="l" rtl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7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Por que </a:t>
            </a:r>
            <a:r>
              <a:rPr lang="en-US" sz="17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os</a:t>
            </a:r>
            <a:r>
              <a:rPr lang="en-US" sz="17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7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pacientes</a:t>
            </a:r>
            <a:r>
              <a:rPr lang="en-US" sz="17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do SUS </a:t>
            </a:r>
            <a:r>
              <a:rPr lang="en-US" sz="17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</a:t>
            </a:r>
            <a:r>
              <a:rPr lang="en-US" sz="17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Minas Gerais e São Paulo “</a:t>
            </a:r>
            <a:r>
              <a:rPr lang="en-US" sz="17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duram</a:t>
            </a:r>
            <a:r>
              <a:rPr lang="en-US" sz="17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” </a:t>
            </a:r>
            <a:r>
              <a:rPr lang="en-US" sz="17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menos</a:t>
            </a:r>
            <a:r>
              <a:rPr lang="en-US" sz="17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tempo </a:t>
            </a:r>
            <a:r>
              <a:rPr lang="en-US" sz="17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internados</a:t>
            </a:r>
            <a:r>
              <a:rPr lang="en-US" sz="17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7F9246-46C1-7B0C-AB3F-C11AA28E4C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8967" y="1571434"/>
            <a:ext cx="6921940" cy="3824372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820400" y="6223002"/>
            <a:ext cx="1370418" cy="634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7189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5C9B446A-6343-4E56-90BA-061E4DDF0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Freeform: Shape 20">
            <a:extLst>
              <a:ext uri="{FF2B5EF4-FFF2-40B4-BE49-F238E27FC236}">
                <a16:creationId xmlns:a16="http://schemas.microsoft.com/office/drawing/2014/main" id="{3EC72A1B-03D3-499C-B4BF-AC68EEC22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3" name="Freeform: Shape 22">
            <a:extLst>
              <a:ext uri="{FF2B5EF4-FFF2-40B4-BE49-F238E27FC236}">
                <a16:creationId xmlns:a16="http://schemas.microsoft.com/office/drawing/2014/main" id="{216322C2-3CF0-4D33-BF90-3F384CF6D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71094" y="1161288"/>
            <a:ext cx="3438144" cy="11247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12700" algn="l" rtl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kern="1200" spc="-1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Conclusões</a:t>
            </a:r>
            <a:endParaRPr lang="en-US" sz="28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375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71094" y="2718054"/>
            <a:ext cx="3438906" cy="3207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R="5080" indent="-228600" algn="l" rtl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7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Os</a:t>
            </a:r>
            <a:r>
              <a:rPr lang="en-US" sz="17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dados </a:t>
            </a:r>
            <a:r>
              <a:rPr lang="en-US" sz="17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permitiram</a:t>
            </a:r>
            <a:r>
              <a:rPr lang="en-US" sz="17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7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identificar</a:t>
            </a:r>
            <a:r>
              <a:rPr lang="en-US" sz="17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 </a:t>
            </a:r>
            <a:r>
              <a:rPr lang="en-US" sz="17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tendência</a:t>
            </a:r>
            <a:r>
              <a:rPr lang="en-US" sz="17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da pandemia </a:t>
            </a:r>
            <a:r>
              <a:rPr lang="en-US" sz="17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muito</a:t>
            </a:r>
            <a:r>
              <a:rPr lang="en-US" sz="17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antes de </a:t>
            </a:r>
            <a:r>
              <a:rPr lang="en-US" sz="17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seu</a:t>
            </a:r>
            <a:r>
              <a:rPr lang="en-US" sz="17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7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pico</a:t>
            </a:r>
            <a:r>
              <a:rPr lang="en-US" sz="17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pPr marR="5080" indent="-228600" algn="l" rtl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7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Podemos </a:t>
            </a:r>
            <a:r>
              <a:rPr lang="en-US" sz="17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perceber</a:t>
            </a:r>
            <a:r>
              <a:rPr lang="en-US" sz="17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que </a:t>
            </a:r>
            <a:r>
              <a:rPr lang="en-US" sz="17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</a:t>
            </a:r>
            <a:r>
              <a:rPr lang="en-US" sz="17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2022 a </a:t>
            </a:r>
            <a:r>
              <a:rPr lang="en-US" sz="17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mortalidade</a:t>
            </a:r>
            <a:r>
              <a:rPr lang="en-US" sz="17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7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diminuiu</a:t>
            </a:r>
            <a:r>
              <a:rPr lang="en-US" sz="17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 a </a:t>
            </a:r>
            <a:r>
              <a:rPr lang="en-US" sz="17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queda</a:t>
            </a:r>
            <a:r>
              <a:rPr lang="en-US" sz="17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7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foi</a:t>
            </a:r>
            <a:r>
              <a:rPr lang="en-US" sz="17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7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maior</a:t>
            </a:r>
            <a:r>
              <a:rPr lang="en-US" sz="17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no Rio de Janeiro;</a:t>
            </a:r>
          </a:p>
          <a:p>
            <a:pPr marR="5080" indent="-228600" algn="l" rtl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7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Permite</a:t>
            </a:r>
            <a:r>
              <a:rPr lang="en-US" sz="17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7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uma</a:t>
            </a:r>
            <a:r>
              <a:rPr lang="en-US" sz="17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7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análise</a:t>
            </a:r>
            <a:r>
              <a:rPr lang="en-US" sz="17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7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mais</a:t>
            </a:r>
            <a:r>
              <a:rPr lang="en-US" sz="17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7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afundo</a:t>
            </a:r>
            <a:r>
              <a:rPr lang="en-US" sz="17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do que </a:t>
            </a:r>
            <a:r>
              <a:rPr lang="en-US" sz="17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há</a:t>
            </a:r>
            <a:r>
              <a:rPr lang="en-US" sz="17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</a:t>
            </a:r>
            <a:r>
              <a:rPr lang="en-US" sz="17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diferente</a:t>
            </a:r>
            <a:r>
              <a:rPr lang="en-US" sz="17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7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</a:t>
            </a:r>
            <a:r>
              <a:rPr lang="en-US" sz="17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7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abordagem</a:t>
            </a:r>
            <a:r>
              <a:rPr lang="en-US" sz="17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um </a:t>
            </a:r>
            <a:r>
              <a:rPr lang="en-US" sz="17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grupo</a:t>
            </a:r>
            <a:r>
              <a:rPr lang="en-US" sz="17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7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</a:t>
            </a:r>
            <a:r>
              <a:rPr lang="en-US" sz="17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7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relação</a:t>
            </a:r>
            <a:r>
              <a:rPr lang="en-US" sz="17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 outro para </a:t>
            </a:r>
            <a:r>
              <a:rPr lang="en-US" sz="17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explicar</a:t>
            </a:r>
            <a:r>
              <a:rPr lang="en-US" sz="17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 </a:t>
            </a:r>
            <a:r>
              <a:rPr lang="en-US" sz="17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discrepância</a:t>
            </a:r>
            <a:r>
              <a:rPr lang="en-US" sz="17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7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nos</a:t>
            </a:r>
            <a:r>
              <a:rPr lang="en-US" sz="17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dados.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F67CD66-7830-1283-1D5E-0E79E501FF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8967" y="1173423"/>
            <a:ext cx="6921940" cy="4620394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820400" y="6223002"/>
            <a:ext cx="1370418" cy="634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8435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1ACA2EA0-FFD3-42EC-9406-B595015ED9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5288BCE-665C-472A-8C43-664BCFA31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8762" y="1247775"/>
            <a:ext cx="9144000" cy="3007447"/>
          </a:xfrm>
          <a:prstGeom prst="rect">
            <a:avLst/>
          </a:prstGeom>
          <a:solidFill>
            <a:schemeClr val="bg1"/>
          </a:solidFill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04988" y="1442172"/>
            <a:ext cx="8582025" cy="21773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2700" algn="ctr" rtl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600" kern="1200" spc="-1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Obrigado</a:t>
            </a:r>
            <a:r>
              <a:rPr lang="en-US" sz="6600" kern="1200" spc="-1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!</a:t>
            </a:r>
            <a:endParaRPr lang="en-US" sz="6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46C57131-53A7-4C1A-BEA8-25F06A06AD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7872" y="3912322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object 1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20400" y="6223002"/>
            <a:ext cx="1370418" cy="634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3006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</TotalTime>
  <Words>209</Words>
  <Application>Microsoft Office PowerPoint</Application>
  <PresentationFormat>Widescreen</PresentationFormat>
  <Paragraphs>31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PowerPoint Presentation</vt:lpstr>
      <vt:lpstr>PowerPoint Presentation</vt:lpstr>
      <vt:lpstr>Recursos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Luiz Fernando Rodrigues</dc:creator>
  <cp:lastModifiedBy>Luiz Fernando Rodrigues</cp:lastModifiedBy>
  <cp:revision>1</cp:revision>
  <dcterms:created xsi:type="dcterms:W3CDTF">2024-06-05T01:23:37Z</dcterms:created>
  <dcterms:modified xsi:type="dcterms:W3CDTF">2024-06-05T02:51:21Z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2024-04-17T00:00:00Z</vt:filetime>
  </property>
  <property fmtid="{D5CDD505-2E9C-101B-9397-08002B2CF9AE}" pid="3" name="Creator">
    <vt:lpwstr>Aspose Pty Ltd.</vt:lpwstr>
  </property>
  <property fmtid="{D5CDD505-2E9C-101B-9397-08002B2CF9AE}" pid="4" name="LastSaved">
    <vt:filetime>2024-06-05T00:00:00Z</vt:filetime>
  </property>
  <property fmtid="{D5CDD505-2E9C-101B-9397-08002B2CF9AE}" pid="5" name="Producer">
    <vt:lpwstr>3-Heights(TM) PDF Security Shell 4.8.25.2 (http://www.pdf-tools.com)</vt:lpwstr>
  </property>
</Properties>
</file>