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71" r:id="rId4"/>
    <p:sldId id="272" r:id="rId5"/>
    <p:sldId id="258" r:id="rId6"/>
    <p:sldId id="259" r:id="rId7"/>
    <p:sldId id="270" r:id="rId8"/>
    <p:sldId id="257" r:id="rId9"/>
    <p:sldId id="268" r:id="rId10"/>
    <p:sldId id="269" r:id="rId11"/>
    <p:sldId id="262" r:id="rId12"/>
    <p:sldId id="263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3412-479C-4E61-8554-D0F0CC3629B1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9545-E4F0-4623-BB77-7B7D1A64B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7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E:\TCC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06723" cy="1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pt-BR" dirty="0" smtClean="0"/>
              <a:t>Universo azul: O portal do autista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293368"/>
            <a:ext cx="6400800" cy="1752600"/>
          </a:xfrm>
        </p:spPr>
        <p:txBody>
          <a:bodyPr/>
          <a:lstStyle/>
          <a:p>
            <a:r>
              <a:rPr lang="pt-BR" dirty="0"/>
              <a:t>Um projeto que surpreendera vocês</a:t>
            </a:r>
          </a:p>
        </p:txBody>
      </p:sp>
      <p:pic>
        <p:nvPicPr>
          <p:cNvPr id="1026" name="Picture 2" descr="E:\TCC\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76" y="3717032"/>
            <a:ext cx="2826725" cy="28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C:\Users\Street_Labs\Desktop\Sem títul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5" y="1449252"/>
            <a:ext cx="8319594" cy="46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8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48BFB6-119F-4E05-B15F-97AB8EE6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:\Users\Street_Labs\Desktop\Newsfe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2" y="1166809"/>
            <a:ext cx="3184756" cy="45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reet_Labs\Desktop\Opções selecionada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57" y="1166809"/>
            <a:ext cx="3279950" cy="46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B0B82E-20BA-4B45-A92D-356EBA4D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C:\Users\Street_Labs\Desktop\Parents 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3697226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reet_Labs\Desktop\User 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92" y="930472"/>
            <a:ext cx="3715090" cy="52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406BE30-5AE0-46B8-9BBB-F057C0C966FB}"/>
              </a:ext>
            </a:extLst>
          </p:cNvPr>
          <p:cNvSpPr txBox="1"/>
          <p:nvPr/>
        </p:nvSpPr>
        <p:spPr>
          <a:xfrm rot="19387730">
            <a:off x="1830381" y="1787397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/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EAA1C53-0734-4807-A924-605404E45A01}"/>
              </a:ext>
            </a:extLst>
          </p:cNvPr>
          <p:cNvSpPr txBox="1"/>
          <p:nvPr/>
        </p:nvSpPr>
        <p:spPr>
          <a:xfrm rot="19274046">
            <a:off x="5892205" y="1925376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Pela paciência</a:t>
            </a:r>
          </a:p>
        </p:txBody>
      </p:sp>
    </p:spTree>
    <p:extLst>
      <p:ext uri="{BB962C8B-B14F-4D97-AF65-F5344CB8AC3E}">
        <p14:creationId xmlns:p14="http://schemas.microsoft.com/office/powerpoint/2010/main" val="14433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88474"/>
              </p:ext>
            </p:extLst>
          </p:nvPr>
        </p:nvGraphicFramePr>
        <p:xfrm>
          <a:off x="3635896" y="2780928"/>
          <a:ext cx="2057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Objeto de Shell de Gerenciador" showAsIcon="1" r:id="rId3" imgW="2057400" imgH="686880" progId="Package">
                  <p:embed/>
                </p:oleObj>
              </mc:Choice>
              <mc:Fallback>
                <p:oleObj name="Objeto de Shell de Gerenciador" showAsIcon="1" r:id="rId3" imgW="20574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2780928"/>
                        <a:ext cx="20574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PROBLEMÁTICA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0" y="1124744"/>
            <a:ext cx="7274940" cy="48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Teorico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2960" y="1772816"/>
            <a:ext cx="741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Ami Klin fala da diferencia entre Transtorno do espectro Autista e Asperger.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7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800" dirty="0"/>
              <a:t>Comunicação entre  responsáveis.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Divulgação do trabalho de clinicas.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 marL="0" indent="0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2521149-3E40-44A1-BD7D-3C8E9AA3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08" y="2912078"/>
            <a:ext cx="7105243" cy="27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/>
              <a:t>Esclarecer como lidar e cuidar de autistas.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/>
              <a:t>Compartilhamento de experiências entre os responsáveis.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/>
              <a:t>Oferecer apoio por meio da divulgação e o patrocínio de clinicas.</a:t>
            </a:r>
          </a:p>
        </p:txBody>
      </p:sp>
    </p:spTree>
    <p:extLst>
      <p:ext uri="{BB962C8B-B14F-4D97-AF65-F5344CB8AC3E}">
        <p14:creationId xmlns:p14="http://schemas.microsoft.com/office/powerpoint/2010/main" val="4779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C:\Users\Street_Labs\Desktop\Sem título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5526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14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pt-BR" sz="2400" dirty="0"/>
          </a:p>
          <a:p>
            <a:pPr marL="0" indent="0"/>
            <a:endParaRPr lang="pt-BR" sz="2400" dirty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146" name="Picture 2" descr="C:\Users\Street_Labs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61206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C:\Users\Street_Labs\Desktop\Sem títul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0402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0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184</TotalTime>
  <Words>71</Words>
  <Application>Microsoft Office PowerPoint</Application>
  <PresentationFormat>Apresentação na tela (4:3)</PresentationFormat>
  <Paragraphs>16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Tunga</vt:lpstr>
      <vt:lpstr>Wingdings</vt:lpstr>
      <vt:lpstr>Ângulos</vt:lpstr>
      <vt:lpstr>Objeto de Shell de Gerenciador</vt:lpstr>
      <vt:lpstr>Universo azul: O portal do autista</vt:lpstr>
      <vt:lpstr>Apresentação do PowerPoint</vt:lpstr>
      <vt:lpstr>PROBLEMÁTICA</vt:lpstr>
      <vt:lpstr>Teorico</vt:lpstr>
      <vt:lpstr>objetivos gerais</vt:lpstr>
      <vt:lpstr>objetivos específicos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Ajudando o autista</dc:title>
  <dc:creator>Street_Labs</dc:creator>
  <cp:lastModifiedBy>street</cp:lastModifiedBy>
  <cp:revision>39</cp:revision>
  <dcterms:created xsi:type="dcterms:W3CDTF">2017-11-28T20:15:08Z</dcterms:created>
  <dcterms:modified xsi:type="dcterms:W3CDTF">2018-10-22T19:57:14Z</dcterms:modified>
</cp:coreProperties>
</file>