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71" r:id="rId4"/>
    <p:sldId id="258" r:id="rId5"/>
    <p:sldId id="259" r:id="rId6"/>
    <p:sldId id="270" r:id="rId7"/>
    <p:sldId id="257" r:id="rId8"/>
    <p:sldId id="268" r:id="rId9"/>
    <p:sldId id="269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33412-479C-4E61-8554-D0F0CC3629B1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09545-E4F0-4623-BB77-7B7D1A64B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970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E:\TCC\logo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6632"/>
            <a:ext cx="1406723" cy="140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7FD99EC-5466-4EEE-B9CC-095306E6EA55}" type="datetimeFigureOut">
              <a:rPr lang="pt-BR" smtClean="0"/>
              <a:t>22/10/2018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08082FD-DE38-449E-B714-49591488C8E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pt-BR" dirty="0" smtClean="0"/>
              <a:t>Universo azul: O portal do autista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3293368"/>
            <a:ext cx="6400800" cy="1752600"/>
          </a:xfrm>
        </p:spPr>
        <p:txBody>
          <a:bodyPr/>
          <a:lstStyle/>
          <a:p>
            <a:r>
              <a:rPr lang="pt-BR" dirty="0"/>
              <a:t>Um projeto que surpreendera vocês</a:t>
            </a:r>
          </a:p>
        </p:txBody>
      </p:sp>
      <p:pic>
        <p:nvPicPr>
          <p:cNvPr id="1026" name="Picture 2" descr="E:\TCC\log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576" y="3717032"/>
            <a:ext cx="2826725" cy="282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88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D48BFB6-119F-4E05-B15F-97AB8EE6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C:\Users\Street_Labs\Desktop\Newsfe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52" y="1166809"/>
            <a:ext cx="3184756" cy="450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reet_Labs\Desktop\Opções selecionada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757" y="1166809"/>
            <a:ext cx="3279950" cy="463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CB0B82E-20BA-4B45-A92D-356EBA4D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C:\Users\Street_Labs\Desktop\Parents 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80728"/>
            <a:ext cx="3697226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Street_Labs\Desktop\User 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392" y="930472"/>
            <a:ext cx="3715090" cy="525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1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0406BE30-5AE0-46B8-9BBB-F057C0C966FB}"/>
              </a:ext>
            </a:extLst>
          </p:cNvPr>
          <p:cNvSpPr txBox="1"/>
          <p:nvPr/>
        </p:nvSpPr>
        <p:spPr>
          <a:xfrm rot="19387730">
            <a:off x="1830381" y="1787397"/>
            <a:ext cx="6552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/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EEAA1C53-0734-4807-A924-605404E45A01}"/>
              </a:ext>
            </a:extLst>
          </p:cNvPr>
          <p:cNvSpPr txBox="1"/>
          <p:nvPr/>
        </p:nvSpPr>
        <p:spPr>
          <a:xfrm rot="19274046">
            <a:off x="5892205" y="1925376"/>
            <a:ext cx="159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Pela paciência</a:t>
            </a:r>
          </a:p>
        </p:txBody>
      </p:sp>
    </p:spTree>
    <p:extLst>
      <p:ext uri="{BB962C8B-B14F-4D97-AF65-F5344CB8AC3E}">
        <p14:creationId xmlns:p14="http://schemas.microsoft.com/office/powerpoint/2010/main" val="14433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088474"/>
              </p:ext>
            </p:extLst>
          </p:nvPr>
        </p:nvGraphicFramePr>
        <p:xfrm>
          <a:off x="3635896" y="2780928"/>
          <a:ext cx="20574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Objeto de Shell de Gerenciador" showAsIcon="1" r:id="rId3" imgW="2057400" imgH="686880" progId="Package">
                  <p:embed/>
                </p:oleObj>
              </mc:Choice>
              <mc:Fallback>
                <p:oleObj name="Objeto de Shell de Gerenciador" showAsIcon="1" r:id="rId3" imgW="2057400" imgH="686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5896" y="2780928"/>
                        <a:ext cx="2057400" cy="687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98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PROBLEMÁTICA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41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 gerais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pt-BR" sz="2800" dirty="0"/>
              <a:t>Comunicação entre  responsáveis.</a:t>
            </a:r>
          </a:p>
          <a:p>
            <a:pPr>
              <a:buFont typeface="Arial" pitchFamily="34" charset="0"/>
              <a:buChar char="•"/>
            </a:pPr>
            <a:r>
              <a:rPr lang="pt-BR" sz="2800" dirty="0"/>
              <a:t>Divulgação do trabalho de clinicas.</a:t>
            </a:r>
          </a:p>
          <a:p>
            <a:pPr>
              <a:buFont typeface="Arial" pitchFamily="34" charset="0"/>
              <a:buChar char="•"/>
            </a:pPr>
            <a:endParaRPr lang="pt-BR" dirty="0"/>
          </a:p>
          <a:p>
            <a:pPr marL="0" indent="0"/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C2521149-3E40-44A1-BD7D-3C8E9AA3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08" y="2912078"/>
            <a:ext cx="7105243" cy="273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6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 sz="2400" dirty="0"/>
              <a:t>Esclarecer como lidar e cuidar de autistas.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/>
              <a:t>Compartilhamento de experiências entre os responsáveis.</a:t>
            </a:r>
          </a:p>
          <a:p>
            <a:pPr>
              <a:buFont typeface="Arial" pitchFamily="34" charset="0"/>
              <a:buChar char="•"/>
            </a:pPr>
            <a:r>
              <a:rPr lang="pt-BR" sz="2400" dirty="0"/>
              <a:t>Oferecer apoio por meio da divulgação e o patrocínio de clinicas.</a:t>
            </a:r>
          </a:p>
        </p:txBody>
      </p:sp>
    </p:spTree>
    <p:extLst>
      <p:ext uri="{BB962C8B-B14F-4D97-AF65-F5344CB8AC3E}">
        <p14:creationId xmlns:p14="http://schemas.microsoft.com/office/powerpoint/2010/main" val="4779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 descr="C:\Users\Street_Labs\Desktop\Sem título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75526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14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pt-BR" sz="2400" dirty="0"/>
          </a:p>
          <a:p>
            <a:pPr marL="0" indent="0"/>
            <a:endParaRPr lang="pt-BR" sz="2400" dirty="0"/>
          </a:p>
          <a:p>
            <a:pPr>
              <a:buFont typeface="Arial" pitchFamily="34" charset="0"/>
              <a:buChar char="•"/>
            </a:pPr>
            <a:endParaRPr lang="pt-BR" dirty="0"/>
          </a:p>
        </p:txBody>
      </p:sp>
      <p:pic>
        <p:nvPicPr>
          <p:cNvPr id="6146" name="Picture 2" descr="C:\Users\Street_Labs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612063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9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 descr="C:\Users\Street_Labs\Desktop\Sem títul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20402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70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 descr="C:\Users\Street_Labs\Desktop\Sem títul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5" y="1449252"/>
            <a:ext cx="8319594" cy="468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684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Â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154</TotalTime>
  <Words>57</Words>
  <Application>Microsoft Office PowerPoint</Application>
  <PresentationFormat>Apresentação na tela (4:3)</PresentationFormat>
  <Paragraphs>14</Paragraphs>
  <Slides>12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Calibri</vt:lpstr>
      <vt:lpstr>Franklin Gothic Book</vt:lpstr>
      <vt:lpstr>Franklin Gothic Medium</vt:lpstr>
      <vt:lpstr>Tunga</vt:lpstr>
      <vt:lpstr>Wingdings</vt:lpstr>
      <vt:lpstr>Ângulos</vt:lpstr>
      <vt:lpstr>Objeto de Shell de Gerenciador</vt:lpstr>
      <vt:lpstr>Universo azul: O portal do autista</vt:lpstr>
      <vt:lpstr>Apresentação do PowerPoint</vt:lpstr>
      <vt:lpstr>PROBLEMÁTICA</vt:lpstr>
      <vt:lpstr>objetivos gerais</vt:lpstr>
      <vt:lpstr>objetivos específicos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Ajudando o autista</dc:title>
  <dc:creator>Street_Labs</dc:creator>
  <cp:lastModifiedBy>street</cp:lastModifiedBy>
  <cp:revision>37</cp:revision>
  <dcterms:created xsi:type="dcterms:W3CDTF">2017-11-28T20:15:08Z</dcterms:created>
  <dcterms:modified xsi:type="dcterms:W3CDTF">2018-10-22T19:24:37Z</dcterms:modified>
</cp:coreProperties>
</file>