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</p:sldIdLst>
  <p:sldSz cx="21599525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204">
          <p15:clr>
            <a:srgbClr val="A4A3A4"/>
          </p15:clr>
        </p15:guide>
        <p15:guide id="2" pos="68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>
        <p:scale>
          <a:sx n="52" d="100"/>
          <a:sy n="52" d="100"/>
        </p:scale>
        <p:origin x="-72" y="2268"/>
      </p:cViewPr>
      <p:guideLst>
        <p:guide orient="horz" pos="10204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4494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3110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4059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7826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8353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053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9224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8111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7078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2429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5786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8C25-2A56-4EB4-A7BD-3399CD48248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52C8C-CCA4-4EC3-984A-663FCBB279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886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>
            <a:extLst>
              <a:ext uri="{FF2B5EF4-FFF2-40B4-BE49-F238E27FC236}">
                <a16:creationId xmlns="" xmlns:a16="http://schemas.microsoft.com/office/drawing/2014/main" id="{E679A44F-48C8-430D-BCE3-5144A9D00B79}"/>
              </a:ext>
            </a:extLst>
          </p:cNvPr>
          <p:cNvSpPr/>
          <p:nvPr/>
        </p:nvSpPr>
        <p:spPr>
          <a:xfrm>
            <a:off x="13482023" y="29570285"/>
            <a:ext cx="7533137" cy="226737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2" descr="Resultado de imagem para feira tecnolÃ³g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693"/>
            <a:ext cx="21599525" cy="129426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="" xmlns:a16="http://schemas.microsoft.com/office/drawing/2014/main" id="{1CA66CAF-8E51-4DF5-9DF7-D93ECDF18603}"/>
              </a:ext>
            </a:extLst>
          </p:cNvPr>
          <p:cNvSpPr/>
          <p:nvPr/>
        </p:nvSpPr>
        <p:spPr>
          <a:xfrm>
            <a:off x="28893" y="4070570"/>
            <a:ext cx="21585453" cy="24941946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12DD5F81-9323-4E58-9B44-9E957169C5D1}"/>
              </a:ext>
            </a:extLst>
          </p:cNvPr>
          <p:cNvSpPr txBox="1"/>
          <p:nvPr/>
        </p:nvSpPr>
        <p:spPr>
          <a:xfrm>
            <a:off x="2579853" y="9617095"/>
            <a:ext cx="77242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latin typeface="Arial" panose="020B0604020202020204" pitchFamily="34" charset="0"/>
                <a:cs typeface="Arial" panose="020B0604020202020204" pitchFamily="34" charset="0"/>
              </a:rPr>
              <a:t>48ª. EXCUTE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="" xmlns:a16="http://schemas.microsoft.com/office/drawing/2014/main" id="{2A2020BA-670C-4794-8E49-21D04B8DE6B5}"/>
              </a:ext>
            </a:extLst>
          </p:cNvPr>
          <p:cNvSpPr/>
          <p:nvPr/>
        </p:nvSpPr>
        <p:spPr>
          <a:xfrm rot="1500000">
            <a:off x="8944503" y="6804135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rgbClr val="002060"/>
          </a:solidFill>
          <a:ln cap="rnd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2F6830FE-EDF3-4FA4-BD3D-66865B1A19ED}"/>
              </a:ext>
            </a:extLst>
          </p:cNvPr>
          <p:cNvSpPr txBox="1"/>
          <p:nvPr/>
        </p:nvSpPr>
        <p:spPr>
          <a:xfrm rot="1552075" flipH="1">
            <a:off x="9705216" y="7660679"/>
            <a:ext cx="116713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Universo Azul: O portal do Autista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="" xmlns:a16="http://schemas.microsoft.com/office/drawing/2014/main" id="{53A7AB30-B0F0-4581-A549-7D9D94DF16E3}"/>
              </a:ext>
            </a:extLst>
          </p:cNvPr>
          <p:cNvSpPr/>
          <p:nvPr/>
        </p:nvSpPr>
        <p:spPr>
          <a:xfrm rot="20164050">
            <a:off x="741210" y="13298859"/>
            <a:ext cx="3588050" cy="354594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="" xmlns:a16="http://schemas.microsoft.com/office/drawing/2014/main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211525" y="13616277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: Cantos Arredondados 9">
            <a:extLst>
              <a:ext uri="{FF2B5EF4-FFF2-40B4-BE49-F238E27FC236}">
                <a16:creationId xmlns="" xmlns:a16="http://schemas.microsoft.com/office/drawing/2014/main" id="{BB667C84-795E-442E-B7F7-6AC2506314B0}"/>
              </a:ext>
            </a:extLst>
          </p:cNvPr>
          <p:cNvSpPr/>
          <p:nvPr/>
        </p:nvSpPr>
        <p:spPr>
          <a:xfrm rot="1217578">
            <a:off x="16211533" y="18047287"/>
            <a:ext cx="3525726" cy="3627608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="" xmlns:a16="http://schemas.microsoft.com/office/drawing/2014/main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5671720" y="17533671"/>
            <a:ext cx="4605353" cy="4213868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="" xmlns:a16="http://schemas.microsoft.com/office/drawing/2014/main" id="{23AC4865-1483-44EE-B4BA-7F3E44BB6CA6}"/>
              </a:ext>
            </a:extLst>
          </p:cNvPr>
          <p:cNvSpPr/>
          <p:nvPr/>
        </p:nvSpPr>
        <p:spPr>
          <a:xfrm rot="19866805">
            <a:off x="1355674" y="23728657"/>
            <a:ext cx="3041758" cy="285570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="" xmlns:a16="http://schemas.microsoft.com/office/drawing/2014/main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1455019" y="23987345"/>
            <a:ext cx="2843067" cy="2274454"/>
          </a:xfrm>
          <a:prstGeom prst="rect">
            <a:avLst/>
          </a:prstGeom>
        </p:spPr>
      </p:pic>
      <p:pic>
        <p:nvPicPr>
          <p:cNvPr id="1028" name="Picture 4" descr="Resultado de imagem para etec jorge street">
            <a:extLst>
              <a:ext uri="{FF2B5EF4-FFF2-40B4-BE49-F238E27FC236}">
                <a16:creationId xmlns="" xmlns:a16="http://schemas.microsoft.com/office/drawing/2014/main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2482" r="30699"/>
          <a:stretch/>
        </p:blipFill>
        <p:spPr bwMode="auto">
          <a:xfrm>
            <a:off x="855141" y="28105302"/>
            <a:ext cx="4499962" cy="33876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02F30A2E-C5EF-476F-BED8-ABDA2C56D3CA}"/>
              </a:ext>
            </a:extLst>
          </p:cNvPr>
          <p:cNvSpPr txBox="1"/>
          <p:nvPr/>
        </p:nvSpPr>
        <p:spPr>
          <a:xfrm>
            <a:off x="4828558" y="13188030"/>
            <a:ext cx="137743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/>
              <a:t>Objetivo – </a:t>
            </a:r>
            <a:r>
              <a:rPr lang="pt-BR" sz="4000" dirty="0">
                <a:cs typeface="Arial" panose="020B0604020202020204" pitchFamily="34" charset="0"/>
              </a:rPr>
              <a:t>Nossa plataforma foi criada com o intuito de ajudar os responsáveis de crianças com autismo TEA, permitindo que eles compartilhem suas experiências em uma rede social voltada somente para este assunto.  </a:t>
            </a:r>
            <a:endParaRPr lang="pt-BR" sz="5400" dirty="0">
              <a:cs typeface="Arial" panose="020B0604020202020204" pitchFamily="34" charset="0"/>
            </a:endParaRPr>
          </a:p>
          <a:p>
            <a:pPr algn="just"/>
            <a:endParaRPr lang="pt-BR" sz="4000" dirty="0"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190168A7-4DA1-487D-9B6F-602927A3F660}"/>
              </a:ext>
            </a:extLst>
          </p:cNvPr>
          <p:cNvSpPr txBox="1"/>
          <p:nvPr/>
        </p:nvSpPr>
        <p:spPr>
          <a:xfrm>
            <a:off x="1342619" y="17549949"/>
            <a:ext cx="139903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/>
              <a:t>Metodologia</a:t>
            </a:r>
            <a:r>
              <a:rPr lang="pt-BR" sz="4000" dirty="0"/>
              <a:t> -Programamos uma plataforma a qual possa atender nosso de objetivos de compartilhamento, ou seja, troca de informações e autopromoções de clinicas e profissionais.</a:t>
            </a:r>
          </a:p>
          <a:p>
            <a:pPr algn="just"/>
            <a:r>
              <a:rPr lang="pt-BR" sz="4000" dirty="0"/>
              <a:t>Para tal foi realizada uma pesquisa de opinião para garantir que o nosso projeto tem realmente alguma aceitação perante o publico alvo, no dia 2 de maio de 2018, a fim de servir tal necessidade decidimos que o Google </a:t>
            </a:r>
            <a:r>
              <a:rPr lang="pt-BR" sz="4000" dirty="0" err="1"/>
              <a:t>forms</a:t>
            </a:r>
            <a:r>
              <a:rPr lang="pt-BR" sz="4000" dirty="0"/>
              <a:t> era a melhor maneira de realizar essa pesquisa.</a:t>
            </a:r>
          </a:p>
          <a:p>
            <a:pPr algn="just"/>
            <a:endParaRPr lang="pt-BR" sz="4000" dirty="0"/>
          </a:p>
        </p:txBody>
      </p: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CFE14858-ED52-41DF-A3EF-0A2B8DE0ADB9}"/>
              </a:ext>
            </a:extLst>
          </p:cNvPr>
          <p:cNvSpPr txBox="1"/>
          <p:nvPr/>
        </p:nvSpPr>
        <p:spPr>
          <a:xfrm>
            <a:off x="4725897" y="22923082"/>
            <a:ext cx="16162667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/>
              <a:t>Justificativa</a:t>
            </a:r>
            <a:r>
              <a:rPr lang="pt-BR" sz="4000" dirty="0"/>
              <a:t> - Nosso grupo optou por realizar um aplicativo que proporcionará uma interação maior entre os pais e amigos de pessoas com o transtorno do espectro autista, escolhemos o ponto por compreender a dificuldade de integração de pessoas com esse transtorno na sociedade e também para auxiliar os responsáveis com o convívio diário em companhia de seu dependente ademais objetivamos expor clínicas especializadas em lidar e tratar o espectro autista para os usuários</a:t>
            </a:r>
            <a:r>
              <a:rPr lang="pt-BR" sz="5400" dirty="0"/>
              <a:t>. </a:t>
            </a:r>
          </a:p>
          <a:p>
            <a:pPr algn="just"/>
            <a:endParaRPr lang="pt-BR" sz="4000" dirty="0"/>
          </a:p>
        </p:txBody>
      </p:sp>
      <p:sp>
        <p:nvSpPr>
          <p:cNvPr id="26" name="CaixaDeTexto 25">
            <a:extLst>
              <a:ext uri="{FF2B5EF4-FFF2-40B4-BE49-F238E27FC236}">
                <a16:creationId xmlns="" xmlns:a16="http://schemas.microsoft.com/office/drawing/2014/main" id="{0EAB19F5-9DF1-4C9E-A809-2FCC63013071}"/>
              </a:ext>
            </a:extLst>
          </p:cNvPr>
          <p:cNvSpPr txBox="1"/>
          <p:nvPr/>
        </p:nvSpPr>
        <p:spPr>
          <a:xfrm>
            <a:off x="13690414" y="29837673"/>
            <a:ext cx="69957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Arthur </a:t>
            </a:r>
            <a:r>
              <a:rPr lang="pt-BR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Wypych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Almeida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Eduardo Benatti da Silva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="" xmlns:a16="http://schemas.microsoft.com/office/drawing/2014/main" id="{ABB16465-9D9E-4B46-B842-292C27E6717F}"/>
              </a:ext>
            </a:extLst>
          </p:cNvPr>
          <p:cNvSpPr txBox="1"/>
          <p:nvPr/>
        </p:nvSpPr>
        <p:spPr>
          <a:xfrm>
            <a:off x="5860041" y="28021983"/>
            <a:ext cx="15155119" cy="76944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Informática</a:t>
            </a:r>
            <a:endParaRPr lang="pt-BR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5C7113FD-50F7-4F70-9B71-1060CAADDFAF}"/>
              </a:ext>
            </a:extLst>
          </p:cNvPr>
          <p:cNvSpPr/>
          <p:nvPr/>
        </p:nvSpPr>
        <p:spPr>
          <a:xfrm>
            <a:off x="5845978" y="29585120"/>
            <a:ext cx="7533137" cy="226737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7708E4FB-FCC4-4395-9D3C-7C245FB8E60D}"/>
              </a:ext>
            </a:extLst>
          </p:cNvPr>
          <p:cNvSpPr txBox="1"/>
          <p:nvPr/>
        </p:nvSpPr>
        <p:spPr>
          <a:xfrm>
            <a:off x="6131687" y="29837673"/>
            <a:ext cx="7027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Felipe Arruda </a:t>
            </a:r>
            <a:r>
              <a:rPr lang="pt-BR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Lorente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 Sofo Sucena</a:t>
            </a:r>
            <a:endParaRPr lang="pt-BR" sz="2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="" xmlns:a16="http://schemas.microsoft.com/office/drawing/2014/main" id="{E2F5CA8B-DC70-4FF5-86E7-4B84E1FA8481}"/>
              </a:ext>
            </a:extLst>
          </p:cNvPr>
          <p:cNvSpPr txBox="1"/>
          <p:nvPr/>
        </p:nvSpPr>
        <p:spPr>
          <a:xfrm>
            <a:off x="5859160" y="28931791"/>
            <a:ext cx="15156000" cy="5232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Orientador: </a:t>
            </a:r>
            <a:r>
              <a:rPr lang="pt-BR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Profª</a:t>
            </a: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Ângela </a:t>
            </a:r>
            <a:r>
              <a:rPr lang="pt-BR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Piazentin</a:t>
            </a:r>
            <a:endParaRPr lang="pt-BR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="" xmlns:a16="http://schemas.microsoft.com/office/drawing/2014/main" id="{0B76BD7F-F00D-48D4-828E-0F3B888773EB}"/>
              </a:ext>
            </a:extLst>
          </p:cNvPr>
          <p:cNvSpPr txBox="1"/>
          <p:nvPr/>
        </p:nvSpPr>
        <p:spPr>
          <a:xfrm>
            <a:off x="664216" y="558598"/>
            <a:ext cx="205145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9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="" xmlns:a16="http://schemas.microsoft.com/office/drawing/2014/main" id="{0B9BE04B-37D9-4E37-9175-F22994C262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163" y="5710147"/>
            <a:ext cx="2858037" cy="28523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78861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219</Words>
  <Application>Microsoft Office PowerPoint</Application>
  <PresentationFormat>Personalizar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Antônio Augusto Carnevalli</dc:creator>
  <cp:lastModifiedBy>Usuário</cp:lastModifiedBy>
  <cp:revision>19</cp:revision>
  <dcterms:created xsi:type="dcterms:W3CDTF">2018-10-19T23:45:15Z</dcterms:created>
  <dcterms:modified xsi:type="dcterms:W3CDTF">2018-11-24T20:36:32Z</dcterms:modified>
</cp:coreProperties>
</file>