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8" r:id="rId8"/>
    <p:sldId id="259" r:id="rId9"/>
    <p:sldId id="260" r:id="rId10"/>
    <p:sldId id="261" r:id="rId11"/>
    <p:sldId id="262" r:id="rId12"/>
    <p:sldId id="267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0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0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48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4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67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8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00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5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3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4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7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689B69-C70C-465A-A6E4-40D47B6645D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DA9A85-28B7-4B9D-8FE3-227BE02C4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7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7757-DF68-1B4C-A093-098C30EC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285" y="457199"/>
            <a:ext cx="8001000" cy="2971801"/>
          </a:xfrm>
        </p:spPr>
        <p:txBody>
          <a:bodyPr/>
          <a:lstStyle/>
          <a:p>
            <a:r>
              <a:rPr lang="en-IN" dirty="0"/>
              <a:t>BIRTH RATE ANALYSIS OF TEENS OF AGE 15-19 YEARS OF U.S.</a:t>
            </a:r>
          </a:p>
        </p:txBody>
      </p:sp>
    </p:spTree>
    <p:extLst>
      <p:ext uri="{BB962C8B-B14F-4D97-AF65-F5344CB8AC3E}">
        <p14:creationId xmlns:p14="http://schemas.microsoft.com/office/powerpoint/2010/main" val="317630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F13A6-87E3-62B4-C1C7-42DD11A2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25"/>
            <a:ext cx="12192000" cy="614374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A481FE-D3DD-75B0-C1FF-E58021EFC30A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7</a:t>
            </a:r>
          </a:p>
        </p:txBody>
      </p:sp>
    </p:spTree>
    <p:extLst>
      <p:ext uri="{BB962C8B-B14F-4D97-AF65-F5344CB8AC3E}">
        <p14:creationId xmlns:p14="http://schemas.microsoft.com/office/powerpoint/2010/main" val="421451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B622A-F736-302B-3F65-7E402E6A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898"/>
            <a:ext cx="12191999" cy="6545101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75EB5ED-F668-CF62-FF11-8CD5B2C0BD56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7</a:t>
            </a:r>
          </a:p>
        </p:txBody>
      </p:sp>
    </p:spTree>
    <p:extLst>
      <p:ext uri="{BB962C8B-B14F-4D97-AF65-F5344CB8AC3E}">
        <p14:creationId xmlns:p14="http://schemas.microsoft.com/office/powerpoint/2010/main" val="180650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173-6D8B-4282-F365-0E29025D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384184"/>
            <a:ext cx="8534401" cy="1652632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145E6-FCCD-7E37-14FE-AC778FAEB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DONE BY : SIDDH BALDHA         J005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       NAITIK JAIN              J031</a:t>
            </a:r>
          </a:p>
          <a:p>
            <a:r>
              <a:rPr lang="en-IN" b="1" dirty="0">
                <a:solidFill>
                  <a:schemeClr val="tx1"/>
                </a:solidFill>
              </a:rPr>
              <a:t>		    RUDRA JOSHI            J037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      ATHARVA NILAWAR  J048</a:t>
            </a:r>
          </a:p>
        </p:txBody>
      </p:sp>
    </p:spTree>
    <p:extLst>
      <p:ext uri="{BB962C8B-B14F-4D97-AF65-F5344CB8AC3E}">
        <p14:creationId xmlns:p14="http://schemas.microsoft.com/office/powerpoint/2010/main" val="298601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9DC6-5CA4-3A47-3A51-FBD03C72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54B7-B038-CAE1-A353-19957BED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3"/>
            <a:ext cx="12192000" cy="370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Visualization 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2A52A-A781-E166-3E11-B486AE67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95"/>
            <a:ext cx="12192000" cy="60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AE00F-1BCA-0D21-91E6-3DEB5E19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65"/>
            <a:ext cx="12192000" cy="611506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7C6F682-7E14-05AE-3E4D-1860E6C181E9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Visualization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35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C0E35-1191-0335-5476-AE617A10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483873"/>
            <a:ext cx="12034982" cy="62819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57C81B-6657-14DE-76A5-9E6BDC645A69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Visualization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00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5C90A-4B30-B43C-3271-B218E3F2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25"/>
            <a:ext cx="12192000" cy="611515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26CC20-EA52-2E30-B1C8-F3D834EAC0F6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2</a:t>
            </a:r>
          </a:p>
        </p:txBody>
      </p:sp>
    </p:spTree>
    <p:extLst>
      <p:ext uri="{BB962C8B-B14F-4D97-AF65-F5344CB8AC3E}">
        <p14:creationId xmlns:p14="http://schemas.microsoft.com/office/powerpoint/2010/main" val="31746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1D5ED-900C-182D-0EBA-3ACAA055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12192000" cy="60706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497CCC7-FC8B-50A9-6A37-03D2451A0AE8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3</a:t>
            </a:r>
          </a:p>
        </p:txBody>
      </p:sp>
    </p:spTree>
    <p:extLst>
      <p:ext uri="{BB962C8B-B14F-4D97-AF65-F5344CB8AC3E}">
        <p14:creationId xmlns:p14="http://schemas.microsoft.com/office/powerpoint/2010/main" val="92658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1526D-42DA-315A-79EC-67197A3D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058"/>
            <a:ext cx="12192000" cy="612788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CC0E34-2096-0969-C13E-F8A1E29A48C7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4</a:t>
            </a:r>
          </a:p>
        </p:txBody>
      </p:sp>
    </p:spTree>
    <p:extLst>
      <p:ext uri="{BB962C8B-B14F-4D97-AF65-F5344CB8AC3E}">
        <p14:creationId xmlns:p14="http://schemas.microsoft.com/office/powerpoint/2010/main" val="271782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39426-F679-1103-6C1B-2BD8E405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979"/>
            <a:ext cx="12192000" cy="64340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32031D-B4E7-F37D-9600-9E5A50C164B9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67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28E34-6AAA-C00E-DAAF-4BCDB3F6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55" y="712816"/>
            <a:ext cx="8066520" cy="547843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38C9AB-E11A-3333-D4C0-0A9738961CEE}"/>
              </a:ext>
            </a:extLst>
          </p:cNvPr>
          <p:cNvSpPr txBox="1">
            <a:spLocks/>
          </p:cNvSpPr>
          <p:nvPr/>
        </p:nvSpPr>
        <p:spPr>
          <a:xfrm>
            <a:off x="0" y="15363"/>
            <a:ext cx="12192000" cy="370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2013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f111b9b-765f-4642-ae08-99b286fb620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D8DBB20DE7246B243A3576FD5B75C" ma:contentTypeVersion="5" ma:contentTypeDescription="Create a new document." ma:contentTypeScope="" ma:versionID="1e918d2d9fa62da6ce150314a84bed9c">
  <xsd:schema xmlns:xsd="http://www.w3.org/2001/XMLSchema" xmlns:xs="http://www.w3.org/2001/XMLSchema" xmlns:p="http://schemas.microsoft.com/office/2006/metadata/properties" xmlns:ns2="3f111b9b-765f-4642-ae08-99b286fb6205" targetNamespace="http://schemas.microsoft.com/office/2006/metadata/properties" ma:root="true" ma:fieldsID="6a57a4ce2308fa876b88d9d10747c476" ns2:_="">
    <xsd:import namespace="3f111b9b-765f-4642-ae08-99b286fb620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11b9b-765f-4642-ae08-99b286fb620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7AF3C4-E7B9-4514-919B-16F90B00B20C}">
  <ds:schemaRefs>
    <ds:schemaRef ds:uri="http://schemas.microsoft.com/office/2006/metadata/properties"/>
    <ds:schemaRef ds:uri="http://schemas.microsoft.com/office/infopath/2007/PartnerControls"/>
    <ds:schemaRef ds:uri="3f111b9b-765f-4642-ae08-99b286fb6205"/>
  </ds:schemaRefs>
</ds:datastoreItem>
</file>

<file path=customXml/itemProps2.xml><?xml version="1.0" encoding="utf-8"?>
<ds:datastoreItem xmlns:ds="http://schemas.openxmlformats.org/officeDocument/2006/customXml" ds:itemID="{BC75FF15-7C0E-4100-89ED-C3984C3D0B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F15C0-CD75-4D22-81B8-2D8859793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11b9b-765f-4642-ae08-99b286fb62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</TotalTime>
  <Words>56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BIRTH RATE ANALYSIS OF TEENS OF AGE 15-19 YEARS OF U.S.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 RATE ANALYSIS OF TEENS OF AGE 15-19 YEARS OF U.S.</dc:title>
  <dc:creator>siddh baldha</dc:creator>
  <cp:lastModifiedBy>Akash Nilawar</cp:lastModifiedBy>
  <cp:revision>3</cp:revision>
  <dcterms:created xsi:type="dcterms:W3CDTF">2023-02-10T14:17:50Z</dcterms:created>
  <dcterms:modified xsi:type="dcterms:W3CDTF">2024-12-16T16:49:32Z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0x0101000EFD8DBB20DE7246B243A3576FD5B75C</vt:lpwstr>
  </property>
</Properties>
</file>