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>
        <p:scale>
          <a:sx n="94" d="100"/>
          <a:sy n="94" d="100"/>
        </p:scale>
        <p:origin x="880" y="-40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40AE9-B8AF-2B46-975F-05DFBD6CA5D1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18EEA-6744-4149-B876-319EBDB354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418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5C8A8-16CE-4878-B592-0936399FE911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250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4385-6982-6142-971E-06129B08F86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0DF-0F4E-2140-95AC-2CCDECD4B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6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4385-6982-6142-971E-06129B08F86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0DF-0F4E-2140-95AC-2CCDECD4B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46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4385-6982-6142-971E-06129B08F86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0DF-0F4E-2140-95AC-2CCDECD4B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48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4385-6982-6142-971E-06129B08F86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0DF-0F4E-2140-95AC-2CCDECD4B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44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4385-6982-6142-971E-06129B08F86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0DF-0F4E-2140-95AC-2CCDECD4B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21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4385-6982-6142-971E-06129B08F86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0DF-0F4E-2140-95AC-2CCDECD4B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63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4385-6982-6142-971E-06129B08F86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0DF-0F4E-2140-95AC-2CCDECD4B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5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4385-6982-6142-971E-06129B08F86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0DF-0F4E-2140-95AC-2CCDECD4B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89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4385-6982-6142-971E-06129B08F86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0DF-0F4E-2140-95AC-2CCDECD4B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63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4385-6982-6142-971E-06129B08F86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0DF-0F4E-2140-95AC-2CCDECD4B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4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4385-6982-6142-971E-06129B08F86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0DF-0F4E-2140-95AC-2CCDECD4B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49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94385-6982-6142-971E-06129B08F864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30DF-0F4E-2140-95AC-2CCDECD4B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54630" y="7755571"/>
            <a:ext cx="1781305" cy="37754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en-PH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FORMATION</a:t>
            </a:r>
            <a:endParaRPr lang="en-PH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0554" y="8185701"/>
            <a:ext cx="3605037" cy="2131868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fr-F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Licence professionnelle METINET</a:t>
            </a:r>
            <a:r>
              <a:rPr lang="fr-FR" sz="1100" b="1" dirty="0" smtClean="0">
                <a:solidFill>
                  <a:srgbClr val="000000"/>
                </a:solidFill>
                <a:effectLst/>
                <a:latin typeface="+mn-lt"/>
                <a:cs typeface="Calibri"/>
              </a:rPr>
              <a:t>| 2015 – 2016</a:t>
            </a:r>
          </a:p>
          <a:p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Licence professionnelle informatique réalisé en alternance spécialisé dans le développement web</a:t>
            </a:r>
            <a:endParaRPr lang="fr-FR" sz="1100" dirty="0" smtClean="0">
              <a:solidFill>
                <a:srgbClr val="404040"/>
              </a:solidFill>
              <a:effectLst/>
              <a:latin typeface="+mn-lt"/>
              <a:cs typeface="Calibri"/>
            </a:endParaRPr>
          </a:p>
          <a:p>
            <a:endParaRPr lang="fr-FR" sz="1100" dirty="0" smtClean="0">
              <a:solidFill>
                <a:srgbClr val="404040"/>
              </a:solidFill>
              <a:effectLst/>
              <a:latin typeface="+mn-lt"/>
              <a:cs typeface="Calibri"/>
            </a:endParaRPr>
          </a:p>
          <a:p>
            <a:r>
              <a:rPr lang="fr-F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cs typeface="Calibri"/>
              </a:rPr>
              <a:t>DUT informatique </a:t>
            </a:r>
            <a:r>
              <a:rPr lang="fr-FR" sz="1100" b="1" dirty="0" smtClean="0">
                <a:solidFill>
                  <a:srgbClr val="000000"/>
                </a:solidFill>
                <a:effectLst/>
                <a:latin typeface="+mn-lt"/>
                <a:cs typeface="Calibri"/>
              </a:rPr>
              <a:t>| 2013 </a:t>
            </a:r>
            <a:r>
              <a:rPr lang="fr-FR" sz="1100" b="1" dirty="0" smtClean="0">
                <a:solidFill>
                  <a:srgbClr val="000000"/>
                </a:solidFill>
                <a:effectLst/>
                <a:latin typeface="+mn-lt"/>
                <a:cs typeface="Calibri"/>
              </a:rPr>
              <a:t>– </a:t>
            </a:r>
            <a:r>
              <a:rPr lang="fr-FR" sz="1100" b="1" dirty="0" smtClean="0">
                <a:solidFill>
                  <a:srgbClr val="000000"/>
                </a:solidFill>
                <a:effectLst/>
                <a:latin typeface="+mn-lt"/>
                <a:cs typeface="Calibri"/>
              </a:rPr>
              <a:t>2015</a:t>
            </a:r>
            <a:endParaRPr lang="fr-FR" sz="1100" b="1" dirty="0" smtClean="0">
              <a:solidFill>
                <a:srgbClr val="000000"/>
              </a:solidFill>
              <a:effectLst/>
              <a:latin typeface="+mn-lt"/>
              <a:cs typeface="Calibri"/>
            </a:endParaRPr>
          </a:p>
          <a:p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Décrivez les spécialités de cette formation : vos diplômes, les options de la formation, etc…</a:t>
            </a:r>
          </a:p>
          <a:p>
            <a:endParaRPr lang="fr-FR" sz="1100" dirty="0" smtClean="0">
              <a:solidFill>
                <a:srgbClr val="404040"/>
              </a:solidFill>
              <a:effectLst/>
              <a:latin typeface="+mn-lt"/>
              <a:cs typeface="Calibri"/>
            </a:endParaRPr>
          </a:p>
          <a:p>
            <a:r>
              <a:rPr lang="fr-F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cs typeface="Calibri"/>
              </a:rPr>
              <a:t>Baccalauréat S spécialité  mathématiques </a:t>
            </a:r>
            <a:r>
              <a:rPr lang="fr-FR" sz="1100" b="1" dirty="0" smtClean="0">
                <a:solidFill>
                  <a:srgbClr val="000000"/>
                </a:solidFill>
                <a:effectLst/>
                <a:latin typeface="+mn-lt"/>
                <a:cs typeface="Calibri"/>
              </a:rPr>
              <a:t>| 2013</a:t>
            </a:r>
          </a:p>
          <a:p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Décrivez </a:t>
            </a:r>
            <a:r>
              <a:rPr lang="fr-FR" sz="1100" dirty="0" smtClean="0">
                <a:solidFill>
                  <a:srgbClr val="404040"/>
                </a:solidFill>
                <a:effectLst/>
                <a:latin typeface="+mn-lt"/>
                <a:cs typeface="Calibri"/>
              </a:rPr>
              <a:t>les spécialités de cette formation : vos diplômes, les options de la formation, etc…</a:t>
            </a:r>
          </a:p>
          <a:p>
            <a:endParaRPr lang="fr-FR" sz="1100" dirty="0" smtClean="0">
              <a:solidFill>
                <a:srgbClr val="404040"/>
              </a:solidFill>
              <a:effectLst/>
              <a:latin typeface="+mn-lt"/>
              <a:cs typeface="Calibri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911301" y="4415499"/>
            <a:ext cx="1586175" cy="654540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en-PH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EXPERIENCE</a:t>
            </a:r>
            <a:endParaRPr lang="en-PH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Text Box 189"/>
          <p:cNvSpPr txBox="1"/>
          <p:nvPr/>
        </p:nvSpPr>
        <p:spPr>
          <a:xfrm>
            <a:off x="3804305" y="4912509"/>
            <a:ext cx="3662511" cy="252839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9569" tIns="49785" rIns="99569" bIns="497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i="1" dirty="0" smtClean="0">
                <a:solidFill>
                  <a:srgbClr val="000000"/>
                </a:solidFill>
                <a:cs typeface="Calibri"/>
              </a:rPr>
              <a:t>NOM ENTREPRISE | </a:t>
            </a:r>
            <a:r>
              <a:rPr lang="en-US" sz="1100" b="1" i="1" dirty="0" smtClean="0">
                <a:cs typeface="Calibri"/>
              </a:rPr>
              <a:t>2000 – 2003 -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Titre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du poste</a:t>
            </a:r>
            <a:endParaRPr lang="fr-FR" sz="1100" i="1" dirty="0" smtClean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Décrivez ici les fonctions que vous avez occupé pour ce poste. Décrivez également vos missions et les résultats que vous avez obtenu. </a:t>
            </a:r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r>
              <a:rPr lang="en-US" sz="1100" b="1" i="1" dirty="0" smtClean="0">
                <a:solidFill>
                  <a:srgbClr val="000000"/>
                </a:solidFill>
                <a:cs typeface="Calibri"/>
              </a:rPr>
              <a:t>NOM ENTREPRISE | </a:t>
            </a:r>
            <a:r>
              <a:rPr lang="en-US" sz="1100" b="1" i="1" dirty="0" smtClean="0">
                <a:cs typeface="Calibri"/>
              </a:rPr>
              <a:t>2000 – 2003 -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Titre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du poste</a:t>
            </a:r>
            <a:endParaRPr lang="fr-FR" sz="1100" i="1" dirty="0" smtClean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Décrivez ici les fonctions que vous avez occupé pour ce poste. Décrivez également vos missions et les résultats que vous avez obtenu. </a:t>
            </a:r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r>
              <a:rPr lang="en-US" sz="1100" b="1" i="1" dirty="0" smtClean="0">
                <a:solidFill>
                  <a:srgbClr val="000000"/>
                </a:solidFill>
                <a:cs typeface="Calibri"/>
              </a:rPr>
              <a:t>NOM ENTREPRISE | </a:t>
            </a:r>
            <a:r>
              <a:rPr lang="en-US" sz="1100" b="1" i="1" dirty="0" smtClean="0">
                <a:cs typeface="Calibri"/>
              </a:rPr>
              <a:t>2000 – 2003 -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Titre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du poste</a:t>
            </a:r>
            <a:endParaRPr lang="fr-FR" sz="1100" i="1" dirty="0" smtClean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Décrivez ici les fonctions que vous avez occupé pour ce poste. Décrivez également vos missions et les résultats que vous avez obtenu. </a:t>
            </a:r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endParaRPr lang="fr-FR" sz="1100" b="1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endParaRPr lang="fr-FR" sz="11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301100" y="8359335"/>
            <a:ext cx="2797613" cy="37754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en-PH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PROJET PERSONNEL</a:t>
            </a:r>
            <a:endParaRPr lang="en-PH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Text Box 189"/>
          <p:cNvSpPr txBox="1"/>
          <p:nvPr/>
        </p:nvSpPr>
        <p:spPr>
          <a:xfrm>
            <a:off x="3804305" y="8750780"/>
            <a:ext cx="3662511" cy="169283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9569" tIns="49785" rIns="99569" bIns="497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307"/>
              </a:lnSpc>
              <a:spcAft>
                <a:spcPts val="544"/>
              </a:spcAft>
            </a:pPr>
            <a:r>
              <a:rPr lang="en-PH" sz="1100" b="1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Lorem</a:t>
            </a:r>
            <a:r>
              <a:rPr lang="en-PH" sz="1100" b="1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b="1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Ipsum</a:t>
            </a:r>
            <a:r>
              <a:rPr lang="en-PH" sz="1100" b="1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| 2008</a:t>
            </a:r>
          </a:p>
          <a:p>
            <a:pPr>
              <a:lnSpc>
                <a:spcPts val="1307"/>
              </a:lnSpc>
              <a:spcAft>
                <a:spcPts val="544"/>
              </a:spcAft>
            </a:pP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Lorem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ipsum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dolor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sit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amet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,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consectetur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adipiscing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elit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. In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faucibus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aliquet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faucibus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.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Aenean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dapibus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justo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diam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, a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rutrum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elit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.  </a:t>
            </a:r>
          </a:p>
          <a:p>
            <a:pPr>
              <a:lnSpc>
                <a:spcPts val="1307"/>
              </a:lnSpc>
              <a:spcAft>
                <a:spcPts val="544"/>
              </a:spcAft>
            </a:pPr>
            <a:r>
              <a:rPr lang="en-PH" sz="1100" b="1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Lorem</a:t>
            </a:r>
            <a:r>
              <a:rPr lang="en-PH" sz="1100" b="1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b="1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Ipsum</a:t>
            </a:r>
            <a:r>
              <a:rPr lang="en-PH" sz="1100" b="1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| 2008</a:t>
            </a:r>
          </a:p>
          <a:p>
            <a:pPr>
              <a:lnSpc>
                <a:spcPts val="1307"/>
              </a:lnSpc>
              <a:spcAft>
                <a:spcPts val="544"/>
              </a:spcAft>
            </a:pP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Lorem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ipsum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dolor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sit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amet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,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consectetur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adipiscing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elit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. In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faucibus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aliquet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faucibus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.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Aenean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dapibus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justo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diam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, a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rutrum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PH" sz="1100" dirty="0" err="1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elit</a:t>
            </a:r>
            <a:r>
              <a:rPr lang="en-PH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.  </a:t>
            </a:r>
            <a:endParaRPr lang="fr-FR" sz="11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>
              <a:lnSpc>
                <a:spcPts val="1307"/>
              </a:lnSpc>
              <a:spcAft>
                <a:spcPts val="544"/>
              </a:spcAft>
            </a:pPr>
            <a:endParaRPr lang="fr-FR" sz="11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631273" y="602655"/>
            <a:ext cx="0" cy="98527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47598" y="273669"/>
            <a:ext cx="167350" cy="16449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en-PH"/>
          </a:p>
        </p:txBody>
      </p:sp>
      <p:pic>
        <p:nvPicPr>
          <p:cNvPr id="228" name="Picture 6" descr="C:\Users\ikkinallego\Downloads\black268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67" y="7164132"/>
            <a:ext cx="762411" cy="7462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3" descr="C:\Users\ikkinallego\Downloads\boc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745" y="3830299"/>
            <a:ext cx="562100" cy="5858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C:\Users\ikkinallego\Downloads\award5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47" y="7676076"/>
            <a:ext cx="709228" cy="6941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-43370" y="203701"/>
            <a:ext cx="7183278" cy="6099777"/>
            <a:chOff x="-39328" y="188725"/>
            <a:chExt cx="6513806" cy="5651331"/>
          </a:xfrm>
        </p:grpSpPr>
        <p:sp>
          <p:nvSpPr>
            <p:cNvPr id="70" name="Rectangle 69"/>
            <p:cNvSpPr/>
            <p:nvPr/>
          </p:nvSpPr>
          <p:spPr>
            <a:xfrm>
              <a:off x="79242" y="3081596"/>
              <a:ext cx="3256294" cy="536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2400" b="1" spc="327" dirty="0" err="1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Développeur</a:t>
              </a:r>
              <a:r>
                <a:rPr lang="en-PH" sz="2400" b="1" spc="327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Web</a:t>
              </a:r>
              <a:endParaRPr lang="en-PH" sz="2400" b="1" spc="327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3421" y="5122549"/>
              <a:ext cx="2991738" cy="71750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89"/>
                </a:spcAft>
              </a:pPr>
              <a:r>
                <a:rPr lang="fr-FR" sz="1100" dirty="0" smtClean="0">
                  <a:solidFill>
                    <a:srgbClr val="000000"/>
                  </a:solidFill>
                  <a:latin typeface="Arial"/>
                  <a:cs typeface="Arial"/>
                </a:rPr>
                <a:t>Décrivez en quelques lignes votre parcours professionnel, vos compétences clés pour le poste et vos objectifs de carrière. Ceci est en fait une introduction à votre lettre de motivation. </a:t>
              </a:r>
              <a:endParaRPr lang="fr-FR" sz="11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0" y="188725"/>
              <a:ext cx="3108960" cy="276105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3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COMPTENCES</a:t>
              </a:r>
              <a:endParaRPr lang="en-PH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1022" y="601068"/>
              <a:ext cx="1710986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544"/>
                </a:spcAft>
              </a:pPr>
              <a:r>
                <a:rPr lang="fr-FR" sz="1100" b="1" dirty="0" smtClean="0">
                  <a:latin typeface="Arial"/>
                  <a:ea typeface="Calibri"/>
                  <a:cs typeface="Times New Roman"/>
                </a:rPr>
                <a:t>PHP</a:t>
              </a:r>
              <a:endParaRPr lang="fr-FR" sz="1100" b="1" dirty="0">
                <a:latin typeface="Arial"/>
                <a:ea typeface="Calibri"/>
                <a:cs typeface="Times New Roman"/>
              </a:endParaRPr>
            </a:p>
            <a:p>
              <a:pPr>
                <a:spcAft>
                  <a:spcPts val="544"/>
                </a:spcAft>
              </a:pPr>
              <a:r>
                <a:rPr lang="fr-FR" sz="1100" b="1" dirty="0" smtClean="0">
                  <a:latin typeface="Arial"/>
                  <a:ea typeface="Calibri"/>
                  <a:cs typeface="Times New Roman"/>
                </a:rPr>
                <a:t>HTML</a:t>
              </a:r>
              <a:endParaRPr lang="fr-FR" sz="1100" b="1" dirty="0">
                <a:latin typeface="Arial"/>
                <a:ea typeface="Calibri"/>
                <a:cs typeface="Times New Roman"/>
              </a:endParaRPr>
            </a:p>
            <a:p>
              <a:pPr>
                <a:spcAft>
                  <a:spcPts val="544"/>
                </a:spcAft>
              </a:pPr>
              <a:r>
                <a:rPr lang="fr-FR" sz="1100" b="1" dirty="0" smtClean="0">
                  <a:latin typeface="Arial"/>
                  <a:ea typeface="Calibri"/>
                  <a:cs typeface="Times New Roman"/>
                </a:rPr>
                <a:t>CSS</a:t>
              </a:r>
              <a:endParaRPr lang="fr-FR" sz="1100" b="1" dirty="0">
                <a:latin typeface="Arial"/>
                <a:ea typeface="Calibri"/>
                <a:cs typeface="Times New Roman"/>
              </a:endParaRPr>
            </a:p>
            <a:p>
              <a:pPr>
                <a:spcAft>
                  <a:spcPts val="544"/>
                </a:spcAft>
              </a:pPr>
              <a:r>
                <a:rPr lang="fr-FR" sz="1100" b="1" dirty="0" smtClean="0">
                  <a:latin typeface="Arial"/>
                  <a:ea typeface="Calibri"/>
                  <a:cs typeface="Times New Roman"/>
                </a:rPr>
                <a:t>JavaScript</a:t>
              </a:r>
              <a:endParaRPr lang="fr-FR" sz="1100" b="1" dirty="0">
                <a:latin typeface="Arial"/>
                <a:ea typeface="Calibri"/>
                <a:cs typeface="Times New Roman"/>
              </a:endParaRPr>
            </a:p>
            <a:p>
              <a:pPr>
                <a:spcAft>
                  <a:spcPts val="544"/>
                </a:spcAft>
              </a:pPr>
              <a:r>
                <a:rPr lang="fr-FR" sz="1100" b="1" dirty="0" err="1" smtClean="0">
                  <a:latin typeface="Arial"/>
                  <a:ea typeface="Calibri"/>
                  <a:cs typeface="Times New Roman"/>
                </a:rPr>
                <a:t>Symfony</a:t>
              </a:r>
              <a:r>
                <a:rPr lang="fr-FR" sz="1100" b="1" dirty="0" smtClean="0">
                  <a:latin typeface="Arial"/>
                  <a:ea typeface="Calibri"/>
                  <a:cs typeface="Times New Roman"/>
                </a:rPr>
                <a:t> </a:t>
              </a:r>
              <a:endParaRPr lang="fr-FR" sz="1100" b="1" dirty="0">
                <a:latin typeface="Arial"/>
                <a:ea typeface="Calibri"/>
                <a:cs typeface="Times New Roman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3365518" y="1485257"/>
              <a:ext cx="3108960" cy="276105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3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PERSONNALITE</a:t>
              </a:r>
              <a:endParaRPr lang="en-PH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406539" y="1901520"/>
              <a:ext cx="1710986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544"/>
                </a:spcAft>
              </a:pPr>
              <a:r>
                <a:rPr lang="fr-FR" sz="1100" b="1" dirty="0">
                  <a:latin typeface="Arial"/>
                  <a:ea typeface="Calibri"/>
                  <a:cs typeface="Times New Roman"/>
                </a:rPr>
                <a:t>LOREM IPSUM</a:t>
              </a:r>
            </a:p>
            <a:p>
              <a:pPr>
                <a:spcAft>
                  <a:spcPts val="544"/>
                </a:spcAft>
              </a:pPr>
              <a:r>
                <a:rPr lang="fr-FR" sz="1100" b="1" dirty="0">
                  <a:latin typeface="Arial"/>
                  <a:ea typeface="Calibri"/>
                  <a:cs typeface="Times New Roman"/>
                </a:rPr>
                <a:t>LOREM IPSUM</a:t>
              </a:r>
            </a:p>
            <a:p>
              <a:pPr>
                <a:spcAft>
                  <a:spcPts val="544"/>
                </a:spcAft>
              </a:pPr>
              <a:r>
                <a:rPr lang="fr-FR" sz="1100" b="1" dirty="0">
                  <a:latin typeface="Arial"/>
                  <a:ea typeface="Calibri"/>
                  <a:cs typeface="Times New Roman"/>
                </a:rPr>
                <a:t>LOREM IPSUM</a:t>
              </a:r>
            </a:p>
            <a:p>
              <a:pPr>
                <a:spcAft>
                  <a:spcPts val="544"/>
                </a:spcAft>
              </a:pPr>
              <a:r>
                <a:rPr lang="fr-FR" sz="1100" b="1" dirty="0">
                  <a:latin typeface="Arial"/>
                  <a:ea typeface="Calibri"/>
                  <a:cs typeface="Times New Roman"/>
                </a:rPr>
                <a:t>LOREM IPSUM</a:t>
              </a:r>
            </a:p>
            <a:p>
              <a:pPr>
                <a:spcAft>
                  <a:spcPts val="544"/>
                </a:spcAft>
              </a:pPr>
              <a:r>
                <a:rPr lang="fr-FR" sz="1100" b="1" dirty="0">
                  <a:latin typeface="Arial"/>
                  <a:ea typeface="Calibri"/>
                  <a:cs typeface="Times New Roman"/>
                </a:rPr>
                <a:t>LOREM IPSUM</a:t>
              </a:r>
            </a:p>
          </p:txBody>
        </p:sp>
        <p:pic>
          <p:nvPicPr>
            <p:cNvPr id="85" name="Picture 3" descr="C:\Users\ikkinallego\Downloads\location76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73" y="3753124"/>
              <a:ext cx="305578" cy="30557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Rectangle 85"/>
            <p:cNvSpPr/>
            <p:nvPr/>
          </p:nvSpPr>
          <p:spPr>
            <a:xfrm>
              <a:off x="887653" y="3771731"/>
              <a:ext cx="2176448" cy="242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PH" sz="11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102 rue </a:t>
              </a:r>
              <a:r>
                <a:rPr lang="en-PH" sz="11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Montesquieu Lyon 7ème</a:t>
              </a:r>
              <a:endParaRPr lang="en-PH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7" name="Picture 4" descr="C:\Users\ikkinallego\Downloads\telephone5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168" y="4292431"/>
              <a:ext cx="314603" cy="31460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Rectangle 87"/>
            <p:cNvSpPr/>
            <p:nvPr/>
          </p:nvSpPr>
          <p:spPr>
            <a:xfrm>
              <a:off x="941148" y="4249430"/>
              <a:ext cx="217644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PH" sz="11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06 46 64 51 04</a:t>
              </a:r>
              <a:endParaRPr lang="en-PH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9" name="Picture 5" descr="C:\Users\ikkinallego\Downloads\email5 (1)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252" y="4690106"/>
              <a:ext cx="461713" cy="46171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Rectangle 89"/>
            <p:cNvSpPr/>
            <p:nvPr/>
          </p:nvSpPr>
          <p:spPr>
            <a:xfrm>
              <a:off x="932232" y="4804406"/>
              <a:ext cx="217644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PH" sz="1100" dirty="0" err="1" smtClean="0">
                  <a:latin typeface="Arial" pitchFamily="34" charset="0"/>
                  <a:cs typeface="Arial" pitchFamily="34" charset="0"/>
                </a:rPr>
                <a:t>arthurdebarbanson@gmail.com</a:t>
              </a:r>
              <a:endParaRPr lang="en-PH" sz="11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261088" y="668695"/>
              <a:ext cx="1707218" cy="91443"/>
              <a:chOff x="1337288" y="181028"/>
              <a:chExt cx="1707218" cy="91443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0" name="Oval 9"/>
              <p:cNvSpPr/>
              <p:nvPr/>
            </p:nvSpPr>
            <p:spPr>
              <a:xfrm>
                <a:off x="1696350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055411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75880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34942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414473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594004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773535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516818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953066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337288" y="181028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1261088" y="886583"/>
              <a:ext cx="1707218" cy="91442"/>
              <a:chOff x="1337288" y="181030"/>
              <a:chExt cx="1707218" cy="91442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3" name="Oval 92"/>
              <p:cNvSpPr/>
              <p:nvPr/>
            </p:nvSpPr>
            <p:spPr>
              <a:xfrm>
                <a:off x="1696350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055411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875880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234943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414474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594004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2773536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516818" y="181030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337288" y="181032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953066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261088" y="1104469"/>
              <a:ext cx="1707218" cy="91442"/>
              <a:chOff x="1337288" y="181030"/>
              <a:chExt cx="1707218" cy="91442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34" name="Oval 133"/>
              <p:cNvSpPr/>
              <p:nvPr/>
            </p:nvSpPr>
            <p:spPr>
              <a:xfrm>
                <a:off x="1696350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055411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875880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234942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2414474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594004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773536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516818" y="181030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953066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37288" y="181032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261088" y="1304137"/>
              <a:ext cx="1707218" cy="109678"/>
              <a:chOff x="1337288" y="162812"/>
              <a:chExt cx="1707218" cy="10967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49" name="Oval 148"/>
              <p:cNvSpPr/>
              <p:nvPr/>
            </p:nvSpPr>
            <p:spPr>
              <a:xfrm>
                <a:off x="1696350" y="181030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055411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875880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234943" y="18102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2414474" y="18102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594004" y="18102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2773536" y="162812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516818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2953066" y="162813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1337288" y="181050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1261088" y="1522022"/>
              <a:ext cx="1707218" cy="109678"/>
              <a:chOff x="1337288" y="162812"/>
              <a:chExt cx="1707218" cy="10967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63" name="Oval 162"/>
              <p:cNvSpPr/>
              <p:nvPr/>
            </p:nvSpPr>
            <p:spPr>
              <a:xfrm>
                <a:off x="1696350" y="181030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055411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875880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2234942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2414473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594004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73535" y="162813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516818" y="181031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953066" y="162812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337288" y="181050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4626605" y="1949402"/>
              <a:ext cx="1707219" cy="91442"/>
              <a:chOff x="4702805" y="-169519"/>
              <a:chExt cx="1707219" cy="91442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4" name="Oval 173"/>
              <p:cNvSpPr/>
              <p:nvPr/>
            </p:nvSpPr>
            <p:spPr>
              <a:xfrm>
                <a:off x="5061867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420930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5241398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5600460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5779991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5959522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139053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4882336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318584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4702805" y="-169517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626605" y="2167288"/>
              <a:ext cx="1707219" cy="91442"/>
              <a:chOff x="4702805" y="-169519"/>
              <a:chExt cx="1707219" cy="91442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85" name="Oval 184"/>
              <p:cNvSpPr/>
              <p:nvPr/>
            </p:nvSpPr>
            <p:spPr>
              <a:xfrm>
                <a:off x="5061867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5420929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241398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600460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5779991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5959522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6139053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4882336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6318584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4702805" y="-169517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4626605" y="2385174"/>
              <a:ext cx="1707219" cy="91442"/>
              <a:chOff x="4702805" y="-169519"/>
              <a:chExt cx="1707219" cy="91442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Oval 195"/>
              <p:cNvSpPr/>
              <p:nvPr/>
            </p:nvSpPr>
            <p:spPr>
              <a:xfrm>
                <a:off x="5061867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5420930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5241398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5600460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5779991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5959522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139053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4882336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318584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4702805" y="-169517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4626605" y="2603060"/>
              <a:ext cx="1707219" cy="91442"/>
              <a:chOff x="4702805" y="-169519"/>
              <a:chExt cx="1707219" cy="91442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07" name="Oval 206"/>
              <p:cNvSpPr/>
              <p:nvPr/>
            </p:nvSpPr>
            <p:spPr>
              <a:xfrm>
                <a:off x="5061867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5420929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5241398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5600460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5779991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5959522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6139053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4882336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6318584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4702805" y="-169517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4626605" y="2820945"/>
              <a:ext cx="1707219" cy="91442"/>
              <a:chOff x="4702805" y="-169519"/>
              <a:chExt cx="1707219" cy="91442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18" name="Oval 217"/>
              <p:cNvSpPr/>
              <p:nvPr/>
            </p:nvSpPr>
            <p:spPr>
              <a:xfrm>
                <a:off x="5061867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5420930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5241398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5600460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5779991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5959522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139053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4882336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318584" y="-16951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4702805" y="-169517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237684" y="1628119"/>
              <a:ext cx="2805365" cy="13450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4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-39328" y="2022684"/>
              <a:ext cx="3256294" cy="536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4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Arthur de Barbanson</a:t>
              </a:r>
              <a:endParaRPr lang="en-PH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2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266</Words>
  <Application>Microsoft Macintosh PowerPoint</Application>
  <PresentationFormat>Personnalisé</PresentationFormat>
  <Paragraphs>42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Arthur de Barbanson</cp:lastModifiedBy>
  <cp:revision>17</cp:revision>
  <dcterms:created xsi:type="dcterms:W3CDTF">2015-07-01T20:12:58Z</dcterms:created>
  <dcterms:modified xsi:type="dcterms:W3CDTF">2017-03-02T18:32:05Z</dcterms:modified>
</cp:coreProperties>
</file>