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60" d="100"/>
          <a:sy n="60" d="100"/>
        </p:scale>
        <p:origin x="1459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C8B97-7A3F-4F94-9BBA-72C7672A2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7AFFB3-1A74-4E9E-BF78-3CFA47FE5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71B15-8E9F-4D8E-98A8-C95A4AFC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7DA-04AB-4A23-9936-0E7977D68133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EDC87-2ECD-4403-8D15-8BCCA5DF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A8909C-7DAF-459D-A831-157871DF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64BC-202E-48E9-9A9E-01988211D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31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25246-B272-413E-83F4-FC368391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02819E-58E8-4FDF-8ECA-04DBFF406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17741-FC40-4055-930F-AE9969C5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7DA-04AB-4A23-9936-0E7977D68133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D7B09-0D88-4631-9C48-DF6B8125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2875E-FB0E-45F0-9605-732A871D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64BC-202E-48E9-9A9E-01988211D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9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444888-625A-4C11-9601-5F7B8B5D5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C0A7F6-82A2-4ABA-98DB-93A27D858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834E1-ABFE-49A8-B008-4B054E4B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7DA-04AB-4A23-9936-0E7977D68133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17CD4-B8B3-45E9-963C-7DE5B92D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53E47-469F-4DF5-9CE8-D2C2493C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64BC-202E-48E9-9A9E-01988211D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83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671EB-45B0-4FA6-8893-019D57BA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5C276-E989-44A1-B25A-82C52201B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810499-C4FE-41A4-B1FD-C069A740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7DA-04AB-4A23-9936-0E7977D68133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89389-09C9-4A31-9D6A-E781D3BF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98EB7-6C2F-4A49-B9B7-1EC12E40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64BC-202E-48E9-9A9E-01988211D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77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5D99E-5E72-43C7-AC0C-C859C8B1B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B22DB0-FA71-4F37-816E-0830F58D4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5E8B6-DEE6-4568-BEF3-7186BECD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7DA-04AB-4A23-9936-0E7977D68133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987EE-3A65-4EF2-BC01-93DB5581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7EE84-7C19-4AED-BDF2-1BE110B5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64BC-202E-48E9-9A9E-01988211D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75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B4A8C-1437-4CF7-98F7-8CBE5827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15699-4E2B-433C-AF83-8B0099107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CAC46A-B830-4B7F-95AE-17ACD64E6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C2423A-0728-4628-9128-385B5A5E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7DA-04AB-4A23-9936-0E7977D68133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A203A1-AE8D-46A5-96E1-90FE348E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EB1666-23C7-4FB9-9635-BA3813C8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64BC-202E-48E9-9A9E-01988211D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E2EF1-6EAF-43C3-BBE8-F6E19F6C7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10738D-C5A2-41C0-9202-B062404EC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4EDFA4-001A-415E-A13B-479C8D0D6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D2D041-FC0B-4CA4-88E7-3502D3852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F88C53-D90E-4A57-A627-34BD5278E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C7348C-B0DC-4917-BE1A-BD70C4B4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7DA-04AB-4A23-9936-0E7977D68133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6A08FD-38AD-4B55-91E5-E608CDEE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6C8A50-0CC5-4314-8381-331794F6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64BC-202E-48E9-9A9E-01988211D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85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75047-39DC-4EB1-9E44-9C3684E0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E18EB3-72F6-454C-998C-65165A02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7DA-04AB-4A23-9936-0E7977D68133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DF8A26-3209-4CBB-B7CE-229C1E94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DFAB7A-FAB0-422E-AC18-E601F16A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64BC-202E-48E9-9A9E-01988211D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10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A41886-8A58-450E-9424-117C9586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7DA-04AB-4A23-9936-0E7977D68133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B2EEC2-FA9A-4F6F-8BB5-43329D8F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820D6-56B2-409D-9225-F68AD283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64BC-202E-48E9-9A9E-01988211D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79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08762-28A3-45B6-AC01-3CC02DF6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C7968-F52F-4F90-A7C7-81FFE6FCD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1C9AED-C062-462D-960C-E19D245D3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04CBE-477A-4728-BCF6-FA1ACB9A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7DA-04AB-4A23-9936-0E7977D68133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C0C7C-82E0-437A-B088-310C8A05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739465-B2C2-4B03-9095-4BAF8B6D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64BC-202E-48E9-9A9E-01988211D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95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0D81B-D50B-48CE-8C05-0E847362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0E735C-643C-4479-AF61-61666C7BA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45706E-32B7-4759-8CD3-AB93DB652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00F3CC-ECF3-4ADB-9510-90342DBB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37DA-04AB-4A23-9936-0E7977D68133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BD45DC-79CA-4F9A-BF86-9190976F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1B363D-44FE-471D-BAA7-DFAE6133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64BC-202E-48E9-9A9E-01988211D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57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8877CD-8BD2-4AB5-A844-EA1B131E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8A3BB-ACDE-4171-A41E-AF62C32F3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3D5AA-91E8-4E67-85B6-B4B02BC16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D37DA-04AB-4A23-9936-0E7977D68133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337AE-719F-45E9-B49F-6B6D6A20E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EFA10-824D-48C3-84B3-40E111027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964BC-202E-48E9-9A9E-01988211D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3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88DF3-91CF-42E5-8E11-80C9518495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5ED0E6-B9CD-4768-8FC4-FBEE47AA1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FCFF48-6170-4FD0-8081-B1F83E7E0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68" y="-2"/>
            <a:ext cx="4307306" cy="68580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096B64-F311-47F2-BCFD-192C40111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74" y="-2"/>
            <a:ext cx="4320845" cy="675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0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FAB7E65-C28F-493B-BC7D-9DA9617D6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13" y="0"/>
            <a:ext cx="4431933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EFADAB0-B23D-43FE-A58B-C17D84826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946" y="0"/>
            <a:ext cx="4342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75C4A8C-BC85-4045-8D07-51D92807A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13316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55AC53-7919-4B20-BB2C-1A6EF490B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740" y="0"/>
            <a:ext cx="4634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0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AA57F04-4354-4F95-A4F7-AC171EC41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481" y="0"/>
            <a:ext cx="4619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5745D2E-872E-4661-B4D6-AB4A43316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26" y="0"/>
            <a:ext cx="4588747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47A927-0D94-4003-8AE7-206E2F4AF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273" y="0"/>
            <a:ext cx="4666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4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龚 悦</dc:creator>
  <cp:lastModifiedBy>龚 悦</cp:lastModifiedBy>
  <cp:revision>1</cp:revision>
  <dcterms:created xsi:type="dcterms:W3CDTF">2021-10-16T12:07:12Z</dcterms:created>
  <dcterms:modified xsi:type="dcterms:W3CDTF">2021-10-16T12:08:03Z</dcterms:modified>
</cp:coreProperties>
</file>