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92" r:id="rId5"/>
    <p:sldId id="275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8" r:id="rId15"/>
    <p:sldId id="279" r:id="rId16"/>
    <p:sldId id="280" r:id="rId17"/>
    <p:sldId id="281" r:id="rId18"/>
    <p:sldId id="291" r:id="rId19"/>
    <p:sldId id="29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04AF6-CF11-4684-A02D-3817FC423A66}" v="17" dt="2024-04-20T02:21:2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eliciano" userId="64c247e3be8ea944" providerId="LiveId" clId="{98404AF6-CF11-4684-A02D-3817FC423A66}"/>
    <pc:docChg chg="undo redo custSel addSld delSld modSld sldOrd">
      <pc:chgData name="Felipe Feliciano" userId="64c247e3be8ea944" providerId="LiveId" clId="{98404AF6-CF11-4684-A02D-3817FC423A66}" dt="2024-04-20T02:43:18.675" v="931" actId="115"/>
      <pc:docMkLst>
        <pc:docMk/>
      </pc:docMkLst>
      <pc:sldChg chg="delSp modSp mod">
        <pc:chgData name="Felipe Feliciano" userId="64c247e3be8ea944" providerId="LiveId" clId="{98404AF6-CF11-4684-A02D-3817FC423A66}" dt="2024-04-19T01:18:28.332" v="106" actId="20577"/>
        <pc:sldMkLst>
          <pc:docMk/>
          <pc:sldMk cId="2397726852" sldId="257"/>
        </pc:sldMkLst>
        <pc:spChg chg="del">
          <ac:chgData name="Felipe Feliciano" userId="64c247e3be8ea944" providerId="LiveId" clId="{98404AF6-CF11-4684-A02D-3817FC423A66}" dt="2024-04-19T01:18:07.144" v="96" actId="478"/>
          <ac:spMkLst>
            <pc:docMk/>
            <pc:sldMk cId="2397726852" sldId="257"/>
            <ac:spMk id="2" creationId="{6A03FC29-D442-F520-378C-3B333429ED12}"/>
          </ac:spMkLst>
        </pc:spChg>
        <pc:spChg chg="mod">
          <ac:chgData name="Felipe Feliciano" userId="64c247e3be8ea944" providerId="LiveId" clId="{98404AF6-CF11-4684-A02D-3817FC423A66}" dt="2024-04-19T01:18:28.332" v="106" actId="20577"/>
          <ac:spMkLst>
            <pc:docMk/>
            <pc:sldMk cId="2397726852" sldId="257"/>
            <ac:spMk id="3" creationId="{41DCA61D-1D6B-43F5-1259-C1418D5A94E5}"/>
          </ac:spMkLst>
        </pc:spChg>
      </pc:sldChg>
      <pc:sldChg chg="delSp modSp del mod">
        <pc:chgData name="Felipe Feliciano" userId="64c247e3be8ea944" providerId="LiveId" clId="{98404AF6-CF11-4684-A02D-3817FC423A66}" dt="2024-04-20T00:27:51.438" v="520" actId="47"/>
        <pc:sldMkLst>
          <pc:docMk/>
          <pc:sldMk cId="2051205721" sldId="259"/>
        </pc:sldMkLst>
        <pc:spChg chg="mod">
          <ac:chgData name="Felipe Feliciano" userId="64c247e3be8ea944" providerId="LiveId" clId="{98404AF6-CF11-4684-A02D-3817FC423A66}" dt="2024-04-19T01:46:52.151" v="121" actId="20577"/>
          <ac:spMkLst>
            <pc:docMk/>
            <pc:sldMk cId="2051205721" sldId="259"/>
            <ac:spMk id="2" creationId="{4866E61D-5F23-13AD-6D4D-D54866828389}"/>
          </ac:spMkLst>
        </pc:spChg>
        <pc:spChg chg="del">
          <ac:chgData name="Felipe Feliciano" userId="64c247e3be8ea944" providerId="LiveId" clId="{98404AF6-CF11-4684-A02D-3817FC423A66}" dt="2024-04-19T02:04:28.500" v="179" actId="478"/>
          <ac:spMkLst>
            <pc:docMk/>
            <pc:sldMk cId="2051205721" sldId="259"/>
            <ac:spMk id="3" creationId="{E5ED466E-FBDE-BD56-9561-40480FE611CC}"/>
          </ac:spMkLst>
        </pc:spChg>
      </pc:sldChg>
      <pc:sldChg chg="delSp del mod">
        <pc:chgData name="Felipe Feliciano" userId="64c247e3be8ea944" providerId="LiveId" clId="{98404AF6-CF11-4684-A02D-3817FC423A66}" dt="2024-04-20T00:27:52.699" v="521" actId="47"/>
        <pc:sldMkLst>
          <pc:docMk/>
          <pc:sldMk cId="3624810844" sldId="260"/>
        </pc:sldMkLst>
        <pc:spChg chg="del">
          <ac:chgData name="Felipe Feliciano" userId="64c247e3be8ea944" providerId="LiveId" clId="{98404AF6-CF11-4684-A02D-3817FC423A66}" dt="2024-04-19T02:04:32.090" v="180" actId="478"/>
          <ac:spMkLst>
            <pc:docMk/>
            <pc:sldMk cId="3624810844" sldId="260"/>
            <ac:spMk id="3" creationId="{03A18E48-8EB5-28A6-874A-1EE0518510CB}"/>
          </ac:spMkLst>
        </pc:spChg>
      </pc:sldChg>
      <pc:sldChg chg="delSp del mod">
        <pc:chgData name="Felipe Feliciano" userId="64c247e3be8ea944" providerId="LiveId" clId="{98404AF6-CF11-4684-A02D-3817FC423A66}" dt="2024-04-20T00:27:53.726" v="522" actId="47"/>
        <pc:sldMkLst>
          <pc:docMk/>
          <pc:sldMk cId="638378598" sldId="261"/>
        </pc:sldMkLst>
        <pc:spChg chg="del">
          <ac:chgData name="Felipe Feliciano" userId="64c247e3be8ea944" providerId="LiveId" clId="{98404AF6-CF11-4684-A02D-3817FC423A66}" dt="2024-04-19T02:04:39.945" v="181" actId="478"/>
          <ac:spMkLst>
            <pc:docMk/>
            <pc:sldMk cId="638378598" sldId="261"/>
            <ac:spMk id="3" creationId="{617CDA21-BA62-DCC5-E554-0DDE05620F0E}"/>
          </ac:spMkLst>
        </pc:spChg>
      </pc:sldChg>
      <pc:sldChg chg="delSp modSp del mod">
        <pc:chgData name="Felipe Feliciano" userId="64c247e3be8ea944" providerId="LiveId" clId="{98404AF6-CF11-4684-A02D-3817FC423A66}" dt="2024-04-20T00:27:54.182" v="523" actId="47"/>
        <pc:sldMkLst>
          <pc:docMk/>
          <pc:sldMk cId="1743290771" sldId="262"/>
        </pc:sldMkLst>
        <pc:spChg chg="mod">
          <ac:chgData name="Felipe Feliciano" userId="64c247e3be8ea944" providerId="LiveId" clId="{98404AF6-CF11-4684-A02D-3817FC423A66}" dt="2024-04-19T01:47:18.041" v="136" actId="14100"/>
          <ac:spMkLst>
            <pc:docMk/>
            <pc:sldMk cId="1743290771" sldId="262"/>
            <ac:spMk id="2" creationId="{96CAF4AF-5110-39BB-E616-6399D481757C}"/>
          </ac:spMkLst>
        </pc:spChg>
        <pc:spChg chg="del">
          <ac:chgData name="Felipe Feliciano" userId="64c247e3be8ea944" providerId="LiveId" clId="{98404AF6-CF11-4684-A02D-3817FC423A66}" dt="2024-04-19T02:04:46.910" v="182" actId="478"/>
          <ac:spMkLst>
            <pc:docMk/>
            <pc:sldMk cId="1743290771" sldId="262"/>
            <ac:spMk id="3" creationId="{13313909-EF6D-5FB3-2705-CD0AA9C98FED}"/>
          </ac:spMkLst>
        </pc:spChg>
      </pc:sldChg>
      <pc:sldChg chg="delSp del mod">
        <pc:chgData name="Felipe Feliciano" userId="64c247e3be8ea944" providerId="LiveId" clId="{98404AF6-CF11-4684-A02D-3817FC423A66}" dt="2024-04-20T00:27:54.561" v="524" actId="47"/>
        <pc:sldMkLst>
          <pc:docMk/>
          <pc:sldMk cId="1704104556" sldId="263"/>
        </pc:sldMkLst>
        <pc:spChg chg="del">
          <ac:chgData name="Felipe Feliciano" userId="64c247e3be8ea944" providerId="LiveId" clId="{98404AF6-CF11-4684-A02D-3817FC423A66}" dt="2024-04-19T02:04:50.831" v="183" actId="478"/>
          <ac:spMkLst>
            <pc:docMk/>
            <pc:sldMk cId="1704104556" sldId="263"/>
            <ac:spMk id="3" creationId="{72F2195C-40E3-17D8-CEFC-E89AD6D852BD}"/>
          </ac:spMkLst>
        </pc:spChg>
      </pc:sldChg>
      <pc:sldChg chg="del">
        <pc:chgData name="Felipe Feliciano" userId="64c247e3be8ea944" providerId="LiveId" clId="{98404AF6-CF11-4684-A02D-3817FC423A66}" dt="2024-04-20T00:27:54.907" v="525" actId="47"/>
        <pc:sldMkLst>
          <pc:docMk/>
          <pc:sldMk cId="1591388561" sldId="265"/>
        </pc:sldMkLst>
      </pc:sldChg>
      <pc:sldChg chg="del">
        <pc:chgData name="Felipe Feliciano" userId="64c247e3be8ea944" providerId="LiveId" clId="{98404AF6-CF11-4684-A02D-3817FC423A66}" dt="2024-04-20T00:27:55.192" v="526" actId="47"/>
        <pc:sldMkLst>
          <pc:docMk/>
          <pc:sldMk cId="967620379" sldId="266"/>
        </pc:sldMkLst>
      </pc:sldChg>
      <pc:sldChg chg="delSp modSp new del mod">
        <pc:chgData name="Felipe Feliciano" userId="64c247e3be8ea944" providerId="LiveId" clId="{98404AF6-CF11-4684-A02D-3817FC423A66}" dt="2024-04-20T00:27:55.774" v="527" actId="47"/>
        <pc:sldMkLst>
          <pc:docMk/>
          <pc:sldMk cId="1246942179" sldId="267"/>
        </pc:sldMkLst>
        <pc:spChg chg="mod">
          <ac:chgData name="Felipe Feliciano" userId="64c247e3be8ea944" providerId="LiveId" clId="{98404AF6-CF11-4684-A02D-3817FC423A66}" dt="2024-04-19T01:58:27.893" v="151" actId="21"/>
          <ac:spMkLst>
            <pc:docMk/>
            <pc:sldMk cId="1246942179" sldId="267"/>
            <ac:spMk id="2" creationId="{CAECE2D6-7E8F-5FC5-6AB5-F24C393387C8}"/>
          </ac:spMkLst>
        </pc:spChg>
        <pc:spChg chg="del">
          <ac:chgData name="Felipe Feliciano" userId="64c247e3be8ea944" providerId="LiveId" clId="{98404AF6-CF11-4684-A02D-3817FC423A66}" dt="2024-04-19T02:04:58.820" v="184" actId="478"/>
          <ac:spMkLst>
            <pc:docMk/>
            <pc:sldMk cId="1246942179" sldId="267"/>
            <ac:spMk id="3" creationId="{AB4EE11E-B78E-26EF-82C1-B8D4095E228C}"/>
          </ac:spMkLst>
        </pc:spChg>
      </pc:sldChg>
      <pc:sldChg chg="delSp modSp new del mod">
        <pc:chgData name="Felipe Feliciano" userId="64c247e3be8ea944" providerId="LiveId" clId="{98404AF6-CF11-4684-A02D-3817FC423A66}" dt="2024-04-20T00:27:56.150" v="528" actId="47"/>
        <pc:sldMkLst>
          <pc:docMk/>
          <pc:sldMk cId="1351768553" sldId="268"/>
        </pc:sldMkLst>
        <pc:spChg chg="mod">
          <ac:chgData name="Felipe Feliciano" userId="64c247e3be8ea944" providerId="LiveId" clId="{98404AF6-CF11-4684-A02D-3817FC423A66}" dt="2024-04-19T02:00:17.932" v="161" actId="21"/>
          <ac:spMkLst>
            <pc:docMk/>
            <pc:sldMk cId="1351768553" sldId="268"/>
            <ac:spMk id="2" creationId="{F369AE00-BAD4-CC1E-E7C5-FF321FCDB2CE}"/>
          </ac:spMkLst>
        </pc:spChg>
        <pc:spChg chg="del">
          <ac:chgData name="Felipe Feliciano" userId="64c247e3be8ea944" providerId="LiveId" clId="{98404AF6-CF11-4684-A02D-3817FC423A66}" dt="2024-04-19T02:05:01.850" v="185" actId="478"/>
          <ac:spMkLst>
            <pc:docMk/>
            <pc:sldMk cId="1351768553" sldId="268"/>
            <ac:spMk id="3" creationId="{6B6CE98D-D6CF-4C5B-E38E-62752033E66A}"/>
          </ac:spMkLst>
        </pc:spChg>
      </pc:sldChg>
      <pc:sldChg chg="delSp modSp new del mod">
        <pc:chgData name="Felipe Feliciano" userId="64c247e3be8ea944" providerId="LiveId" clId="{98404AF6-CF11-4684-A02D-3817FC423A66}" dt="2024-04-20T00:27:56.527" v="529" actId="47"/>
        <pc:sldMkLst>
          <pc:docMk/>
          <pc:sldMk cId="1540072908" sldId="269"/>
        </pc:sldMkLst>
        <pc:spChg chg="mod">
          <ac:chgData name="Felipe Feliciano" userId="64c247e3be8ea944" providerId="LiveId" clId="{98404AF6-CF11-4684-A02D-3817FC423A66}" dt="2024-04-19T02:01:04.402" v="169" actId="21"/>
          <ac:spMkLst>
            <pc:docMk/>
            <pc:sldMk cId="1540072908" sldId="269"/>
            <ac:spMk id="2" creationId="{4CEDDF4A-9329-F563-9236-9C5A79F62EDA}"/>
          </ac:spMkLst>
        </pc:spChg>
        <pc:spChg chg="del">
          <ac:chgData name="Felipe Feliciano" userId="64c247e3be8ea944" providerId="LiveId" clId="{98404AF6-CF11-4684-A02D-3817FC423A66}" dt="2024-04-19T02:05:05.025" v="186" actId="478"/>
          <ac:spMkLst>
            <pc:docMk/>
            <pc:sldMk cId="1540072908" sldId="269"/>
            <ac:spMk id="3" creationId="{6DC918BA-48DA-4767-2856-94CC4DDFB777}"/>
          </ac:spMkLst>
        </pc:spChg>
      </pc:sldChg>
      <pc:sldChg chg="delSp modSp new del mod">
        <pc:chgData name="Felipe Feliciano" userId="64c247e3be8ea944" providerId="LiveId" clId="{98404AF6-CF11-4684-A02D-3817FC423A66}" dt="2024-04-20T00:28:06.674" v="533" actId="47"/>
        <pc:sldMkLst>
          <pc:docMk/>
          <pc:sldMk cId="1231573336" sldId="270"/>
        </pc:sldMkLst>
        <pc:spChg chg="mod">
          <ac:chgData name="Felipe Feliciano" userId="64c247e3be8ea944" providerId="LiveId" clId="{98404AF6-CF11-4684-A02D-3817FC423A66}" dt="2024-04-19T02:02:11.501" v="178" actId="14100"/>
          <ac:spMkLst>
            <pc:docMk/>
            <pc:sldMk cId="1231573336" sldId="270"/>
            <ac:spMk id="2" creationId="{0BC08601-9CC1-3EC9-C839-259A3DD40D5F}"/>
          </ac:spMkLst>
        </pc:spChg>
        <pc:spChg chg="del">
          <ac:chgData name="Felipe Feliciano" userId="64c247e3be8ea944" providerId="LiveId" clId="{98404AF6-CF11-4684-A02D-3817FC423A66}" dt="2024-04-19T02:05:08.270" v="187" actId="478"/>
          <ac:spMkLst>
            <pc:docMk/>
            <pc:sldMk cId="1231573336" sldId="270"/>
            <ac:spMk id="3" creationId="{2250A8C2-65EE-0222-4BF9-CDC39676312E}"/>
          </ac:spMkLst>
        </pc:spChg>
      </pc:sldChg>
      <pc:sldChg chg="modSp new del mod">
        <pc:chgData name="Felipe Feliciano" userId="64c247e3be8ea944" providerId="LiveId" clId="{98404AF6-CF11-4684-A02D-3817FC423A66}" dt="2024-04-19T02:24:09.862" v="519" actId="47"/>
        <pc:sldMkLst>
          <pc:docMk/>
          <pc:sldMk cId="1858281798" sldId="271"/>
        </pc:sldMkLst>
        <pc:spChg chg="mod">
          <ac:chgData name="Felipe Feliciano" userId="64c247e3be8ea944" providerId="LiveId" clId="{98404AF6-CF11-4684-A02D-3817FC423A66}" dt="2024-04-19T02:12:29.974" v="231" actId="20577"/>
          <ac:spMkLst>
            <pc:docMk/>
            <pc:sldMk cId="1858281798" sldId="271"/>
            <ac:spMk id="2" creationId="{FC1E107B-8963-7FBC-B0C6-8DD52E1FB6BE}"/>
          </ac:spMkLst>
        </pc:spChg>
      </pc:sldChg>
      <pc:sldChg chg="addSp delSp modSp new del mod setBg">
        <pc:chgData name="Felipe Feliciano" userId="64c247e3be8ea944" providerId="LiveId" clId="{98404AF6-CF11-4684-A02D-3817FC423A66}" dt="2024-04-20T02:11:19.124" v="708" actId="47"/>
        <pc:sldMkLst>
          <pc:docMk/>
          <pc:sldMk cId="500579564" sldId="272"/>
        </pc:sldMkLst>
        <pc:spChg chg="del mod">
          <ac:chgData name="Felipe Feliciano" userId="64c247e3be8ea944" providerId="LiveId" clId="{98404AF6-CF11-4684-A02D-3817FC423A66}" dt="2024-04-19T02:15:53.292" v="245" actId="478"/>
          <ac:spMkLst>
            <pc:docMk/>
            <pc:sldMk cId="500579564" sldId="272"/>
            <ac:spMk id="2" creationId="{BF696E2E-FDB7-BA54-B791-EF0F9DE5DB26}"/>
          </ac:spMkLst>
        </pc:spChg>
        <pc:spChg chg="del">
          <ac:chgData name="Felipe Feliciano" userId="64c247e3be8ea944" providerId="LiveId" clId="{98404AF6-CF11-4684-A02D-3817FC423A66}" dt="2024-04-19T02:14:48.656" v="233" actId="34307"/>
          <ac:spMkLst>
            <pc:docMk/>
            <pc:sldMk cId="500579564" sldId="272"/>
            <ac:spMk id="3" creationId="{68B943BD-4FC0-FFE8-B6A6-6010D526FF40}"/>
          </ac:spMkLst>
        </pc:spChg>
        <pc:spChg chg="add del mod">
          <ac:chgData name="Felipe Feliciano" userId="64c247e3be8ea944" providerId="LiveId" clId="{98404AF6-CF11-4684-A02D-3817FC423A66}" dt="2024-04-19T02:15:21.534" v="235" actId="34307"/>
          <ac:spMkLst>
            <pc:docMk/>
            <pc:sldMk cId="500579564" sldId="272"/>
            <ac:spMk id="6" creationId="{E84D5F1E-3AEF-02CE-E564-D3EAF8DB45D4}"/>
          </ac:spMkLst>
        </pc:spChg>
        <pc:spChg chg="add del mod">
          <ac:chgData name="Felipe Feliciano" userId="64c247e3be8ea944" providerId="LiveId" clId="{98404AF6-CF11-4684-A02D-3817FC423A66}" dt="2024-04-19T02:15:28.003" v="237"/>
          <ac:spMkLst>
            <pc:docMk/>
            <pc:sldMk cId="500579564" sldId="272"/>
            <ac:spMk id="9" creationId="{EC256209-3CE9-82F4-E31B-C8BD753F88E5}"/>
          </ac:spMkLst>
        </pc:spChg>
        <pc:spChg chg="add del mod">
          <ac:chgData name="Felipe Feliciano" userId="64c247e3be8ea944" providerId="LiveId" clId="{98404AF6-CF11-4684-A02D-3817FC423A66}" dt="2024-04-19T02:21:01.016" v="458" actId="478"/>
          <ac:spMkLst>
            <pc:docMk/>
            <pc:sldMk cId="500579564" sldId="272"/>
            <ac:spMk id="10" creationId="{AE431D8A-3276-4CEC-B3A5-D0F62EB45F48}"/>
          </ac:spMkLst>
        </pc:spChg>
        <pc:spChg chg="add del mod">
          <ac:chgData name="Felipe Feliciano" userId="64c247e3be8ea944" providerId="LiveId" clId="{98404AF6-CF11-4684-A02D-3817FC423A66}" dt="2024-04-19T02:20:44.260" v="453"/>
          <ac:spMkLst>
            <pc:docMk/>
            <pc:sldMk cId="500579564" sldId="272"/>
            <ac:spMk id="11" creationId="{8435EDFA-27BD-19B7-4248-24C26872DB9C}"/>
          </ac:spMkLst>
        </pc:spChg>
        <pc:spChg chg="add mod">
          <ac:chgData name="Felipe Feliciano" userId="64c247e3be8ea944" providerId="LiveId" clId="{98404AF6-CF11-4684-A02D-3817FC423A66}" dt="2024-04-19T02:24:06.304" v="518" actId="400"/>
          <ac:spMkLst>
            <pc:docMk/>
            <pc:sldMk cId="500579564" sldId="272"/>
            <ac:spMk id="14" creationId="{CBCDEA92-2AA6-F9DC-F0AB-E329F2FA75D0}"/>
          </ac:spMkLst>
        </pc:spChg>
        <pc:spChg chg="add del">
          <ac:chgData name="Felipe Feliciano" userId="64c247e3be8ea944" providerId="LiveId" clId="{98404AF6-CF11-4684-A02D-3817FC423A66}" dt="2024-04-19T02:21:51.399" v="463" actId="26606"/>
          <ac:spMkLst>
            <pc:docMk/>
            <pc:sldMk cId="500579564" sldId="272"/>
            <ac:spMk id="18" creationId="{01E60F38-0A1D-C3DD-D382-25DFCADCDAFD}"/>
          </ac:spMkLst>
        </pc:spChg>
        <pc:spChg chg="add del">
          <ac:chgData name="Felipe Feliciano" userId="64c247e3be8ea944" providerId="LiveId" clId="{98404AF6-CF11-4684-A02D-3817FC423A66}" dt="2024-04-19T02:21:51.399" v="463" actId="26606"/>
          <ac:spMkLst>
            <pc:docMk/>
            <pc:sldMk cId="500579564" sldId="272"/>
            <ac:spMk id="20" creationId="{6D257851-71FD-BBDC-685A-069F9C0A5E6B}"/>
          </ac:spMkLst>
        </pc:spChg>
        <pc:picChg chg="add del mod ord">
          <ac:chgData name="Felipe Feliciano" userId="64c247e3be8ea944" providerId="LiveId" clId="{98404AF6-CF11-4684-A02D-3817FC423A66}" dt="2024-04-19T02:14:51.609" v="234" actId="478"/>
          <ac:picMkLst>
            <pc:docMk/>
            <pc:sldMk cId="500579564" sldId="272"/>
            <ac:picMk id="4" creationId="{510378DE-01DB-375B-40E6-94795F11824C}"/>
          </ac:picMkLst>
        </pc:picChg>
        <pc:picChg chg="add del mod ord">
          <ac:chgData name="Felipe Feliciano" userId="64c247e3be8ea944" providerId="LiveId" clId="{98404AF6-CF11-4684-A02D-3817FC423A66}" dt="2024-04-19T02:15:25.156" v="236" actId="478"/>
          <ac:picMkLst>
            <pc:docMk/>
            <pc:sldMk cId="500579564" sldId="272"/>
            <ac:picMk id="7" creationId="{E327879F-94C0-7BFD-C424-A3B382DBF66F}"/>
          </ac:picMkLst>
        </pc:picChg>
        <pc:picChg chg="add mod">
          <ac:chgData name="Felipe Feliciano" userId="64c247e3be8ea944" providerId="LiveId" clId="{98404AF6-CF11-4684-A02D-3817FC423A66}" dt="2024-04-19T02:21:51.399" v="463" actId="26606"/>
          <ac:picMkLst>
            <pc:docMk/>
            <pc:sldMk cId="500579564" sldId="272"/>
            <ac:picMk id="13" creationId="{60BE99A8-1D98-ECB4-F6AB-D23D6F3FA327}"/>
          </ac:picMkLst>
        </pc:picChg>
        <pc:picChg chg="add del mod">
          <ac:chgData name="Felipe Feliciano" userId="64c247e3be8ea944" providerId="LiveId" clId="{98404AF6-CF11-4684-A02D-3817FC423A66}" dt="2024-04-19T02:20:06.995" v="452" actId="478"/>
          <ac:picMkLst>
            <pc:docMk/>
            <pc:sldMk cId="500579564" sldId="272"/>
            <ac:picMk id="1026" creationId="{1BA4BD64-207B-AFE6-4D88-ABA6CF006B71}"/>
          </ac:picMkLst>
        </pc:picChg>
      </pc:sldChg>
      <pc:sldChg chg="modSp new del mod">
        <pc:chgData name="Felipe Feliciano" userId="64c247e3be8ea944" providerId="LiveId" clId="{98404AF6-CF11-4684-A02D-3817FC423A66}" dt="2024-04-20T00:30:15.607" v="540" actId="2696"/>
        <pc:sldMkLst>
          <pc:docMk/>
          <pc:sldMk cId="240082525" sldId="273"/>
        </pc:sldMkLst>
        <pc:spChg chg="mod">
          <ac:chgData name="Felipe Feliciano" userId="64c247e3be8ea944" providerId="LiveId" clId="{98404AF6-CF11-4684-A02D-3817FC423A66}" dt="2024-04-20T00:30:07.777" v="539" actId="6549"/>
          <ac:spMkLst>
            <pc:docMk/>
            <pc:sldMk cId="240082525" sldId="273"/>
            <ac:spMk id="2" creationId="{60A4464B-C4B2-9302-6B42-E0A6D22AA990}"/>
          </ac:spMkLst>
        </pc:spChg>
      </pc:sldChg>
      <pc:sldChg chg="modSp new del mod">
        <pc:chgData name="Felipe Feliciano" userId="64c247e3be8ea944" providerId="LiveId" clId="{98404AF6-CF11-4684-A02D-3817FC423A66}" dt="2024-04-20T00:31:53.829" v="549" actId="47"/>
        <pc:sldMkLst>
          <pc:docMk/>
          <pc:sldMk cId="3997958975" sldId="274"/>
        </pc:sldMkLst>
        <pc:spChg chg="mod">
          <ac:chgData name="Felipe Feliciano" userId="64c247e3be8ea944" providerId="LiveId" clId="{98404AF6-CF11-4684-A02D-3817FC423A66}" dt="2024-04-20T00:30:58.058" v="545" actId="27636"/>
          <ac:spMkLst>
            <pc:docMk/>
            <pc:sldMk cId="3997958975" sldId="274"/>
            <ac:spMk id="2" creationId="{3EB1AE95-EFEC-4260-F8B6-054B18D0A8DC}"/>
          </ac:spMkLst>
        </pc:spChg>
      </pc:sldChg>
      <pc:sldChg chg="delSp modSp new mod">
        <pc:chgData name="Felipe Feliciano" userId="64c247e3be8ea944" providerId="LiveId" clId="{98404AF6-CF11-4684-A02D-3817FC423A66}" dt="2024-04-20T01:49:18.193" v="627" actId="21"/>
        <pc:sldMkLst>
          <pc:docMk/>
          <pc:sldMk cId="658720749" sldId="275"/>
        </pc:sldMkLst>
        <pc:spChg chg="mod">
          <ac:chgData name="Felipe Feliciano" userId="64c247e3be8ea944" providerId="LiveId" clId="{98404AF6-CF11-4684-A02D-3817FC423A66}" dt="2024-04-20T01:49:18.193" v="627" actId="21"/>
          <ac:spMkLst>
            <pc:docMk/>
            <pc:sldMk cId="658720749" sldId="275"/>
            <ac:spMk id="2" creationId="{23FFA6A2-F74D-F704-326A-C596E3F673ED}"/>
          </ac:spMkLst>
        </pc:spChg>
        <pc:spChg chg="del">
          <ac:chgData name="Felipe Feliciano" userId="64c247e3be8ea944" providerId="LiveId" clId="{98404AF6-CF11-4684-A02D-3817FC423A66}" dt="2024-04-20T01:28:16.235" v="618" actId="478"/>
          <ac:spMkLst>
            <pc:docMk/>
            <pc:sldMk cId="658720749" sldId="275"/>
            <ac:spMk id="3" creationId="{DFA34047-D3E5-583C-9C04-A1A223CD1E7C}"/>
          </ac:spMkLst>
        </pc:spChg>
      </pc:sldChg>
      <pc:sldChg chg="modSp new del mod">
        <pc:chgData name="Felipe Feliciano" userId="64c247e3be8ea944" providerId="LiveId" clId="{98404AF6-CF11-4684-A02D-3817FC423A66}" dt="2024-04-20T00:32:15.180" v="550" actId="47"/>
        <pc:sldMkLst>
          <pc:docMk/>
          <pc:sldMk cId="3028590860" sldId="276"/>
        </pc:sldMkLst>
        <pc:spChg chg="mod">
          <ac:chgData name="Felipe Feliciano" userId="64c247e3be8ea944" providerId="LiveId" clId="{98404AF6-CF11-4684-A02D-3817FC423A66}" dt="2024-04-20T00:31:50.202" v="548" actId="6549"/>
          <ac:spMkLst>
            <pc:docMk/>
            <pc:sldMk cId="3028590860" sldId="276"/>
            <ac:spMk id="2" creationId="{F4A568DE-8F79-54BC-CFBB-2268024FBD5F}"/>
          </ac:spMkLst>
        </pc:spChg>
      </pc:sldChg>
      <pc:sldChg chg="delSp modSp new del mod">
        <pc:chgData name="Felipe Feliciano" userId="64c247e3be8ea944" providerId="LiveId" clId="{98404AF6-CF11-4684-A02D-3817FC423A66}" dt="2024-04-20T00:33:34.795" v="561" actId="47"/>
        <pc:sldMkLst>
          <pc:docMk/>
          <pc:sldMk cId="1763055205" sldId="277"/>
        </pc:sldMkLst>
        <pc:spChg chg="mod">
          <ac:chgData name="Felipe Feliciano" userId="64c247e3be8ea944" providerId="LiveId" clId="{98404AF6-CF11-4684-A02D-3817FC423A66}" dt="2024-04-20T00:33:32.132" v="560" actId="6549"/>
          <ac:spMkLst>
            <pc:docMk/>
            <pc:sldMk cId="1763055205" sldId="277"/>
            <ac:spMk id="2" creationId="{7D9BE306-71FA-57C6-DD18-E8CC0778FA07}"/>
          </ac:spMkLst>
        </pc:spChg>
        <pc:spChg chg="del">
          <ac:chgData name="Felipe Feliciano" userId="64c247e3be8ea944" providerId="LiveId" clId="{98404AF6-CF11-4684-A02D-3817FC423A66}" dt="2024-04-20T00:32:52.479" v="555" actId="478"/>
          <ac:spMkLst>
            <pc:docMk/>
            <pc:sldMk cId="1763055205" sldId="277"/>
            <ac:spMk id="3" creationId="{8EAE0145-814F-C32C-4BE8-76C7F5130B49}"/>
          </ac:spMkLst>
        </pc:spChg>
      </pc:sldChg>
      <pc:sldChg chg="delSp modSp new mod ord">
        <pc:chgData name="Felipe Feliciano" userId="64c247e3be8ea944" providerId="LiveId" clId="{98404AF6-CF11-4684-A02D-3817FC423A66}" dt="2024-04-20T02:08:37.135" v="707"/>
        <pc:sldMkLst>
          <pc:docMk/>
          <pc:sldMk cId="1839622027" sldId="278"/>
        </pc:sldMkLst>
        <pc:spChg chg="mod">
          <ac:chgData name="Felipe Feliciano" userId="64c247e3be8ea944" providerId="LiveId" clId="{98404AF6-CF11-4684-A02D-3817FC423A66}" dt="2024-04-20T00:36:42.107" v="575" actId="21"/>
          <ac:spMkLst>
            <pc:docMk/>
            <pc:sldMk cId="1839622027" sldId="278"/>
            <ac:spMk id="2" creationId="{44EBF7AD-1D50-5B21-1835-C422C5D3600E}"/>
          </ac:spMkLst>
        </pc:spChg>
        <pc:spChg chg="del">
          <ac:chgData name="Felipe Feliciano" userId="64c247e3be8ea944" providerId="LiveId" clId="{98404AF6-CF11-4684-A02D-3817FC423A66}" dt="2024-04-20T00:34:47.599" v="567" actId="478"/>
          <ac:spMkLst>
            <pc:docMk/>
            <pc:sldMk cId="1839622027" sldId="278"/>
            <ac:spMk id="3" creationId="{C3D83C73-50DC-256F-C52B-D6DB07C01B5C}"/>
          </ac:spMkLst>
        </pc:spChg>
      </pc:sldChg>
      <pc:sldChg chg="delSp modSp new mod ord">
        <pc:chgData name="Felipe Feliciano" userId="64c247e3be8ea944" providerId="LiveId" clId="{98404AF6-CF11-4684-A02D-3817FC423A66}" dt="2024-04-20T02:08:37.135" v="707"/>
        <pc:sldMkLst>
          <pc:docMk/>
          <pc:sldMk cId="3795093564" sldId="279"/>
        </pc:sldMkLst>
        <pc:spChg chg="mod">
          <ac:chgData name="Felipe Feliciano" userId="64c247e3be8ea944" providerId="LiveId" clId="{98404AF6-CF11-4684-A02D-3817FC423A66}" dt="2024-04-20T00:37:57.758" v="584" actId="21"/>
          <ac:spMkLst>
            <pc:docMk/>
            <pc:sldMk cId="3795093564" sldId="279"/>
            <ac:spMk id="2" creationId="{6DE623CE-8953-BDCB-60DD-239DBAE73E03}"/>
          </ac:spMkLst>
        </pc:spChg>
        <pc:spChg chg="del">
          <ac:chgData name="Felipe Feliciano" userId="64c247e3be8ea944" providerId="LiveId" clId="{98404AF6-CF11-4684-A02D-3817FC423A66}" dt="2024-04-20T00:37:08.353" v="579" actId="478"/>
          <ac:spMkLst>
            <pc:docMk/>
            <pc:sldMk cId="3795093564" sldId="279"/>
            <ac:spMk id="3" creationId="{D8A0630B-F5B3-DCC4-5748-55553663719F}"/>
          </ac:spMkLst>
        </pc:spChg>
      </pc:sldChg>
      <pc:sldChg chg="delSp modSp new mod ord">
        <pc:chgData name="Felipe Feliciano" userId="64c247e3be8ea944" providerId="LiveId" clId="{98404AF6-CF11-4684-A02D-3817FC423A66}" dt="2024-04-20T02:08:37.135" v="707"/>
        <pc:sldMkLst>
          <pc:docMk/>
          <pc:sldMk cId="125137230" sldId="280"/>
        </pc:sldMkLst>
        <pc:spChg chg="mod">
          <ac:chgData name="Felipe Feliciano" userId="64c247e3be8ea944" providerId="LiveId" clId="{98404AF6-CF11-4684-A02D-3817FC423A66}" dt="2024-04-20T00:38:44.428" v="593" actId="21"/>
          <ac:spMkLst>
            <pc:docMk/>
            <pc:sldMk cId="125137230" sldId="280"/>
            <ac:spMk id="2" creationId="{988956C0-138B-304E-C882-632CECDA49B8}"/>
          </ac:spMkLst>
        </pc:spChg>
        <pc:spChg chg="del">
          <ac:chgData name="Felipe Feliciano" userId="64c247e3be8ea944" providerId="LiveId" clId="{98404AF6-CF11-4684-A02D-3817FC423A66}" dt="2024-04-20T00:38:04.433" v="585" actId="478"/>
          <ac:spMkLst>
            <pc:docMk/>
            <pc:sldMk cId="125137230" sldId="280"/>
            <ac:spMk id="3" creationId="{6D55F631-2ECC-5C04-F5F5-7CD1874E1EEC}"/>
          </ac:spMkLst>
        </pc:spChg>
      </pc:sldChg>
      <pc:sldChg chg="addSp delSp modSp new mod ord setBg">
        <pc:chgData name="Felipe Feliciano" userId="64c247e3be8ea944" providerId="LiveId" clId="{98404AF6-CF11-4684-A02D-3817FC423A66}" dt="2024-04-20T02:08:37.135" v="707"/>
        <pc:sldMkLst>
          <pc:docMk/>
          <pc:sldMk cId="4242526460" sldId="281"/>
        </pc:sldMkLst>
        <pc:spChg chg="mod">
          <ac:chgData name="Felipe Feliciano" userId="64c247e3be8ea944" providerId="LiveId" clId="{98404AF6-CF11-4684-A02D-3817FC423A66}" dt="2024-04-20T00:39:44.803" v="606" actId="26606"/>
          <ac:spMkLst>
            <pc:docMk/>
            <pc:sldMk cId="4242526460" sldId="281"/>
            <ac:spMk id="2" creationId="{61E52D8E-1A73-6CC8-303F-6DD5E6F8E31F}"/>
          </ac:spMkLst>
        </pc:spChg>
        <pc:spChg chg="del">
          <ac:chgData name="Felipe Feliciano" userId="64c247e3be8ea944" providerId="LiveId" clId="{98404AF6-CF11-4684-A02D-3817FC423A66}" dt="2024-04-20T00:38:49.688" v="594" actId="478"/>
          <ac:spMkLst>
            <pc:docMk/>
            <pc:sldMk cId="4242526460" sldId="281"/>
            <ac:spMk id="3" creationId="{42D4BD04-2190-94B7-69E7-F3BEF078944F}"/>
          </ac:spMkLst>
        </pc:spChg>
        <pc:spChg chg="add del">
          <ac:chgData name="Felipe Feliciano" userId="64c247e3be8ea944" providerId="LiveId" clId="{98404AF6-CF11-4684-A02D-3817FC423A66}" dt="2024-04-20T00:39:44.803" v="606" actId="26606"/>
          <ac:spMkLst>
            <pc:docMk/>
            <pc:sldMk cId="4242526460" sldId="281"/>
            <ac:spMk id="8" creationId="{0623FB3B-24E7-5304-70D8-3CA402902220}"/>
          </ac:spMkLst>
        </pc:spChg>
        <pc:spChg chg="add del">
          <ac:chgData name="Felipe Feliciano" userId="64c247e3be8ea944" providerId="LiveId" clId="{98404AF6-CF11-4684-A02D-3817FC423A66}" dt="2024-04-20T00:39:44.803" v="606" actId="26606"/>
          <ac:spMkLst>
            <pc:docMk/>
            <pc:sldMk cId="4242526460" sldId="281"/>
            <ac:spMk id="10" creationId="{765E06A5-89B1-CB13-4A3D-5EEDA36AB232}"/>
          </ac:spMkLst>
        </pc:spChg>
        <pc:spChg chg="add del">
          <ac:chgData name="Felipe Feliciano" userId="64c247e3be8ea944" providerId="LiveId" clId="{98404AF6-CF11-4684-A02D-3817FC423A66}" dt="2024-04-20T00:39:44.803" v="606" actId="26606"/>
          <ac:spMkLst>
            <pc:docMk/>
            <pc:sldMk cId="4242526460" sldId="281"/>
            <ac:spMk id="12" creationId="{4711BF64-C99B-2F90-ADA1-0C08F9BE8392}"/>
          </ac:spMkLst>
        </pc:spChg>
        <pc:picChg chg="add del">
          <ac:chgData name="Felipe Feliciano" userId="64c247e3be8ea944" providerId="LiveId" clId="{98404AF6-CF11-4684-A02D-3817FC423A66}" dt="2024-04-20T00:39:44.803" v="606" actId="26606"/>
          <ac:picMkLst>
            <pc:docMk/>
            <pc:sldMk cId="4242526460" sldId="281"/>
            <ac:picMk id="4" creationId="{DC1EBFAE-F95F-0D59-3085-592648A4D777}"/>
          </ac:picMkLst>
        </pc:picChg>
      </pc:sldChg>
      <pc:sldChg chg="delSp modSp new mod">
        <pc:chgData name="Felipe Feliciano" userId="64c247e3be8ea944" providerId="LiveId" clId="{98404AF6-CF11-4684-A02D-3817FC423A66}" dt="2024-04-20T01:52:32.842" v="651" actId="21"/>
        <pc:sldMkLst>
          <pc:docMk/>
          <pc:sldMk cId="1940897161" sldId="282"/>
        </pc:sldMkLst>
        <pc:spChg chg="mod">
          <ac:chgData name="Felipe Feliciano" userId="64c247e3be8ea944" providerId="LiveId" clId="{98404AF6-CF11-4684-A02D-3817FC423A66}" dt="2024-04-20T01:52:32.842" v="651" actId="21"/>
          <ac:spMkLst>
            <pc:docMk/>
            <pc:sldMk cId="1940897161" sldId="282"/>
            <ac:spMk id="2" creationId="{D2746715-2DBD-AB61-3DD7-577E7687E35D}"/>
          </ac:spMkLst>
        </pc:spChg>
        <pc:spChg chg="del">
          <ac:chgData name="Felipe Feliciano" userId="64c247e3be8ea944" providerId="LiveId" clId="{98404AF6-CF11-4684-A02D-3817FC423A66}" dt="2024-04-20T01:27:27.690" v="608" actId="478"/>
          <ac:spMkLst>
            <pc:docMk/>
            <pc:sldMk cId="1940897161" sldId="282"/>
            <ac:spMk id="3" creationId="{A39DCC4E-C5BC-D1D0-7566-F3A3BA2CF386}"/>
          </ac:spMkLst>
        </pc:spChg>
      </pc:sldChg>
      <pc:sldChg chg="delSp modSp new mod">
        <pc:chgData name="Felipe Feliciano" userId="64c247e3be8ea944" providerId="LiveId" clId="{98404AF6-CF11-4684-A02D-3817FC423A66}" dt="2024-04-20T01:54:09.666" v="658" actId="21"/>
        <pc:sldMkLst>
          <pc:docMk/>
          <pc:sldMk cId="18309169" sldId="283"/>
        </pc:sldMkLst>
        <pc:spChg chg="mod">
          <ac:chgData name="Felipe Feliciano" userId="64c247e3be8ea944" providerId="LiveId" clId="{98404AF6-CF11-4684-A02D-3817FC423A66}" dt="2024-04-20T01:54:09.666" v="658" actId="21"/>
          <ac:spMkLst>
            <pc:docMk/>
            <pc:sldMk cId="18309169" sldId="283"/>
            <ac:spMk id="2" creationId="{F1AD803D-0E90-A540-D5F6-961A0ED67FCA}"/>
          </ac:spMkLst>
        </pc:spChg>
        <pc:spChg chg="del">
          <ac:chgData name="Felipe Feliciano" userId="64c247e3be8ea944" providerId="LiveId" clId="{98404AF6-CF11-4684-A02D-3817FC423A66}" dt="2024-04-20T01:27:54.915" v="614" actId="478"/>
          <ac:spMkLst>
            <pc:docMk/>
            <pc:sldMk cId="18309169" sldId="283"/>
            <ac:spMk id="3" creationId="{81C130E4-625E-07DC-2349-DDAA035ED132}"/>
          </ac:spMkLst>
        </pc:spChg>
      </pc:sldChg>
      <pc:sldChg chg="delSp modSp new mod">
        <pc:chgData name="Felipe Feliciano" userId="64c247e3be8ea944" providerId="LiveId" clId="{98404AF6-CF11-4684-A02D-3817FC423A66}" dt="2024-04-20T01:56:51.360" v="663" actId="21"/>
        <pc:sldMkLst>
          <pc:docMk/>
          <pc:sldMk cId="3296155664" sldId="284"/>
        </pc:sldMkLst>
        <pc:spChg chg="mod">
          <ac:chgData name="Felipe Feliciano" userId="64c247e3be8ea944" providerId="LiveId" clId="{98404AF6-CF11-4684-A02D-3817FC423A66}" dt="2024-04-20T01:56:51.360" v="663" actId="21"/>
          <ac:spMkLst>
            <pc:docMk/>
            <pc:sldMk cId="3296155664" sldId="284"/>
            <ac:spMk id="2" creationId="{8D13B70B-EBD2-FC15-498D-5505659A4B4D}"/>
          </ac:spMkLst>
        </pc:spChg>
        <pc:spChg chg="del">
          <ac:chgData name="Felipe Feliciano" userId="64c247e3be8ea944" providerId="LiveId" clId="{98404AF6-CF11-4684-A02D-3817FC423A66}" dt="2024-04-20T01:49:42.649" v="633" actId="478"/>
          <ac:spMkLst>
            <pc:docMk/>
            <pc:sldMk cId="3296155664" sldId="284"/>
            <ac:spMk id="3" creationId="{A5E340E9-86F6-4135-9316-E2C1DD40C39B}"/>
          </ac:spMkLst>
        </pc:spChg>
      </pc:sldChg>
      <pc:sldChg chg="delSp modSp new mod">
        <pc:chgData name="Felipe Feliciano" userId="64c247e3be8ea944" providerId="LiveId" clId="{98404AF6-CF11-4684-A02D-3817FC423A66}" dt="2024-04-20T01:59:46.413" v="685" actId="21"/>
        <pc:sldMkLst>
          <pc:docMk/>
          <pc:sldMk cId="2228409528" sldId="285"/>
        </pc:sldMkLst>
        <pc:spChg chg="mod">
          <ac:chgData name="Felipe Feliciano" userId="64c247e3be8ea944" providerId="LiveId" clId="{98404AF6-CF11-4684-A02D-3817FC423A66}" dt="2024-04-20T01:59:46.413" v="685" actId="21"/>
          <ac:spMkLst>
            <pc:docMk/>
            <pc:sldMk cId="2228409528" sldId="285"/>
            <ac:spMk id="2" creationId="{DA1C1CFB-55E2-72BD-A1AC-07CBE2DA1084}"/>
          </ac:spMkLst>
        </pc:spChg>
        <pc:spChg chg="del">
          <ac:chgData name="Felipe Feliciano" userId="64c247e3be8ea944" providerId="LiveId" clId="{98404AF6-CF11-4684-A02D-3817FC423A66}" dt="2024-04-20T01:49:45.260" v="634" actId="478"/>
          <ac:spMkLst>
            <pc:docMk/>
            <pc:sldMk cId="2228409528" sldId="285"/>
            <ac:spMk id="3" creationId="{CBEB6223-732B-BB28-7914-09F3A806D4AC}"/>
          </ac:spMkLst>
        </pc:spChg>
      </pc:sldChg>
      <pc:sldChg chg="delSp modSp new mod">
        <pc:chgData name="Felipe Feliciano" userId="64c247e3be8ea944" providerId="LiveId" clId="{98404AF6-CF11-4684-A02D-3817FC423A66}" dt="2024-04-20T02:00:33.648" v="689" actId="21"/>
        <pc:sldMkLst>
          <pc:docMk/>
          <pc:sldMk cId="473371656" sldId="286"/>
        </pc:sldMkLst>
        <pc:spChg chg="mod">
          <ac:chgData name="Felipe Feliciano" userId="64c247e3be8ea944" providerId="LiveId" clId="{98404AF6-CF11-4684-A02D-3817FC423A66}" dt="2024-04-20T02:00:33.648" v="689" actId="21"/>
          <ac:spMkLst>
            <pc:docMk/>
            <pc:sldMk cId="473371656" sldId="286"/>
            <ac:spMk id="2" creationId="{DEF85579-563B-BEEA-8B71-0D4822808319}"/>
          </ac:spMkLst>
        </pc:spChg>
        <pc:spChg chg="del">
          <ac:chgData name="Felipe Feliciano" userId="64c247e3be8ea944" providerId="LiveId" clId="{98404AF6-CF11-4684-A02D-3817FC423A66}" dt="2024-04-20T01:49:47.751" v="635" actId="478"/>
          <ac:spMkLst>
            <pc:docMk/>
            <pc:sldMk cId="473371656" sldId="286"/>
            <ac:spMk id="3" creationId="{6A3E24B9-3604-3BC0-C079-AE5399BBBB75}"/>
          </ac:spMkLst>
        </pc:spChg>
      </pc:sldChg>
      <pc:sldChg chg="delSp modSp new mod">
        <pc:chgData name="Felipe Feliciano" userId="64c247e3be8ea944" providerId="LiveId" clId="{98404AF6-CF11-4684-A02D-3817FC423A66}" dt="2024-04-20T02:01:18.183" v="693" actId="21"/>
        <pc:sldMkLst>
          <pc:docMk/>
          <pc:sldMk cId="4167928465" sldId="287"/>
        </pc:sldMkLst>
        <pc:spChg chg="mod">
          <ac:chgData name="Felipe Feliciano" userId="64c247e3be8ea944" providerId="LiveId" clId="{98404AF6-CF11-4684-A02D-3817FC423A66}" dt="2024-04-20T02:01:18.183" v="693" actId="21"/>
          <ac:spMkLst>
            <pc:docMk/>
            <pc:sldMk cId="4167928465" sldId="287"/>
            <ac:spMk id="2" creationId="{6AFEF77B-B0EF-8F26-95B6-16F8BB282C95}"/>
          </ac:spMkLst>
        </pc:spChg>
        <pc:spChg chg="del">
          <ac:chgData name="Felipe Feliciano" userId="64c247e3be8ea944" providerId="LiveId" clId="{98404AF6-CF11-4684-A02D-3817FC423A66}" dt="2024-04-20T01:57:16.700" v="671" actId="478"/>
          <ac:spMkLst>
            <pc:docMk/>
            <pc:sldMk cId="4167928465" sldId="287"/>
            <ac:spMk id="3" creationId="{8341ECD4-C0E8-7FA0-3453-EC533219CC89}"/>
          </ac:spMkLst>
        </pc:spChg>
      </pc:sldChg>
      <pc:sldChg chg="delSp modSp new mod">
        <pc:chgData name="Felipe Feliciano" userId="64c247e3be8ea944" providerId="LiveId" clId="{98404AF6-CF11-4684-A02D-3817FC423A66}" dt="2024-04-20T02:01:47.858" v="700" actId="21"/>
        <pc:sldMkLst>
          <pc:docMk/>
          <pc:sldMk cId="1822770289" sldId="288"/>
        </pc:sldMkLst>
        <pc:spChg chg="mod">
          <ac:chgData name="Felipe Feliciano" userId="64c247e3be8ea944" providerId="LiveId" clId="{98404AF6-CF11-4684-A02D-3817FC423A66}" dt="2024-04-20T02:01:47.858" v="700" actId="21"/>
          <ac:spMkLst>
            <pc:docMk/>
            <pc:sldMk cId="1822770289" sldId="288"/>
            <ac:spMk id="2" creationId="{69CEDF3B-E249-3E6A-71E0-F22A680E5A58}"/>
          </ac:spMkLst>
        </pc:spChg>
        <pc:spChg chg="del">
          <ac:chgData name="Felipe Feliciano" userId="64c247e3be8ea944" providerId="LiveId" clId="{98404AF6-CF11-4684-A02D-3817FC423A66}" dt="2024-04-20T01:57:19.610" v="672" actId="478"/>
          <ac:spMkLst>
            <pc:docMk/>
            <pc:sldMk cId="1822770289" sldId="288"/>
            <ac:spMk id="3" creationId="{DFC5F01A-4759-C306-703D-7576AB8361D3}"/>
          </ac:spMkLst>
        </pc:spChg>
      </pc:sldChg>
      <pc:sldChg chg="new del">
        <pc:chgData name="Felipe Feliciano" userId="64c247e3be8ea944" providerId="LiveId" clId="{98404AF6-CF11-4684-A02D-3817FC423A66}" dt="2024-04-20T01:57:07.183" v="669" actId="47"/>
        <pc:sldMkLst>
          <pc:docMk/>
          <pc:sldMk cId="2910159935" sldId="289"/>
        </pc:sldMkLst>
      </pc:sldChg>
      <pc:sldChg chg="delSp modSp new mod">
        <pc:chgData name="Felipe Feliciano" userId="64c247e3be8ea944" providerId="LiveId" clId="{98404AF6-CF11-4684-A02D-3817FC423A66}" dt="2024-04-20T02:02:01.680" v="705" actId="255"/>
        <pc:sldMkLst>
          <pc:docMk/>
          <pc:sldMk cId="3544320494" sldId="289"/>
        </pc:sldMkLst>
        <pc:spChg chg="mod">
          <ac:chgData name="Felipe Feliciano" userId="64c247e3be8ea944" providerId="LiveId" clId="{98404AF6-CF11-4684-A02D-3817FC423A66}" dt="2024-04-20T02:02:01.680" v="705" actId="255"/>
          <ac:spMkLst>
            <pc:docMk/>
            <pc:sldMk cId="3544320494" sldId="289"/>
            <ac:spMk id="2" creationId="{414644E0-52AA-6A94-2F86-6EBC64328E9D}"/>
          </ac:spMkLst>
        </pc:spChg>
        <pc:spChg chg="del">
          <ac:chgData name="Felipe Feliciano" userId="64c247e3be8ea944" providerId="LiveId" clId="{98404AF6-CF11-4684-A02D-3817FC423A66}" dt="2024-04-20T01:57:22.550" v="673" actId="478"/>
          <ac:spMkLst>
            <pc:docMk/>
            <pc:sldMk cId="3544320494" sldId="289"/>
            <ac:spMk id="3" creationId="{B1AD1676-8245-8EFB-B157-C63D1FA48DAD}"/>
          </ac:spMkLst>
        </pc:spChg>
      </pc:sldChg>
      <pc:sldChg chg="modSp new mod">
        <pc:chgData name="Felipe Feliciano" userId="64c247e3be8ea944" providerId="LiveId" clId="{98404AF6-CF11-4684-A02D-3817FC423A66}" dt="2024-04-20T02:43:18.675" v="931" actId="115"/>
        <pc:sldMkLst>
          <pc:docMk/>
          <pc:sldMk cId="4081750899" sldId="290"/>
        </pc:sldMkLst>
        <pc:spChg chg="mod">
          <ac:chgData name="Felipe Feliciano" userId="64c247e3be8ea944" providerId="LiveId" clId="{98404AF6-CF11-4684-A02D-3817FC423A66}" dt="2024-04-20T02:43:18.675" v="931" actId="115"/>
          <ac:spMkLst>
            <pc:docMk/>
            <pc:sldMk cId="4081750899" sldId="290"/>
            <ac:spMk id="2" creationId="{BFD3CB29-D506-9BE5-FBEC-0002069A8BA0}"/>
          </ac:spMkLst>
        </pc:spChg>
        <pc:spChg chg="mod">
          <ac:chgData name="Felipe Feliciano" userId="64c247e3be8ea944" providerId="LiveId" clId="{98404AF6-CF11-4684-A02D-3817FC423A66}" dt="2024-04-20T02:30:11.281" v="929" actId="113"/>
          <ac:spMkLst>
            <pc:docMk/>
            <pc:sldMk cId="4081750899" sldId="290"/>
            <ac:spMk id="3" creationId="{A96B93E8-594C-89DF-BB1A-0D21453210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3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7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WM-COC6cA0Y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9uPNppGsGo&amp;list=PLvE-ZAFRgX8hnECDn1v9HNTI71veL3oW0" TargetMode="External"/><Relationship Id="rId2" Type="http://schemas.openxmlformats.org/officeDocument/2006/relationships/hyperlink" Target="https://docs.python.org/ptbr/3/tuto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library/t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2lA5sYSTH0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zes laser néon alinhadas formando um triângulo">
            <a:extLst>
              <a:ext uri="{FF2B5EF4-FFF2-40B4-BE49-F238E27FC236}">
                <a16:creationId xmlns:a16="http://schemas.microsoft.com/office/drawing/2014/main" id="{9ABD1E90-CC8E-EFB5-75C8-09E66A389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65" b="1635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F1F35E-A184-02A4-F487-2A1C1E6EC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660C1-BE77-9ECF-9B60-F816B7D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Felipe Feliciano Costa</a:t>
            </a:r>
          </a:p>
          <a:p>
            <a:r>
              <a:rPr lang="pt-BR">
                <a:solidFill>
                  <a:srgbClr val="FFFFFF"/>
                </a:solidFill>
              </a:rPr>
              <a:t>Gentil Caitano</a:t>
            </a:r>
          </a:p>
        </p:txBody>
      </p:sp>
      <p:pic>
        <p:nvPicPr>
          <p:cNvPr id="7" name="Picture 2" descr="Senai abre inscrições para cursos profissionalizantes em vários estados">
            <a:extLst>
              <a:ext uri="{FF2B5EF4-FFF2-40B4-BE49-F238E27FC236}">
                <a16:creationId xmlns:a16="http://schemas.microsoft.com/office/drawing/2014/main" id="{86BFC195-3E40-8110-F0CF-D0457311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43" y="585599"/>
            <a:ext cx="3683009" cy="18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4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5579-563B-BEEA-8B71-0D482280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87087"/>
            <a:ext cx="11963400" cy="6672942"/>
          </a:xfrm>
        </p:spPr>
        <p:txBody>
          <a:bodyPr>
            <a:noAutofit/>
          </a:bodyPr>
          <a:lstStyle/>
          <a:p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[6]/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[2]/a'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Excluindo 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existente, se houver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[1]/a/input'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select_objeto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userAction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select_objeto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.select_by_value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deletePickup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selected_button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selectedButton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selected_button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.accept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Adicionando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new_trading_pickup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7337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F77B-B0EF-8F26-95B6-16F8BB28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76201"/>
            <a:ext cx="12006943" cy="6651170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criar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new_trading_partners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Clicando no botão para adicionar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Trading 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trading_partners_button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Preenchendo os campos para criar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tradingPartnerId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businessPartnerId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Salvando as alterações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By.LINK_TEXT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criar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new_trading_pickup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Clicando no botão para adicionar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Trading 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trading_pickup_button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Preenchendo os campos para criar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tradingPickupId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ftpLocation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6792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EDF3B-E249-3E6A-71E0-F22A680E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76201"/>
            <a:ext cx="12017829" cy="6683828"/>
          </a:xfrm>
        </p:spPr>
        <p:txBody>
          <a:bodyPr>
            <a:noAutofit/>
          </a:bodyPr>
          <a:lstStyle/>
          <a:p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sftp_server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ftpPort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remoteDirectory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ftpLogin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(By.NAME,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ftpPassword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trading_pickup_input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senha_user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Salvando as alterações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By.LINK_TEXT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Inicializando o driver do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webdriver.Edge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Navegando para a página de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"https://www.abasteceai.com.br"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Realizando o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Aguardando a página carregar completamente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EC.presence_of_element_located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homeSearchSubmit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Lendo o arquivo de configuração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"Arquivo.txt"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2277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644E0-52AA-6A94-2F86-6EBC6432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08857"/>
            <a:ext cx="11963400" cy="6672943"/>
          </a:xfrm>
        </p:spPr>
        <p:txBody>
          <a:bodyPr>
            <a:normAutofit/>
          </a:bodyPr>
          <a:lstStyle/>
          <a:p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Processando cada linha do arquivo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b2bi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processa_linhas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Configurando 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config_routing_id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Configurando 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config_trading_partners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Configurando 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32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BF7AD-1D50-5B21-1835-C422C5D3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"/>
            <a:ext cx="11876314" cy="5562600"/>
          </a:xfrm>
        </p:spPr>
        <p:txBody>
          <a:bodyPr>
            <a:noAutofit/>
          </a:bodyPr>
          <a:lstStyle/>
          <a:p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 a renomeia como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facilitar a referência.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o módulo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widgets temáticos.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ImageTk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classes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ImageTk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 módulo PIL (Python Imaging Library).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o módulo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executar comandos externos.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uma classe chamada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Aplicacao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a aplicação.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Aplicacao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Método construtor da classe. É chamado automaticamente quando um objeto é criado.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o atributo master como o widget principal.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.title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"Configurador EDI - NOVPN"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o título da janela principal.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.geometry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"600x400"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a geometria da janela principal (largura x altura).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.iconbitmap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'axway_logo.ico'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o ícone da janela principal.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caminho_imagem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"fundo.png"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o caminho para a imagem de fundo.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imagem_fundo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caminho_imagem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Abre a imagem de fundo.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imagem_fundo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imagem_fundo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Redimensiona a imagem de fundo.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foto_fundo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PhotoImage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imagem_fundo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objeto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PhotoImage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a imagem de fundo.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2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623CE-8953-BDCB-60DD-239DBAE73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1"/>
            <a:ext cx="11854542" cy="5562600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criar_tela_inicial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Chama o método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criar_tela_inicial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criar a interface inicial.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Método para criar a tela inicial da aplicação.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criar_tela_inicial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tela_inicial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frame para a tela inicial.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tela_inicial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Empacota o frame para que ele preencha toda a janela.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tela_inicial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foto_fundo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rótulo com a imagem de fundo.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relwidth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relheight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Coloca o rótulo na posição (0, 0) e estica para preencher toda a tela.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"AXWAY"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executar_axway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370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botão para AXWAY.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"B2Bi"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executar_b2bi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480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botão para B2Bi.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Campos e botão para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"Login:"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380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rótulo para o campo de login.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usuario_entry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campo de entrada para o nome de usuário.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usuario_entry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430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Posiciona o campo de entrada de usuário.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"Senha:"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380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rótulo para o campo de senha.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9509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56C0-138B-304E-C882-632CECDA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87087"/>
            <a:ext cx="11941629" cy="5475514"/>
          </a:xfrm>
        </p:spPr>
        <p:txBody>
          <a:bodyPr>
            <a:normAutofit fontScale="90000"/>
          </a:bodyPr>
          <a:lstStyle/>
          <a:p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senha_entry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campo de entrada para a senha (os caracteres são ocultados).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senha_entry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430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Posiciona o campo de entrada de senha.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ttk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label_fundo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"Sair"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.quit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 botão para sair.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#ttk.Button(label_fundo,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="Entrar",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self.executar_login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(x=100, y=220)  # Botão de login.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Método para executar a configuração do B2Bi.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executar_b2bi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usuario_entry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Obtém o nome de usuário digitado.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senha_entry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Obtém a senha digitada.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"config_edi_B2Bi_novpn.py"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Executa o script de configuração do B2Bi com os parâmetros de usuário e senha.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CalledProcessError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"Erro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ao executar b2bi.py: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Manipula exceções de erro.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Método para executar a configuração do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Axway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executar_axway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usuario_entry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Obtém o nome de usuário digitado.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senha_entry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Obtém a senha digitada.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3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"config_edi_axway_novpn.py"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Executa o script de configuração do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Axway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 os parâmetros de usuário e senha.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3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52D8E-1A73-6CC8-303F-6DD5E6F8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08857"/>
            <a:ext cx="9566076" cy="5453743"/>
          </a:xfrm>
        </p:spPr>
        <p:txBody>
          <a:bodyPr>
            <a:normAutofit/>
          </a:bodyPr>
          <a:lstStyle/>
          <a:p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subprocess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CalledProcessError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pt-BR" sz="13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"Erro ao executar axway.py: </a:t>
            </a:r>
            <a:r>
              <a:rPr lang="pt-BR" sz="13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3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Manipula exceções de erro.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principal para iniciar a aplicação.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uma instância de Tk, que é a janela principal.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Aplicacao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uma instância da classe Aplicacao, passando a janela principal como argumento.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Inicia o loop principal da interface gráfica.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Verifica se o script está sendo executado como programa principal.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"__main__"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3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300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Chama a função main para iniciar a aplicação.</a:t>
            </a:r>
            <a:br>
              <a:rPr lang="pt-BR" sz="60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52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FAC7-ECCA-AFFE-D66B-70547C9B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8BC4F-404D-34DC-8737-143E8386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398" y="135135"/>
            <a:ext cx="8412192" cy="676102"/>
          </a:xfrm>
        </p:spPr>
        <p:txBody>
          <a:bodyPr/>
          <a:lstStyle/>
          <a:p>
            <a:r>
              <a:rPr lang="pt-BR" dirty="0"/>
              <a:t>Configuração a partir do Script</a:t>
            </a:r>
          </a:p>
        </p:txBody>
      </p:sp>
      <p:pic>
        <p:nvPicPr>
          <p:cNvPr id="4" name="Mídia Online 3" title="Confguração mediante Script Python">
            <a:hlinkClick r:id="" action="ppaction://media"/>
            <a:extLst>
              <a:ext uri="{FF2B5EF4-FFF2-40B4-BE49-F238E27FC236}">
                <a16:creationId xmlns:a16="http://schemas.microsoft.com/office/drawing/2014/main" id="{E60B02F4-18D4-23D3-30DC-4FBC142A2CD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811237"/>
            <a:ext cx="12165012" cy="60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CB29-D506-9BE5-FBEC-0002069A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903515"/>
            <a:ext cx="11549742" cy="5834742"/>
          </a:xfrm>
        </p:spPr>
        <p:txBody>
          <a:bodyPr>
            <a:normAutofit fontScale="90000"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https://docs.python.org/ptbr/3/tutorial/index.html</a:t>
            </a: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https://www.w3schools.com/python/</a:t>
            </a:r>
            <a:b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https://www.youtube.com/watch?v=S9uPNppGsGo&amp;list=PLvE-ZAFRgX8hnECDn1v9HNTI71veL3oW0</a:t>
            </a: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https://docs.python.org/pt-br/3/library/tk.html</a:t>
            </a: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Navegação</a:t>
            </a:r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</a:t>
            </a: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https://www.selenium.dev/pt-br/documentation/webdriver/getting_started/</a:t>
            </a: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https://python-ffmpeg.readthedocs.io/en/latest/</a:t>
            </a:r>
            <a:b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https://elevenlabs.io/docs/api-reference/text-to-speech</a:t>
            </a:r>
            <a:br>
              <a:rPr lang="pt-BR" sz="1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/>
            </a:br>
            <a:br>
              <a:rPr lang="pt-BR" sz="1000" dirty="0"/>
            </a:br>
            <a:b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000" dirty="0"/>
            </a:b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6B93E8-594C-89DF-BB1A-0D214532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1" y="337457"/>
            <a:ext cx="10341428" cy="566057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0817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DCA61D-1D6B-43F5-1259-C1418D5A9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10276114" cy="4969329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objetivo De nosso trabalho é automatizar tarefas, aquelas repetitivas que podem ser executadas através de um script em Python, sendo assim o profissional terá um tempo livre para realizar outras tarefas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3977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2D69FB-D601-1AB3-9866-BD5D97800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A2EBE-B4DC-0BD6-FEE6-18CA1F811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733" y="952500"/>
            <a:ext cx="5116206" cy="4952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Espaço Reservado para Conteúdo 1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7232044-11AB-1544-B4F6-5D9F4A455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4" y="0"/>
            <a:ext cx="12616543" cy="6904461"/>
          </a:xfrm>
        </p:spPr>
      </p:pic>
    </p:spTree>
    <p:extLst>
      <p:ext uri="{BB962C8B-B14F-4D97-AF65-F5344CB8AC3E}">
        <p14:creationId xmlns:p14="http://schemas.microsoft.com/office/powerpoint/2010/main" val="33507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602C-BD97-37EF-A3CB-C8EC2CE7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1443"/>
            <a:ext cx="9601200" cy="1309687"/>
          </a:xfrm>
        </p:spPr>
        <p:txBody>
          <a:bodyPr/>
          <a:lstStyle/>
          <a:p>
            <a:r>
              <a:rPr lang="pt-BR" dirty="0"/>
              <a:t>Exemplo de configuração manual</a:t>
            </a:r>
          </a:p>
        </p:txBody>
      </p:sp>
      <p:pic>
        <p:nvPicPr>
          <p:cNvPr id="4" name="Mídia Online 3" title="Axwai configuração">
            <a:hlinkClick r:id="" action="ppaction://media"/>
            <a:extLst>
              <a:ext uri="{FF2B5EF4-FFF2-40B4-BE49-F238E27FC236}">
                <a16:creationId xmlns:a16="http://schemas.microsoft.com/office/drawing/2014/main" id="{05AD0E0B-6A11-B4BA-ECCF-689E4AA948E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2542" y="1127364"/>
            <a:ext cx="11929403" cy="56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FA6A2-F74D-F704-326A-C596E3F6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97971"/>
            <a:ext cx="11898085" cy="6596743"/>
          </a:xfrm>
        </p:spPr>
        <p:txBody>
          <a:bodyPr>
            <a:noAutofit/>
          </a:bodyPr>
          <a:lstStyle/>
          <a:p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o módulo sys para acessar argumentos da linha de comando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classe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 módulo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selenium.webdriver.common.by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o módulo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selenium.webdriver.common.alert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classe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selenium.common.exceptions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exceção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selenium.webdriver.support.ui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classe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selenium.webdriver.support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EC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o módulo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expected_conditions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Voice,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VoiceSettings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play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elementos relacionados à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elevenlabs.client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classe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Importa a função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 módulo time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Definição do caminho do driver do Edge e credenciais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driver_path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200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'C</a:t>
            </a:r>
            <a:r>
              <a:rPr lang="pt-BR" sz="12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:/Projeto/</a:t>
            </a:r>
            <a:r>
              <a:rPr lang="pt-BR" sz="1200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GT_Pessoal</a:t>
            </a:r>
            <a:r>
              <a:rPr lang="pt-BR" sz="12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Scripts_Python</a:t>
            </a:r>
            <a:r>
              <a:rPr lang="pt-BR" sz="1200" b="0" dirty="0">
                <a:solidFill>
                  <a:srgbClr val="D16969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/msedgedriver.exe'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Caminho para o driver do navegador Edge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login_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Argumento de linha de comando para o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Argumento de linha de comando para a senha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senha_user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SemParar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Senha do usuário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sftp_server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'datatransfer.fleetcor.com.br'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Servidor SFTP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4022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Porta SFTP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porta_axway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6443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Porta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Axway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2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46715-2DBD-AB61-3DD7-577E7687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0"/>
            <a:ext cx="11952513" cy="6760029"/>
          </a:xfrm>
        </p:spPr>
        <p:txBody>
          <a:bodyPr>
            <a:noAutofit/>
          </a:bodyPr>
          <a:lstStyle/>
          <a:p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Configurações do serviço do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para usar o Edge Driver especificado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webdriver.EdgeOptions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Cria uma instância de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EdgeOptions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.add_argument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'--ignore-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Adiciona argumento para ignorar erros SSL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.add_argument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'--ignore-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Adiciona argumento para ignorar erros de certificado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profile.managed_default_content_settings.images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Desativa o carregamento de imagens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.add_experimental_option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prefs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Aplica as preferências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webdriver.EdgeService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executable_path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driver_path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 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Define o serviço do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fazer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Localizando os elementos de login e senha e preenchendo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loginUserId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login_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loginPassword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senha_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Clicando no botão de login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"N1006B"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Aguardando a página carregar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.implicitly_wait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configurar propriedades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config_properties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Localizando e preenchendo o campo de nome das propriedades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408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803D-0E90-A540-D5F6-961A0ED6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1"/>
            <a:ext cx="11952515" cy="6248400"/>
          </a:xfrm>
        </p:spPr>
        <p:txBody>
          <a:bodyPr>
            <a:normAutofit fontScale="90000"/>
          </a:bodyPr>
          <a:lstStyle/>
          <a:p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properties_input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[2]/input'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properties_input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properties_input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Salvando as alterações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By.LINK_TEXT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save_changes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processar as linhas do arquivo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processa_linhas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Processa as informações e as imprime para verificação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'ABAST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b2bi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'/backup/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axway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/EDI/1.ENVIO/4.ABASTECE/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'ABAST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.upper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"codigo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"nome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.upper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"routingId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"userSftp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"b2bi: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b2bi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"ABAST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_: 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r>
              <a:rPr lang="pt-BR" sz="13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userSftp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b2bi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app_pickups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criar ou editar 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config_routing_id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Navegando para a configuração do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3B70B-EBD2-FC15-498D-5505659A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-108857"/>
            <a:ext cx="11963400" cy="6858000"/>
          </a:xfrm>
        </p:spPr>
        <p:txBody>
          <a:bodyPr>
            <a:normAutofit fontScale="90000"/>
          </a:bodyPr>
          <a:lstStyle/>
          <a:p>
            <a:r>
              <a:rPr lang="pt-BR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Excluindo 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 existente, se houver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routing_id_input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/input'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routing_id_input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.accept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routing_id_delete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By.LINK_TEXT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'Delete'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routing_id_delete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.accept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3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Preenchendo e adicionando um novo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routing_id_input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[2]/input'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routing_id_input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.clear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routing_id_input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.send_keys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routingId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routing_id_add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By.LINK_TEXT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routing_id_add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.implicitly_wait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criar ou editar o Trading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config_trading_partners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Navegando para a configuração de Trading </a:t>
            </a:r>
            <a:r>
              <a:rPr lang="pt-BR" sz="13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3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3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[13]/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pt-BR" sz="13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9615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C1CFB-55E2-72BD-A1AC-07CBE2DA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97971"/>
            <a:ext cx="12006943" cy="6662058"/>
          </a:xfrm>
        </p:spPr>
        <p:txBody>
          <a:bodyPr>
            <a:noAutofit/>
          </a:bodyPr>
          <a:lstStyle/>
          <a:p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[2]/a'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/a/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Excluindo 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existente, se houver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By.XPATH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/body/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[1]/a/input'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trading_partners_input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select_objeto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userAction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select_objeto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.select_by_value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deleteBP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selected_button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.find_element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(By.ID, 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selectedButton</a:t>
            </a:r>
            <a:r>
              <a:rPr lang="pt-B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selected_button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.click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.accept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pt-BR" sz="12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Adicionando um novo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new_trading_partners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Função para criar ou editar o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config_trading_pickup</a:t>
            </a: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2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Navegando para a configuração de Trading </a:t>
            </a:r>
            <a:r>
              <a:rPr lang="pt-BR" sz="12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Pickup</a:t>
            </a:r>
            <a:b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28409528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4388</Words>
  <Application>Microsoft Office PowerPoint</Application>
  <PresentationFormat>Widescreen</PresentationFormat>
  <Paragraphs>21</Paragraphs>
  <Slides>19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Goudy Old Style</vt:lpstr>
      <vt:lpstr>Times New Roman</vt:lpstr>
      <vt:lpstr>Univers Light</vt:lpstr>
      <vt:lpstr>PoiseVTI</vt:lpstr>
      <vt:lpstr>Programação em Python</vt:lpstr>
      <vt:lpstr>O objetivo De nosso trabalho é automatizar tarefas, aquelas repetitivas que podem ser executadas através de um script em Python, sendo assim o profissional terá um tempo livre para realizar outras tarefas importantes.</vt:lpstr>
      <vt:lpstr>Apresentação do PowerPoint</vt:lpstr>
      <vt:lpstr>Exemplo de configuração manual</vt:lpstr>
      <vt:lpstr>import sys  # Importa o módulo sys para acessar argumentos da linha de comando from selenium import webdriver  # Importa a classe webdriver do módulo selenium from selenium.webdriver.common.by import By  # Importa o módulo By da biblioteca selenium from selenium.webdriver.common.alert import Alert  # Importa a classe Alert da biblioteca selenium from selenium.common.exceptions import NoSuchElementException  # Importa a exceção NoSuchElementException da biblioteca selenium from selenium.webdriver.support.ui import WebDriverWait  # Importa a classe WebDriverWait da biblioteca selenium from selenium.webdriver.support import expected_conditions as EC  # Importa o módulo expected_conditions da biblioteca selenium from elevenlabs import Voice, VoiceSettings, play  # Importa elementos relacionados à biblioteca elevenlabs from elevenlabs.client import ElevenLabs  # Importa a classe ElevenLabs da biblioteca elevenlabs from time import sleep  # Importa a função sleep do módulo time  # Definição do caminho do driver do Edge e credenciais driver_path = r'C:/Projeto/GT_Pessoal/Scripts_Python/msedgedriver.exe'  # Caminho para o driver do navegador Edge login_ = sys.argv[1]  # Argumento de linha de comando para o login senha_ = sys.argv[2]  # Argumento de linha de comando para a senha senha_user = "SemParar"  # Senha do usuário sftp_server = 'datatransfer.fleetcor.com.br'  # Servidor SFTP porta = 4022  # Porta SFTP porta_axway = 6443  # Porta Axway  </vt:lpstr>
      <vt:lpstr># Configurações do serviço do Selenium para usar o Edge Driver especificado options = webdriver.EdgeOptions()  # Cria uma instância de EdgeOptions options.add_argument('--ignore-ssl-errors=yes')  # Adiciona argumento para ignorar erros SSL options.add_argument('--ignore-certificate-errors')  # Adiciona argumento para ignorar erros de certificado prefs = {"profile.managed_default_content_settings.images": 2}  # Desativa o carregamento de imagens options.add_experimental_option("prefs", prefs)  # Aplica as preferências service = webdriver.EdgeService(executable_path=driver_path)  # Define o serviço do webdriver  # Função para fazer login def logar():     # Localizando os elementos de login e senha e preenchendo     login = driver.find_element(By.ID, "loginUserId")     login.send_keys(login_)     senha = driver.find_element(By.ID, "loginPassword")     senha.send_keys(senha_)     # Clicando no botão de login     logar = driver.find_element(By.ID, "N1006B")     logar.click()     # Aguardando a página carregar     driver.implicitly_wait(10)  # Função para configurar propriedades def config_properties(nome):     # Localizando e preenchendo o campo de nome das propriedades     properties = driver.find_element(By.XPATH, '/html/body/table/tbody/tr[3]/td/table/tbody/tr/td/table[1]/tbody/tr/td[1]/table/tbody/tr[2]/td/div/a') </vt:lpstr>
      <vt:lpstr>    properties.click()     properties_input = driver.find_element(By.XPATH, '/html/body/table/tbody/tr[3]/td/table/tbody/tr/td/form/table/tbody/tr[1]/td[2]/input')     properties_input.clear()     properties_input.send_keys(nome)     # Salvando as alterações     save_changes = driver.find_element(By.LINK_TEXT, "Save changes")     save_changes.click()  # Função para processar as linhas do arquivo def processa_linhas(cod, nome):     # Processa as informações e as imprime para verificação     routingId = cod     userSftp = f'ABAST.{routingId}'     b2bi = f'/backup/axway/EDI/1.ENVIO/4.ABASTECE/{routingId}'     app_pickups = f'ABAST_{nome.upper()}'     print(f"codigo: {cod}")     print(f"nome: {nome.upper()}")     print(f"routingId: {routingId}")     print(f"userSftp: {userSftp}")     print(f"b2bi: {b2bi}")     print(f"ABAST_: {app_pickups}")     return routingId, userSftp, b2bi, app_pickups  # Função para criar ou editar o Routing ID def config_routing_id():     # Navegando para a configuração do Routing ID     routing_id = driver.find_element(By.XPATH, '/html/body/table/tbody/tr[3]/td/table/tbody/tr/td/table[1]/tbody/tr/td[1]/table/tbody/tr[4]/td/div/a')    </vt:lpstr>
      <vt:lpstr> routing_id.click()     try:         # Excluindo o Routing ID existente, se houver         routing_id_input = driver.find_element(By.XPATH, '/html/body/table/tbody/tr[3]/td/table/tbody/tr/td/div[3]/table/tbody/tr[2]/td[1]/span/input')         routing_id_input.click()         alert = Alert(driver)         alert.accept()         routing_id_delete = driver.find_element(By.LINK_TEXT, 'Delete')         routing_id_delete.click()         alert.accept()     except NoSuchElementException:         pass     # Preenchendo e adicionando um novo Routing ID     routing_id_input = driver.find_element(By.XPATH, '/html/body/table/tbody/tr[3]/td/table/tbody/tr/td/form/table/tbody/tr[1]/td[2]/input')     routing_id_input.clear()     routing_id_input.send_keys(routingId)     routing_id_add = driver.find_element(By.LINK_TEXT, "Add")     routing_id_add.click()     driver.implicitly_wait(5)  # Função para criar ou editar o Trading Partners def config_trading_partners():     # Navegando para a configuração de Trading Partners     trading_partners = driver.find_element(By.XPATH, '/html/body/table/tbody/tr[3]/td/table/tbody/tr/td/table[1]/tbody/tr/td[3]/table/tbody/tr[1]/td[13]/div/a/img')    </vt:lpstr>
      <vt:lpstr>trading_partners.click()     trading_partners = driver.find_element(By.XPATH, '/html/body/table/tbody/tr[3]/td[3]/table/tbody/tr/td/form/table/tbody/tr[2]/td[2]/a')     trading_partners.click()     trading_partners = driver.find_element(By.XPATH, '/html/body/table/tbody/tr[3]/td/table/tbody/tr/td/table[1]/tbody/tr/td[1]/table/tbody/tr[1]/td[3]/div/a/img')     trading_partners.click()     try:         # Excluindo o Trading Partners existente, se houver         trading_partners_input = driver.find_element(By.XPATH, '/html/body/table/tbody/tr[3]/td[3]/table/tbody/tr/td/form/table[4]/tbody/tr[1]/th[1]/a/input')         trading_partners_input.click()         select_objeto = Select(driver.find_element(By.ID, 'userAction'))         select_objeto.select_by_value('deleteBP')         selected_button = driver.find_element(By.ID, 'selectedButton')         selected_button.click()         alert = Alert(driver)         alert.accept()     except NoSuchElementException:         pass     # Adicionando um novo Trading Partners     new_trading_partners()  # Função para criar ou editar o Trading Pickup def config_trading_pickup():     # Navegando para a configuração de Trading Pickup    </vt:lpstr>
      <vt:lpstr>trading_pickup = driver.find_element(By.XPATH, '/html/body/table/tbody/tr[2]/td/table/tbody/tr/td/table/tbody/tr/td[6]/div/a/img')     trading_pickup.click()     trading_pickup = driver.find_element(By.XPATH, '/html/body/table/tbody/tr[3]/td[3]/table/tbody/tr/td/form/table[2]/tbody/tr[2]/td[2]/a')     trading_pickup.click()     trading_pickup = driver.find_element(By.XPATH, '/html/body/table/tbody/tr[3]/td/table/tbody/tr/td/table[1]/tbody/tr/td[1]/table/tbody/tr[1]/td[4]/div/a/img')     trading_pickup.click()     try:         # Excluindo o Trading Pickup existente, se houver         trading_pickup_input = driver.find_element(By.XPATH, '/html/body/table/tbody/tr[3]/td[3]/table/tbody/tr/td/form/table[4]/tbody/tr[1]/th[1]/a/input')         trading_pickup_input.click()         select_objeto = Select(driver.find_element(By.ID, 'userAction'))         select_objeto.select_by_value('deletePickup')         selected_button = driver.find_element(By.ID, 'selectedButton')         selected_button.click()         alert = Alert(driver)         alert.accept()     except NoSuchElementException:         pass     # Adicionando um novo Trading Pickup     new_trading_pickup()  </vt:lpstr>
      <vt:lpstr># Função para criar um novo Trading Partners def new_trading_partners():     # Clicando no botão para adicionar Trading Partners     trading_partners_button = driver.find_element(By.NAME, 'Add Trading Partner')     trading_partners_button.click()     # Preenchendo os campos para criar um novo Trading Partners     trading_partners_input = driver.find_element(By.NAME, 'tradingPartnerId')     trading_partners_input.send_keys(routingId)     trading_partners_input = driver.find_element(By.NAME, 'businessPartnerId')     trading_partners_input.send_keys(routingId)     trading_partners_input = driver.find_element(By.NAME, 'name')     trading_partners_input.send_keys(nome)     # Salvando as alterações     save_changes = driver.find_element(By.LINK_TEXT, "Save changes")     save_changes.click()  # Função para criar um novo Trading Pickup def new_trading_pickup():     # Clicando no botão para adicionar Trading Pickup     trading_pickup_button = driver.find_element(By.NAME, 'Add Trading Pickup')     trading_pickup_button.click()     # Preenchendo os campos para criar um novo Trading Pickup     trading_pickup_input = driver.find_element(By.NAME, 'tradingPickupId')     trading_pickup_input.send_keys(app_pickups)     trading_pickup_input = driver.find_element(By.NAME, 'name')     trading_pickup_input.send_keys(app_pickups)     trading_pickup_input = driver.find_element(By.NAME, 'description')     trading_pickup_input.send_keys(app_pickups)     trading_pickup_input = driver.find_element(By.NAME, 'ftpLocation')    </vt:lpstr>
      <vt:lpstr>trading_pickup_input.send_keys(sftp_server)     trading_pickup_input = driver.find_element(By.NAME, 'ftpPort')     trading_pickup_input.send_keys(porta)     trading_pickup_input = driver.find_element(By.NAME, 'remoteDirectory')     trading_pickup_input.send_keys(f'/{userSftp}/')     trading_pickup_input = driver.find_element(By.NAME, 'ftpLogin')     trading_pickup_input.send_keys(userSftp)     trading_pickup_input = driver.find_element(By.NAME, 'ftpPassword')     trading_pickup_input.send_keys(senha_user)     # Salvando as alterações     save_changes = driver.find_element(By.LINK_TEXT, "Save changes")     save_changes.click()  # Inicializando o driver do Selenium with webdriver.Edge(service=service, options=options) as driver:     # Navegando para a página de login     driver.get("https://www.abasteceai.com.br")      # Realizando o login     logar()      # Aguardando a página carregar completamente     WebDriverWait(driver, 10).until(EC.presence_of_element_located((By.ID, "homeSearchSubmit")))      # Lendo o arquivo de configuração     with open("Arquivo.txt") as f:         lines = f.readlines()         for line in lines:          </vt:lpstr>
      <vt:lpstr>  # Processando cada linha do arquivo             cod, nome = line.strip().split(',')             routingId, userSftp, b2bi, app_pickups = processa_linhas(cod, nome)              # Configurando o Routing ID             config_routing_id()              # Configurando o Trading Partners             config_trading_partners()              # Configurando o Trading Pickup             config_trading_pickup() </vt:lpstr>
      <vt:lpstr>import tkinter as tk  # Importa a biblioteca tkinter e a renomeia como tk para facilitar a referência. from tkinter import ttk  # Importa o módulo ttk de tkinter para widgets temáticos. from PIL import Image, ImageTk  # Importa classes Image e ImageTk do módulo PIL (Python Imaging Library). import subprocess  # Importa o módulo subprocess para executar comandos externos.  # Define uma classe chamada Aplicacao para a aplicação. class Aplicacao:      # Método construtor da classe. É chamado automaticamente quando um objeto é criado.     def __init__(self, master):                  self.master = master  # Define o atributo master como o widget principal.         self.master.title("Configurador EDI - NOVPN")  # Define o título da janela principal.         self.master.geometry("600x400")  # Define a geometria da janela principal (largura x altura).         self.master.iconbitmap('axway_logo.ico')  # Define o ícone da janela principal.         self.caminho_imagem = "fundo.png"  # Define o caminho para a imagem de fundo.         self.imagem_fundo = Image.open(self.caminho_imagem)  # Abre a imagem de fundo.         self.imagem_fundo = self.imagem_fundo.resize((600, 400), Image.Resampling.LANCZOS)  # Redimensiona a imagem de fundo.         self.foto_fundo = ImageTk.PhotoImage(self.imagem_fundo)  # Cria um objeto PhotoImage para a imagem de fundo.  </vt:lpstr>
      <vt:lpstr>        self.criar_tela_inicial()  # Chama o método criar_tela_inicial para criar a interface inicial.      # Método para criar a tela inicial da aplicação.     def criar_tela_inicial(self):         self.tela_inicial = tk.Frame(self.master)  # Cria um frame para a tela inicial.         self.tela_inicial.pack(fill="both", expand=True)  # Empacota o frame para que ele preencha toda a janela.          label_fundo = tk.Label(self.tela_inicial, image=self.foto_fundo)  # Cria um rótulo com a imagem de fundo.         label_fundo.place(x=0, y=0, relwidth=1, relheight=1)  # Coloca o rótulo na posição (0, 0) e estica para preencher toda a tela.          ttk.Button(label_fundo, text="AXWAY", command=self.executar_axway).place(x=370, y=20)  # Cria um botão para AXWAY.         ttk.Button(label_fundo, text="B2Bi", command=self.executar_b2bi).place(x=480, y=20)  # Cria um botão para B2Bi.                  # Campos e botão para login         ttk.Label(label_fundo, text="Login:").place(x=380, y=80)  # Cria um rótulo para o campo de login.         self.usuario_entry = ttk.Entry(label_fundo)  # Cria um campo de entrada para o nome de usuário.         self.usuario_entry.place(x=430, y=80)  # Posiciona o campo de entrada de usuário.          ttk.Label(label_fundo, text="Senha:").place(x=380, y=120)  # Cria um rótulo para o campo de senha.        </vt:lpstr>
      <vt:lpstr>self.senha_entry = ttk.Entry(label_fundo, show="*")  # Cria um campo de entrada para a senha (os caracteres são ocultados).         self.senha_entry.place(x=430, y=120)  # Posiciona o campo de entrada de senha.                  ttk.Button(label_fundo, text="Sair", command=self.master.quit).place(x=40, y=100)  # Cria um botão para sair.          #ttk.Button(label_fundo, text="Entrar", command=self.executar_login).place(x=100, y=220)  # Botão de login.      # Método para executar a configuração do B2Bi.     def executar_b2bi(self):         usuario = self.usuario_entry.get()  # Obtém o nome de usuário digitado.         senha = self.senha_entry.get()  # Obtém a senha digitada.         try:             subprocess.run(["python", "config_edi_B2Bi_novpn.py", usuario, senha], check=True)  # Executa o script de configuração do B2Bi com os parâmetros de usuário e senha.         except subprocess.CalledProcessError as e:             print(f"Erro ao executar b2bi.py: {e}")  # Manipula exceções de erro.      # Método para executar a configuração do Axway.     def executar_axway(self):         usuario = self.usuario_entry.get()  # Obtém o nome de usuário digitado.         senha = self.senha_entry.get()  # Obtém a senha digitada.         try:             subprocess.run(["python", "config_edi_axway_novpn.py", usuario, senha], check=True)  # Executa o script de configuração do Axway com os parâmetros de usuário e senha. </vt:lpstr>
      <vt:lpstr>        except subprocess.CalledProcessError as e:             print(f"Erro ao executar axway.py: {e}")  # Manipula exceções de erro.  # Função principal para iniciar a aplicação. def main():     root = tk.Tk()  # Cria uma instância de Tk, que é a janela principal.     app = Aplicacao(root)  # Cria uma instância da classe Aplicacao, passando a janela principal como argumento.     root.mainloop()  # Inicia o loop principal da interface gráfica.  # Verifica se o script está sendo executado como programa principal. if __name__ == "__main__":     main()  # Chama a função main para iniciar a aplicação. </vt:lpstr>
      <vt:lpstr>Apresentação do PowerPoint</vt:lpstr>
      <vt:lpstr>Lógica  https://docs.python.org/ptbr/3/tutorial/index.html  https://www.w3schools.com/python/  https://www.youtube.com/watch?v=S9uPNppGsGo&amp;list=PLvE-ZAFRgX8hnECDn1v9HNTI71veL3oW0  Telas  https://docs.python.org/pt-br/3/library/tk.html  Navegação da página  https://www.selenium.dev/pt-br/documentation/webdriver/getting_started/  Api text  https://python-ffmpeg.readthedocs.io/en/latest/  https://elevenlabs.io/docs/api-reference/text-to-speech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Felipe Feliciano</dc:creator>
  <cp:lastModifiedBy>GENTIL CAITANO DE ARAUJO NETO</cp:lastModifiedBy>
  <cp:revision>2</cp:revision>
  <dcterms:created xsi:type="dcterms:W3CDTF">2024-04-18T23:14:50Z</dcterms:created>
  <dcterms:modified xsi:type="dcterms:W3CDTF">2024-04-20T04:20:41Z</dcterms:modified>
</cp:coreProperties>
</file>