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505" r:id="rId3"/>
    <p:sldId id="500" r:id="rId4"/>
    <p:sldId id="518" r:id="rId5"/>
    <p:sldId id="513" r:id="rId6"/>
    <p:sldId id="506" r:id="rId7"/>
    <p:sldId id="497" r:id="rId8"/>
    <p:sldId id="519" r:id="rId9"/>
    <p:sldId id="520" r:id="rId10"/>
    <p:sldId id="521" r:id="rId11"/>
    <p:sldId id="522" r:id="rId12"/>
    <p:sldId id="499" r:id="rId13"/>
    <p:sldId id="515" r:id="rId14"/>
    <p:sldId id="52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0000CC"/>
    <a:srgbClr val="0033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61BF3-23A3-4BED-83EA-A1723AE1C3B7}" v="1671" dt="2019-11-08T16:35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5" autoAdjust="0"/>
    <p:restoredTop sz="94271" autoAdjust="0"/>
  </p:normalViewPr>
  <p:slideViewPr>
    <p:cSldViewPr>
      <p:cViewPr varScale="1">
        <p:scale>
          <a:sx n="68" d="100"/>
          <a:sy n="68" d="100"/>
        </p:scale>
        <p:origin x="8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ze Li" userId="544af9ccee40cad8" providerId="LiveId" clId="{D96EE272-3B53-49C1-840C-E2BB62D43ACD}"/>
    <pc:docChg chg="custSel modSld">
      <pc:chgData name="Yaze Li" userId="544af9ccee40cad8" providerId="LiveId" clId="{D96EE272-3B53-49C1-840C-E2BB62D43ACD}" dt="2019-09-13T08:06:45.229" v="327" actId="6549"/>
      <pc:docMkLst>
        <pc:docMk/>
      </pc:docMkLst>
      <pc:sldChg chg="delSp modSp modNotesTx">
        <pc:chgData name="Yaze Li" userId="544af9ccee40cad8" providerId="LiveId" clId="{D96EE272-3B53-49C1-840C-E2BB62D43ACD}" dt="2019-09-13T08:06:23.389" v="322" actId="6549"/>
        <pc:sldMkLst>
          <pc:docMk/>
          <pc:sldMk cId="3615658925" sldId="497"/>
        </pc:sldMkLst>
        <pc:picChg chg="del">
          <ac:chgData name="Yaze Li" userId="544af9ccee40cad8" providerId="LiveId" clId="{D96EE272-3B53-49C1-840C-E2BB62D43ACD}" dt="2019-09-13T07:41:45.716" v="49" actId="478"/>
          <ac:picMkLst>
            <pc:docMk/>
            <pc:sldMk cId="3615658925" sldId="497"/>
            <ac:picMk id="5" creationId="{00000000-0000-0000-0000-000000000000}"/>
          </ac:picMkLst>
        </pc:picChg>
        <pc:picChg chg="mod modCrop">
          <ac:chgData name="Yaze Li" userId="544af9ccee40cad8" providerId="LiveId" clId="{D96EE272-3B53-49C1-840C-E2BB62D43ACD}" dt="2019-09-13T07:42:08.880" v="51" actId="732"/>
          <ac:picMkLst>
            <pc:docMk/>
            <pc:sldMk cId="3615658925" sldId="497"/>
            <ac:picMk id="7" creationId="{4C2F5FF4-47B0-42E8-A1A4-81D6D18D5DE3}"/>
          </ac:picMkLst>
        </pc:picChg>
        <pc:picChg chg="mod">
          <ac:chgData name="Yaze Li" userId="544af9ccee40cad8" providerId="LiveId" clId="{D96EE272-3B53-49C1-840C-E2BB62D43ACD}" dt="2019-09-13T07:48:01.474" v="59" actId="1076"/>
          <ac:picMkLst>
            <pc:docMk/>
            <pc:sldMk cId="3615658925" sldId="497"/>
            <ac:picMk id="9" creationId="{702BFF12-0787-4E99-82F6-C9B6873901C6}"/>
          </ac:picMkLst>
        </pc:picChg>
        <pc:picChg chg="del">
          <ac:chgData name="Yaze Li" userId="544af9ccee40cad8" providerId="LiveId" clId="{D96EE272-3B53-49C1-840C-E2BB62D43ACD}" dt="2019-09-13T07:47:51.746" v="58" actId="478"/>
          <ac:picMkLst>
            <pc:docMk/>
            <pc:sldMk cId="3615658925" sldId="497"/>
            <ac:picMk id="4098" creationId="{00000000-0000-0000-0000-000000000000}"/>
          </ac:picMkLst>
        </pc:picChg>
      </pc:sldChg>
      <pc:sldChg chg="modNotesTx">
        <pc:chgData name="Yaze Li" userId="544af9ccee40cad8" providerId="LiveId" clId="{D96EE272-3B53-49C1-840C-E2BB62D43ACD}" dt="2019-09-13T08:06:31.627" v="323" actId="6549"/>
        <pc:sldMkLst>
          <pc:docMk/>
          <pc:sldMk cId="3833927344" sldId="499"/>
        </pc:sldMkLst>
      </pc:sldChg>
      <pc:sldChg chg="delSp modSp modNotesTx">
        <pc:chgData name="Yaze Li" userId="544af9ccee40cad8" providerId="LiveId" clId="{D96EE272-3B53-49C1-840C-E2BB62D43ACD}" dt="2019-09-13T08:06:45.229" v="327" actId="6549"/>
        <pc:sldMkLst>
          <pc:docMk/>
          <pc:sldMk cId="2522556790" sldId="501"/>
        </pc:sldMkLst>
        <pc:spChg chg="mod">
          <ac:chgData name="Yaze Li" userId="544af9ccee40cad8" providerId="LiveId" clId="{D96EE272-3B53-49C1-840C-E2BB62D43ACD}" dt="2019-09-13T08:04:38.132" v="317" actId="20577"/>
          <ac:spMkLst>
            <pc:docMk/>
            <pc:sldMk cId="2522556790" sldId="501"/>
            <ac:spMk id="3" creationId="{00000000-0000-0000-0000-000000000000}"/>
          </ac:spMkLst>
        </pc:spChg>
        <pc:picChg chg="mod">
          <ac:chgData name="Yaze Li" userId="544af9ccee40cad8" providerId="LiveId" clId="{D96EE272-3B53-49C1-840C-E2BB62D43ACD}" dt="2019-09-13T08:04:56.028" v="321" actId="1035"/>
          <ac:picMkLst>
            <pc:docMk/>
            <pc:sldMk cId="2522556790" sldId="501"/>
            <ac:picMk id="5" creationId="{00000000-0000-0000-0000-000000000000}"/>
          </ac:picMkLst>
        </pc:picChg>
        <pc:picChg chg="del mod">
          <ac:chgData name="Yaze Li" userId="544af9ccee40cad8" providerId="LiveId" clId="{D96EE272-3B53-49C1-840C-E2BB62D43ACD}" dt="2019-09-13T08:04:07.699" v="310" actId="478"/>
          <ac:picMkLst>
            <pc:docMk/>
            <pc:sldMk cId="2522556790" sldId="501"/>
            <ac:picMk id="8" creationId="{AFE28425-BE80-4857-8D5D-359073132E5D}"/>
          </ac:picMkLst>
        </pc:picChg>
        <pc:picChg chg="del">
          <ac:chgData name="Yaze Li" userId="544af9ccee40cad8" providerId="LiveId" clId="{D96EE272-3B53-49C1-840C-E2BB62D43ACD}" dt="2019-09-13T08:04:46.720" v="318" actId="478"/>
          <ac:picMkLst>
            <pc:docMk/>
            <pc:sldMk cId="2522556790" sldId="501"/>
            <ac:picMk id="10" creationId="{00000000-0000-0000-0000-000000000000}"/>
          </ac:picMkLst>
        </pc:picChg>
        <pc:picChg chg="mod ord">
          <ac:chgData name="Yaze Li" userId="544af9ccee40cad8" providerId="LiveId" clId="{D96EE272-3B53-49C1-840C-E2BB62D43ACD}" dt="2019-09-13T08:04:24.737" v="316" actId="1035"/>
          <ac:picMkLst>
            <pc:docMk/>
            <pc:sldMk cId="2522556790" sldId="501"/>
            <ac:picMk id="11" creationId="{864C3BB7-7FB7-4191-8FCD-888D637F89AD}"/>
          </ac:picMkLst>
        </pc:picChg>
      </pc:sldChg>
      <pc:sldChg chg="modSp modNotesTx">
        <pc:chgData name="Yaze Li" userId="544af9ccee40cad8" providerId="LiveId" clId="{D96EE272-3B53-49C1-840C-E2BB62D43ACD}" dt="2019-09-13T08:06:36.263" v="324" actId="6549"/>
        <pc:sldMkLst>
          <pc:docMk/>
          <pc:sldMk cId="2732953057" sldId="502"/>
        </pc:sldMkLst>
        <pc:spChg chg="mod">
          <ac:chgData name="Yaze Li" userId="544af9ccee40cad8" providerId="LiveId" clId="{D96EE272-3B53-49C1-840C-E2BB62D43ACD}" dt="2019-09-13T08:02:11.906" v="283" actId="20577"/>
          <ac:spMkLst>
            <pc:docMk/>
            <pc:sldMk cId="2732953057" sldId="502"/>
            <ac:spMk id="3" creationId="{00000000-0000-0000-0000-000000000000}"/>
          </ac:spMkLst>
        </pc:spChg>
        <pc:picChg chg="mod">
          <ac:chgData name="Yaze Li" userId="544af9ccee40cad8" providerId="LiveId" clId="{D96EE272-3B53-49C1-840C-E2BB62D43ACD}" dt="2019-09-13T07:49:24.012" v="66" actId="1076"/>
          <ac:picMkLst>
            <pc:docMk/>
            <pc:sldMk cId="2732953057" sldId="502"/>
            <ac:picMk id="5" creationId="{B4B4C42C-8029-476B-B14B-1697170D3310}"/>
          </ac:picMkLst>
        </pc:picChg>
        <pc:picChg chg="mod">
          <ac:chgData name="Yaze Li" userId="544af9ccee40cad8" providerId="LiveId" clId="{D96EE272-3B53-49C1-840C-E2BB62D43ACD}" dt="2019-09-13T07:54:45.403" v="73" actId="1076"/>
          <ac:picMkLst>
            <pc:docMk/>
            <pc:sldMk cId="2732953057" sldId="502"/>
            <ac:picMk id="7" creationId="{500FE4F2-B412-415E-B35D-8F354B627B52}"/>
          </ac:picMkLst>
        </pc:picChg>
        <pc:picChg chg="mod">
          <ac:chgData name="Yaze Li" userId="544af9ccee40cad8" providerId="LiveId" clId="{D96EE272-3B53-49C1-840C-E2BB62D43ACD}" dt="2019-09-13T08:00:28.824" v="80" actId="1076"/>
          <ac:picMkLst>
            <pc:docMk/>
            <pc:sldMk cId="2732953057" sldId="502"/>
            <ac:picMk id="9" creationId="{B932C5AC-9C83-4E6E-B167-353E65974C9D}"/>
          </ac:picMkLst>
        </pc:picChg>
      </pc:sldChg>
      <pc:sldChg chg="modSp modNotesTx">
        <pc:chgData name="Yaze Li" userId="544af9ccee40cad8" providerId="LiveId" clId="{D96EE272-3B53-49C1-840C-E2BB62D43ACD}" dt="2019-09-13T08:06:40.447" v="325" actId="6549"/>
        <pc:sldMkLst>
          <pc:docMk/>
          <pc:sldMk cId="1282376483" sldId="503"/>
        </pc:sldMkLst>
        <pc:spChg chg="mod">
          <ac:chgData name="Yaze Li" userId="544af9ccee40cad8" providerId="LiveId" clId="{D96EE272-3B53-49C1-840C-E2BB62D43ACD}" dt="2019-09-13T08:03:02.585" v="284" actId="20577"/>
          <ac:spMkLst>
            <pc:docMk/>
            <pc:sldMk cId="1282376483" sldId="503"/>
            <ac:spMk id="3" creationId="{00000000-0000-0000-0000-000000000000}"/>
          </ac:spMkLst>
        </pc:spChg>
        <pc:picChg chg="mod">
          <ac:chgData name="Yaze Li" userId="544af9ccee40cad8" providerId="LiveId" clId="{D96EE272-3B53-49C1-840C-E2BB62D43ACD}" dt="2019-09-13T08:03:18.550" v="291" actId="1076"/>
          <ac:picMkLst>
            <pc:docMk/>
            <pc:sldMk cId="1282376483" sldId="503"/>
            <ac:picMk id="5" creationId="{BB0960DB-11BF-4A7F-B20B-84FE99F258FA}"/>
          </ac:picMkLst>
        </pc:picChg>
      </pc:sldChg>
      <pc:sldChg chg="delSp modSp">
        <pc:chgData name="Yaze Li" userId="544af9ccee40cad8" providerId="LiveId" clId="{D96EE272-3B53-49C1-840C-E2BB62D43ACD}" dt="2019-09-13T07:36:17.039" v="41" actId="1076"/>
        <pc:sldMkLst>
          <pc:docMk/>
          <pc:sldMk cId="1933296191" sldId="513"/>
        </pc:sldMkLst>
        <pc:picChg chg="del mod">
          <ac:chgData name="Yaze Li" userId="544af9ccee40cad8" providerId="LiveId" clId="{D96EE272-3B53-49C1-840C-E2BB62D43ACD}" dt="2019-09-13T07:33:53.307" v="32" actId="478"/>
          <ac:picMkLst>
            <pc:docMk/>
            <pc:sldMk cId="1933296191" sldId="513"/>
            <ac:picMk id="4" creationId="{00000000-0000-0000-0000-000000000000}"/>
          </ac:picMkLst>
        </pc:picChg>
        <pc:picChg chg="del">
          <ac:chgData name="Yaze Li" userId="544af9ccee40cad8" providerId="LiveId" clId="{D96EE272-3B53-49C1-840C-E2BB62D43ACD}" dt="2019-09-13T07:36:11.759" v="40" actId="478"/>
          <ac:picMkLst>
            <pc:docMk/>
            <pc:sldMk cId="1933296191" sldId="513"/>
            <ac:picMk id="7" creationId="{00000000-0000-0000-0000-000000000000}"/>
          </ac:picMkLst>
        </pc:picChg>
        <pc:picChg chg="del mod">
          <ac:chgData name="Yaze Li" userId="544af9ccee40cad8" providerId="LiveId" clId="{D96EE272-3B53-49C1-840C-E2BB62D43ACD}" dt="2019-09-13T07:31:36.901" v="18" actId="478"/>
          <ac:picMkLst>
            <pc:docMk/>
            <pc:sldMk cId="1933296191" sldId="513"/>
            <ac:picMk id="9" creationId="{F39D0824-3621-4ED3-AE73-EAF1DF8E6BF3}"/>
          </ac:picMkLst>
        </pc:picChg>
        <pc:picChg chg="del mod ord">
          <ac:chgData name="Yaze Li" userId="544af9ccee40cad8" providerId="LiveId" clId="{D96EE272-3B53-49C1-840C-E2BB62D43ACD}" dt="2019-09-13T07:33:35.865" v="30" actId="478"/>
          <ac:picMkLst>
            <pc:docMk/>
            <pc:sldMk cId="1933296191" sldId="513"/>
            <ac:picMk id="11" creationId="{147547F7-F006-4967-ABE0-A4EEB424E6EA}"/>
          </ac:picMkLst>
        </pc:picChg>
        <pc:picChg chg="mod ord">
          <ac:chgData name="Yaze Li" userId="544af9ccee40cad8" providerId="LiveId" clId="{D96EE272-3B53-49C1-840C-E2BB62D43ACD}" dt="2019-09-13T07:33:42.696" v="31" actId="1076"/>
          <ac:picMkLst>
            <pc:docMk/>
            <pc:sldMk cId="1933296191" sldId="513"/>
            <ac:picMk id="13" creationId="{A088D48D-6D72-4FCD-82D8-C8CD11A74A20}"/>
          </ac:picMkLst>
        </pc:picChg>
        <pc:picChg chg="mod">
          <ac:chgData name="Yaze Li" userId="544af9ccee40cad8" providerId="LiveId" clId="{D96EE272-3B53-49C1-840C-E2BB62D43ACD}" dt="2019-09-13T07:36:17.039" v="41" actId="1076"/>
          <ac:picMkLst>
            <pc:docMk/>
            <pc:sldMk cId="1933296191" sldId="513"/>
            <ac:picMk id="15" creationId="{7916B4D7-C770-4294-815B-771478A5CAEB}"/>
          </ac:picMkLst>
        </pc:picChg>
      </pc:sldChg>
    </pc:docChg>
  </pc:docChgLst>
  <pc:docChgLst>
    <pc:chgData name="Yaze Li" userId="544af9ccee40cad8" providerId="LiveId" clId="{D1D61BF3-23A3-4BED-83EA-A1723AE1C3B7}"/>
    <pc:docChg chg="undo custSel addSld delSld modSld">
      <pc:chgData name="Yaze Li" userId="544af9ccee40cad8" providerId="LiveId" clId="{D1D61BF3-23A3-4BED-83EA-A1723AE1C3B7}" dt="2019-11-08T16:35:16.944" v="3687" actId="113"/>
      <pc:docMkLst>
        <pc:docMk/>
      </pc:docMkLst>
      <pc:sldChg chg="addSp modSp">
        <pc:chgData name="Yaze Li" userId="544af9ccee40cad8" providerId="LiveId" clId="{D1D61BF3-23A3-4BED-83EA-A1723AE1C3B7}" dt="2019-11-08T10:07:15.575" v="684" actId="1076"/>
        <pc:sldMkLst>
          <pc:docMk/>
          <pc:sldMk cId="0" sldId="256"/>
        </pc:sldMkLst>
        <pc:spChg chg="mod">
          <ac:chgData name="Yaze Li" userId="544af9ccee40cad8" providerId="LiveId" clId="{D1D61BF3-23A3-4BED-83EA-A1723AE1C3B7}" dt="2019-11-08T10:02:27.546" v="631" actId="404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Yaze Li" userId="544af9ccee40cad8" providerId="LiveId" clId="{D1D61BF3-23A3-4BED-83EA-A1723AE1C3B7}" dt="2019-11-08T10:07:15.575" v="684" actId="1076"/>
          <ac:spMkLst>
            <pc:docMk/>
            <pc:sldMk cId="0" sldId="256"/>
            <ac:spMk id="4" creationId="{88283B94-9175-4EE9-B89C-6752ECC97BE4}"/>
          </ac:spMkLst>
        </pc:spChg>
      </pc:sldChg>
      <pc:sldChg chg="addSp delSp modSp">
        <pc:chgData name="Yaze Li" userId="544af9ccee40cad8" providerId="LiveId" clId="{D1D61BF3-23A3-4BED-83EA-A1723AE1C3B7}" dt="2019-11-08T11:34:16.949" v="2011" actId="14100"/>
        <pc:sldMkLst>
          <pc:docMk/>
          <pc:sldMk cId="3615658925" sldId="497"/>
        </pc:sldMkLst>
        <pc:spChg chg="mod">
          <ac:chgData name="Yaze Li" userId="544af9ccee40cad8" providerId="LiveId" clId="{D1D61BF3-23A3-4BED-83EA-A1723AE1C3B7}" dt="2019-11-08T10:57:49.249" v="1344" actId="20577"/>
          <ac:spMkLst>
            <pc:docMk/>
            <pc:sldMk cId="3615658925" sldId="497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1:34:07.698" v="2009" actId="20577"/>
          <ac:spMkLst>
            <pc:docMk/>
            <pc:sldMk cId="3615658925" sldId="497"/>
            <ac:spMk id="3" creationId="{00000000-0000-0000-0000-000000000000}"/>
          </ac:spMkLst>
        </pc:spChg>
        <pc:picChg chg="del">
          <ac:chgData name="Yaze Li" userId="544af9ccee40cad8" providerId="LiveId" clId="{D1D61BF3-23A3-4BED-83EA-A1723AE1C3B7}" dt="2019-11-08T11:13:55.151" v="1465" actId="478"/>
          <ac:picMkLst>
            <pc:docMk/>
            <pc:sldMk cId="3615658925" sldId="497"/>
            <ac:picMk id="4" creationId="{00000000-0000-0000-0000-000000000000}"/>
          </ac:picMkLst>
        </pc:picChg>
        <pc:picChg chg="add mod">
          <ac:chgData name="Yaze Li" userId="544af9ccee40cad8" providerId="LiveId" clId="{D1D61BF3-23A3-4BED-83EA-A1723AE1C3B7}" dt="2019-11-08T11:15:01.650" v="1533" actId="1076"/>
          <ac:picMkLst>
            <pc:docMk/>
            <pc:sldMk cId="3615658925" sldId="497"/>
            <ac:picMk id="5" creationId="{DEF0415A-35E4-4725-8F46-16629C8C94A0}"/>
          </ac:picMkLst>
        </pc:picChg>
        <pc:picChg chg="del">
          <ac:chgData name="Yaze Li" userId="544af9ccee40cad8" providerId="LiveId" clId="{D1D61BF3-23A3-4BED-83EA-A1723AE1C3B7}" dt="2019-11-08T11:21:00.056" v="1681" actId="478"/>
          <ac:picMkLst>
            <pc:docMk/>
            <pc:sldMk cId="3615658925" sldId="497"/>
            <ac:picMk id="7" creationId="{4C2F5FF4-47B0-42E8-A1A4-81D6D18D5DE3}"/>
          </ac:picMkLst>
        </pc:picChg>
        <pc:picChg chg="mod">
          <ac:chgData name="Yaze Li" userId="544af9ccee40cad8" providerId="LiveId" clId="{D1D61BF3-23A3-4BED-83EA-A1723AE1C3B7}" dt="2019-11-08T11:26:09.144" v="1780" actId="1037"/>
          <ac:picMkLst>
            <pc:docMk/>
            <pc:sldMk cId="3615658925" sldId="497"/>
            <ac:picMk id="8" creationId="{0D10B62B-5AB0-4CB0-A862-4D3E6332EB84}"/>
          </ac:picMkLst>
        </pc:picChg>
        <pc:picChg chg="del">
          <ac:chgData name="Yaze Li" userId="544af9ccee40cad8" providerId="LiveId" clId="{D1D61BF3-23A3-4BED-83EA-A1723AE1C3B7}" dt="2019-11-08T11:21:21.629" v="1709" actId="478"/>
          <ac:picMkLst>
            <pc:docMk/>
            <pc:sldMk cId="3615658925" sldId="497"/>
            <ac:picMk id="9" creationId="{702BFF12-0787-4E99-82F6-C9B6873901C6}"/>
          </ac:picMkLst>
        </pc:picChg>
        <pc:picChg chg="add mod">
          <ac:chgData name="Yaze Li" userId="544af9ccee40cad8" providerId="LiveId" clId="{D1D61BF3-23A3-4BED-83EA-A1723AE1C3B7}" dt="2019-11-08T11:34:16.949" v="2011" actId="14100"/>
          <ac:picMkLst>
            <pc:docMk/>
            <pc:sldMk cId="3615658925" sldId="497"/>
            <ac:picMk id="10" creationId="{632CE4FA-0F38-46FE-A0B2-8EE57619C388}"/>
          </ac:picMkLst>
        </pc:picChg>
      </pc:sldChg>
      <pc:sldChg chg="delSp modSp">
        <pc:chgData name="Yaze Li" userId="544af9ccee40cad8" providerId="LiveId" clId="{D1D61BF3-23A3-4BED-83EA-A1723AE1C3B7}" dt="2019-11-08T12:08:09.037" v="2148" actId="1076"/>
        <pc:sldMkLst>
          <pc:docMk/>
          <pc:sldMk cId="3833927344" sldId="499"/>
        </pc:sldMkLst>
        <pc:spChg chg="mod">
          <ac:chgData name="Yaze Li" userId="544af9ccee40cad8" providerId="LiveId" clId="{D1D61BF3-23A3-4BED-83EA-A1723AE1C3B7}" dt="2019-11-08T11:34:53.827" v="2017" actId="20577"/>
          <ac:spMkLst>
            <pc:docMk/>
            <pc:sldMk cId="3833927344" sldId="499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1:40:44.772" v="2059" actId="20577"/>
          <ac:spMkLst>
            <pc:docMk/>
            <pc:sldMk cId="3833927344" sldId="499"/>
            <ac:spMk id="3" creationId="{00000000-0000-0000-0000-000000000000}"/>
          </ac:spMkLst>
        </pc:spChg>
        <pc:spChg chg="del mod">
          <ac:chgData name="Yaze Li" userId="544af9ccee40cad8" providerId="LiveId" clId="{D1D61BF3-23A3-4BED-83EA-A1723AE1C3B7}" dt="2019-11-08T12:08:05.065" v="2147" actId="478"/>
          <ac:spMkLst>
            <pc:docMk/>
            <pc:sldMk cId="3833927344" sldId="499"/>
            <ac:spMk id="5" creationId="{00000000-0000-0000-0000-000000000000}"/>
          </ac:spMkLst>
        </pc:spChg>
        <pc:spChg chg="del">
          <ac:chgData name="Yaze Li" userId="544af9ccee40cad8" providerId="LiveId" clId="{D1D61BF3-23A3-4BED-83EA-A1723AE1C3B7}" dt="2019-11-08T11:42:49.253" v="2064" actId="478"/>
          <ac:spMkLst>
            <pc:docMk/>
            <pc:sldMk cId="3833927344" sldId="499"/>
            <ac:spMk id="6" creationId="{00000000-0000-0000-0000-000000000000}"/>
          </ac:spMkLst>
        </pc:spChg>
        <pc:spChg chg="del">
          <ac:chgData name="Yaze Li" userId="544af9ccee40cad8" providerId="LiveId" clId="{D1D61BF3-23A3-4BED-83EA-A1723AE1C3B7}" dt="2019-11-08T11:42:44.628" v="2062" actId="478"/>
          <ac:spMkLst>
            <pc:docMk/>
            <pc:sldMk cId="3833927344" sldId="499"/>
            <ac:spMk id="11" creationId="{00000000-0000-0000-0000-000000000000}"/>
          </ac:spMkLst>
        </pc:spChg>
        <pc:picChg chg="del mod">
          <ac:chgData name="Yaze Li" userId="544af9ccee40cad8" providerId="LiveId" clId="{D1D61BF3-23A3-4BED-83EA-A1723AE1C3B7}" dt="2019-11-08T11:55:40.047" v="2082" actId="478"/>
          <ac:picMkLst>
            <pc:docMk/>
            <pc:sldMk cId="3833927344" sldId="499"/>
            <ac:picMk id="7" creationId="{75118772-8C25-4616-BB43-1EA2A78D157F}"/>
          </ac:picMkLst>
        </pc:picChg>
        <pc:picChg chg="del mod ord">
          <ac:chgData name="Yaze Li" userId="544af9ccee40cad8" providerId="LiveId" clId="{D1D61BF3-23A3-4BED-83EA-A1723AE1C3B7}" dt="2019-11-08T11:56:00.774" v="2096" actId="478"/>
          <ac:picMkLst>
            <pc:docMk/>
            <pc:sldMk cId="3833927344" sldId="499"/>
            <ac:picMk id="9" creationId="{5D5A6145-D788-4099-AFA4-5612EB21FD75}"/>
          </ac:picMkLst>
        </pc:picChg>
        <pc:picChg chg="del mod ord">
          <ac:chgData name="Yaze Li" userId="544af9ccee40cad8" providerId="LiveId" clId="{D1D61BF3-23A3-4BED-83EA-A1723AE1C3B7}" dt="2019-11-08T11:56:35.577" v="2108" actId="478"/>
          <ac:picMkLst>
            <pc:docMk/>
            <pc:sldMk cId="3833927344" sldId="499"/>
            <ac:picMk id="12" creationId="{18406E0A-C66B-4C03-867C-CC7879EAC8FA}"/>
          </ac:picMkLst>
        </pc:picChg>
        <pc:picChg chg="del mod ord">
          <ac:chgData name="Yaze Li" userId="544af9ccee40cad8" providerId="LiveId" clId="{D1D61BF3-23A3-4BED-83EA-A1723AE1C3B7}" dt="2019-11-08T12:04:24.703" v="2122" actId="478"/>
          <ac:picMkLst>
            <pc:docMk/>
            <pc:sldMk cId="3833927344" sldId="499"/>
            <ac:picMk id="14" creationId="{2D3637B6-B41C-4AE4-A882-9C415108D721}"/>
          </ac:picMkLst>
        </pc:picChg>
        <pc:picChg chg="del mod ord">
          <ac:chgData name="Yaze Li" userId="544af9ccee40cad8" providerId="LiveId" clId="{D1D61BF3-23A3-4BED-83EA-A1723AE1C3B7}" dt="2019-11-08T12:05:04.445" v="2134" actId="478"/>
          <ac:picMkLst>
            <pc:docMk/>
            <pc:sldMk cId="3833927344" sldId="499"/>
            <ac:picMk id="16" creationId="{D7E5D879-10BA-4162-A07A-980FD0AA6B57}"/>
          </ac:picMkLst>
        </pc:picChg>
        <pc:picChg chg="del mod ord">
          <ac:chgData name="Yaze Li" userId="544af9ccee40cad8" providerId="LiveId" clId="{D1D61BF3-23A3-4BED-83EA-A1723AE1C3B7}" dt="2019-11-08T12:08:01.192" v="2146" actId="478"/>
          <ac:picMkLst>
            <pc:docMk/>
            <pc:sldMk cId="3833927344" sldId="499"/>
            <ac:picMk id="18" creationId="{EE7C171B-5C0B-41F0-9FB7-E29BEA92B0CA}"/>
          </ac:picMkLst>
        </pc:picChg>
        <pc:picChg chg="mod ord">
          <ac:chgData name="Yaze Li" userId="544af9ccee40cad8" providerId="LiveId" clId="{D1D61BF3-23A3-4BED-83EA-A1723AE1C3B7}" dt="2019-11-08T12:08:09.037" v="2148" actId="1076"/>
          <ac:picMkLst>
            <pc:docMk/>
            <pc:sldMk cId="3833927344" sldId="499"/>
            <ac:picMk id="20" creationId="{1D10CC46-95E7-4AFB-862E-9A7CEA65FFC4}"/>
          </ac:picMkLst>
        </pc:picChg>
        <pc:picChg chg="del">
          <ac:chgData name="Yaze Li" userId="544af9ccee40cad8" providerId="LiveId" clId="{D1D61BF3-23A3-4BED-83EA-A1723AE1C3B7}" dt="2019-11-08T11:42:40.651" v="2060" actId="478"/>
          <ac:picMkLst>
            <pc:docMk/>
            <pc:sldMk cId="3833927344" sldId="499"/>
            <ac:picMk id="2052" creationId="{00000000-0000-0000-0000-000000000000}"/>
          </ac:picMkLst>
        </pc:picChg>
        <pc:picChg chg="del">
          <ac:chgData name="Yaze Li" userId="544af9ccee40cad8" providerId="LiveId" clId="{D1D61BF3-23A3-4BED-83EA-A1723AE1C3B7}" dt="2019-11-08T11:42:41.822" v="2061" actId="478"/>
          <ac:picMkLst>
            <pc:docMk/>
            <pc:sldMk cId="3833927344" sldId="499"/>
            <ac:picMk id="2054" creationId="{00000000-0000-0000-0000-000000000000}"/>
          </ac:picMkLst>
        </pc:picChg>
      </pc:sldChg>
      <pc:sldChg chg="addSp delSp modSp">
        <pc:chgData name="Yaze Li" userId="544af9ccee40cad8" providerId="LiveId" clId="{D1D61BF3-23A3-4BED-83EA-A1723AE1C3B7}" dt="2019-11-08T10:51:32.955" v="1178" actId="732"/>
        <pc:sldMkLst>
          <pc:docMk/>
          <pc:sldMk cId="2114093325" sldId="500"/>
        </pc:sldMkLst>
        <pc:spChg chg="mod">
          <ac:chgData name="Yaze Li" userId="544af9ccee40cad8" providerId="LiveId" clId="{D1D61BF3-23A3-4BED-83EA-A1723AE1C3B7}" dt="2019-11-08T09:39:30.737" v="363" actId="27636"/>
          <ac:spMkLst>
            <pc:docMk/>
            <pc:sldMk cId="2114093325" sldId="500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0:50:59.974" v="1173" actId="20577"/>
          <ac:spMkLst>
            <pc:docMk/>
            <pc:sldMk cId="2114093325" sldId="500"/>
            <ac:spMk id="3" creationId="{00000000-0000-0000-0000-000000000000}"/>
          </ac:spMkLst>
        </pc:spChg>
        <pc:spChg chg="del">
          <ac:chgData name="Yaze Li" userId="544af9ccee40cad8" providerId="LiveId" clId="{D1D61BF3-23A3-4BED-83EA-A1723AE1C3B7}" dt="2019-11-08T10:09:45.146" v="713" actId="478"/>
          <ac:spMkLst>
            <pc:docMk/>
            <pc:sldMk cId="2114093325" sldId="500"/>
            <ac:spMk id="10" creationId="{00000000-0000-0000-0000-000000000000}"/>
          </ac:spMkLst>
        </pc:spChg>
        <pc:spChg chg="add mod">
          <ac:chgData name="Yaze Li" userId="544af9ccee40cad8" providerId="LiveId" clId="{D1D61BF3-23A3-4BED-83EA-A1723AE1C3B7}" dt="2019-11-08T09:43:08.925" v="396" actId="164"/>
          <ac:spMkLst>
            <pc:docMk/>
            <pc:sldMk cId="2114093325" sldId="500"/>
            <ac:spMk id="12" creationId="{028774EB-9212-4C6F-BFFD-0DB57ED9B406}"/>
          </ac:spMkLst>
        </pc:spChg>
        <pc:spChg chg="add mod">
          <ac:chgData name="Yaze Li" userId="544af9ccee40cad8" providerId="LiveId" clId="{D1D61BF3-23A3-4BED-83EA-A1723AE1C3B7}" dt="2019-11-08T10:50:52.397" v="1170" actId="404"/>
          <ac:spMkLst>
            <pc:docMk/>
            <pc:sldMk cId="2114093325" sldId="500"/>
            <ac:spMk id="1024" creationId="{4F9C032E-4751-452F-8E96-7A336295EA6C}"/>
          </ac:spMkLst>
        </pc:spChg>
        <pc:grpChg chg="del">
          <ac:chgData name="Yaze Li" userId="544af9ccee40cad8" providerId="LiveId" clId="{D1D61BF3-23A3-4BED-83EA-A1723AE1C3B7}" dt="2019-11-08T09:39:50.800" v="368" actId="478"/>
          <ac:grpSpMkLst>
            <pc:docMk/>
            <pc:sldMk cId="2114093325" sldId="500"/>
            <ac:grpSpMk id="4" creationId="{00000000-0000-0000-0000-000000000000}"/>
          </ac:grpSpMkLst>
        </pc:grpChg>
        <pc:grpChg chg="del">
          <ac:chgData name="Yaze Li" userId="544af9ccee40cad8" providerId="LiveId" clId="{D1D61BF3-23A3-4BED-83EA-A1723AE1C3B7}" dt="2019-11-08T09:39:53.645" v="369" actId="478"/>
          <ac:grpSpMkLst>
            <pc:docMk/>
            <pc:sldMk cId="2114093325" sldId="500"/>
            <ac:grpSpMk id="9" creationId="{00000000-0000-0000-0000-000000000000}"/>
          </ac:grpSpMkLst>
        </pc:grpChg>
        <pc:grpChg chg="add mod">
          <ac:chgData name="Yaze Li" userId="544af9ccee40cad8" providerId="LiveId" clId="{D1D61BF3-23A3-4BED-83EA-A1723AE1C3B7}" dt="2019-11-08T09:55:53.202" v="514" actId="1036"/>
          <ac:grpSpMkLst>
            <pc:docMk/>
            <pc:sldMk cId="2114093325" sldId="500"/>
            <ac:grpSpMk id="13" creationId="{F8CA2DD5-A7B6-4427-AA93-4EB0B54A6C51}"/>
          </ac:grpSpMkLst>
        </pc:grpChg>
        <pc:picChg chg="add mod">
          <ac:chgData name="Yaze Li" userId="544af9ccee40cad8" providerId="LiveId" clId="{D1D61BF3-23A3-4BED-83EA-A1723AE1C3B7}" dt="2019-11-08T09:43:08.925" v="396" actId="164"/>
          <ac:picMkLst>
            <pc:docMk/>
            <pc:sldMk cId="2114093325" sldId="500"/>
            <ac:picMk id="11" creationId="{68F89D83-B2C3-4E63-92FC-00BFBFADC4C5}"/>
          </ac:picMkLst>
        </pc:picChg>
        <pc:picChg chg="del mod">
          <ac:chgData name="Yaze Li" userId="544af9ccee40cad8" providerId="LiveId" clId="{D1D61BF3-23A3-4BED-83EA-A1723AE1C3B7}" dt="2019-11-08T09:46:26.493" v="414" actId="478"/>
          <ac:picMkLst>
            <pc:docMk/>
            <pc:sldMk cId="2114093325" sldId="500"/>
            <ac:picMk id="15" creationId="{F8D8369E-DEB0-4B7F-A50B-23ADB2266B79}"/>
          </ac:picMkLst>
        </pc:picChg>
        <pc:picChg chg="del mod ord">
          <ac:chgData name="Yaze Li" userId="544af9ccee40cad8" providerId="LiveId" clId="{D1D61BF3-23A3-4BED-83EA-A1723AE1C3B7}" dt="2019-11-08T09:46:52.682" v="426" actId="478"/>
          <ac:picMkLst>
            <pc:docMk/>
            <pc:sldMk cId="2114093325" sldId="500"/>
            <ac:picMk id="17" creationId="{3FD660B8-E751-4C55-A1A0-EBB6A387EB17}"/>
          </ac:picMkLst>
        </pc:picChg>
        <pc:picChg chg="del mod ord">
          <ac:chgData name="Yaze Li" userId="544af9ccee40cad8" providerId="LiveId" clId="{D1D61BF3-23A3-4BED-83EA-A1723AE1C3B7}" dt="2019-11-08T09:47:26.180" v="438" actId="478"/>
          <ac:picMkLst>
            <pc:docMk/>
            <pc:sldMk cId="2114093325" sldId="500"/>
            <ac:picMk id="19" creationId="{5627BA54-66D6-4353-A32A-631A4E688014}"/>
          </ac:picMkLst>
        </pc:picChg>
        <pc:picChg chg="del mod ord">
          <ac:chgData name="Yaze Li" userId="544af9ccee40cad8" providerId="LiveId" clId="{D1D61BF3-23A3-4BED-83EA-A1723AE1C3B7}" dt="2019-11-08T09:49:58.011" v="450" actId="478"/>
          <ac:picMkLst>
            <pc:docMk/>
            <pc:sldMk cId="2114093325" sldId="500"/>
            <ac:picMk id="21" creationId="{09D7874D-BC52-4181-8E74-D6314273785C}"/>
          </ac:picMkLst>
        </pc:picChg>
        <pc:picChg chg="del mod ord">
          <ac:chgData name="Yaze Li" userId="544af9ccee40cad8" providerId="LiveId" clId="{D1D61BF3-23A3-4BED-83EA-A1723AE1C3B7}" dt="2019-11-08T09:50:15.964" v="462" actId="478"/>
          <ac:picMkLst>
            <pc:docMk/>
            <pc:sldMk cId="2114093325" sldId="500"/>
            <ac:picMk id="23" creationId="{8BC74BDA-DAEC-47D1-8AF1-0E3BD56DDC78}"/>
          </ac:picMkLst>
        </pc:picChg>
        <pc:picChg chg="del mod ord">
          <ac:chgData name="Yaze Li" userId="544af9ccee40cad8" providerId="LiveId" clId="{D1D61BF3-23A3-4BED-83EA-A1723AE1C3B7}" dt="2019-11-08T09:53:00.983" v="474" actId="478"/>
          <ac:picMkLst>
            <pc:docMk/>
            <pc:sldMk cId="2114093325" sldId="500"/>
            <ac:picMk id="25" creationId="{3AFEBFAD-3F79-40AF-ADE9-56BF5359C0FC}"/>
          </ac:picMkLst>
        </pc:picChg>
        <pc:picChg chg="del mod ord">
          <ac:chgData name="Yaze Li" userId="544af9ccee40cad8" providerId="LiveId" clId="{D1D61BF3-23A3-4BED-83EA-A1723AE1C3B7}" dt="2019-11-08T09:53:18.612" v="486" actId="478"/>
          <ac:picMkLst>
            <pc:docMk/>
            <pc:sldMk cId="2114093325" sldId="500"/>
            <ac:picMk id="27" creationId="{0802B893-1D7D-45FA-8EEB-52B89240BA6E}"/>
          </ac:picMkLst>
        </pc:picChg>
        <pc:picChg chg="del mod ord">
          <ac:chgData name="Yaze Li" userId="544af9ccee40cad8" providerId="LiveId" clId="{D1D61BF3-23A3-4BED-83EA-A1723AE1C3B7}" dt="2019-11-08T09:53:41.032" v="498" actId="478"/>
          <ac:picMkLst>
            <pc:docMk/>
            <pc:sldMk cId="2114093325" sldId="500"/>
            <ac:picMk id="29" creationId="{26511EE1-6609-4D6B-B58C-C649A6228D92}"/>
          </ac:picMkLst>
        </pc:picChg>
        <pc:picChg chg="mod ord">
          <ac:chgData name="Yaze Li" userId="544af9ccee40cad8" providerId="LiveId" clId="{D1D61BF3-23A3-4BED-83EA-A1723AE1C3B7}" dt="2019-11-08T10:09:59.125" v="717" actId="1037"/>
          <ac:picMkLst>
            <pc:docMk/>
            <pc:sldMk cId="2114093325" sldId="500"/>
            <ac:picMk id="31" creationId="{E23CA216-5591-4780-97A5-4648AA91174C}"/>
          </ac:picMkLst>
        </pc:picChg>
        <pc:picChg chg="add mod modCrop">
          <ac:chgData name="Yaze Li" userId="544af9ccee40cad8" providerId="LiveId" clId="{D1D61BF3-23A3-4BED-83EA-A1723AE1C3B7}" dt="2019-11-08T10:51:32.955" v="1178" actId="732"/>
          <ac:picMkLst>
            <pc:docMk/>
            <pc:sldMk cId="2114093325" sldId="500"/>
            <ac:picMk id="34" creationId="{64116C4B-9DCC-4121-8DAA-198DAE9C6ED0}"/>
          </ac:picMkLst>
        </pc:picChg>
        <pc:picChg chg="del">
          <ac:chgData name="Yaze Li" userId="544af9ccee40cad8" providerId="LiveId" clId="{D1D61BF3-23A3-4BED-83EA-A1723AE1C3B7}" dt="2019-11-08T09:39:49.831" v="367" actId="478"/>
          <ac:picMkLst>
            <pc:docMk/>
            <pc:sldMk cId="2114093325" sldId="500"/>
            <ac:picMk id="1026" creationId="{00000000-0000-0000-0000-000000000000}"/>
          </ac:picMkLst>
        </pc:picChg>
      </pc:sldChg>
      <pc:sldChg chg="addSp delSp modSp">
        <pc:chgData name="Yaze Li" userId="544af9ccee40cad8" providerId="LiveId" clId="{D1D61BF3-23A3-4BED-83EA-A1723AE1C3B7}" dt="2019-11-08T14:50:05.188" v="3359" actId="20577"/>
        <pc:sldMkLst>
          <pc:docMk/>
          <pc:sldMk cId="2522556790" sldId="501"/>
        </pc:sldMkLst>
        <pc:spChg chg="mod">
          <ac:chgData name="Yaze Li" userId="544af9ccee40cad8" providerId="LiveId" clId="{D1D61BF3-23A3-4BED-83EA-A1723AE1C3B7}" dt="2019-11-08T12:32:23.733" v="2818" actId="20577"/>
          <ac:spMkLst>
            <pc:docMk/>
            <pc:sldMk cId="2522556790" sldId="501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2:33:13.634" v="2836" actId="20577"/>
          <ac:spMkLst>
            <pc:docMk/>
            <pc:sldMk cId="2522556790" sldId="501"/>
            <ac:spMk id="3" creationId="{00000000-0000-0000-0000-000000000000}"/>
          </ac:spMkLst>
        </pc:spChg>
        <pc:spChg chg="add mod">
          <ac:chgData name="Yaze Li" userId="544af9ccee40cad8" providerId="LiveId" clId="{D1D61BF3-23A3-4BED-83EA-A1723AE1C3B7}" dt="2019-11-08T14:50:05.188" v="3359" actId="20577"/>
          <ac:spMkLst>
            <pc:docMk/>
            <pc:sldMk cId="2522556790" sldId="501"/>
            <ac:spMk id="9" creationId="{191AC112-BBD0-4127-94DB-A0F47849471C}"/>
          </ac:spMkLst>
        </pc:spChg>
        <pc:picChg chg="del">
          <ac:chgData name="Yaze Li" userId="544af9ccee40cad8" providerId="LiveId" clId="{D1D61BF3-23A3-4BED-83EA-A1723AE1C3B7}" dt="2019-11-08T12:33:11.472" v="2835" actId="478"/>
          <ac:picMkLst>
            <pc:docMk/>
            <pc:sldMk cId="2522556790" sldId="501"/>
            <ac:picMk id="4" creationId="{00000000-0000-0000-0000-000000000000}"/>
          </ac:picMkLst>
        </pc:picChg>
        <pc:picChg chg="del">
          <ac:chgData name="Yaze Li" userId="544af9ccee40cad8" providerId="LiveId" clId="{D1D61BF3-23A3-4BED-83EA-A1723AE1C3B7}" dt="2019-11-08T12:33:11.472" v="2835" actId="478"/>
          <ac:picMkLst>
            <pc:docMk/>
            <pc:sldMk cId="2522556790" sldId="501"/>
            <ac:picMk id="5" creationId="{00000000-0000-0000-0000-000000000000}"/>
          </ac:picMkLst>
        </pc:picChg>
        <pc:picChg chg="add mod modCrop">
          <ac:chgData name="Yaze Li" userId="544af9ccee40cad8" providerId="LiveId" clId="{D1D61BF3-23A3-4BED-83EA-A1723AE1C3B7}" dt="2019-11-08T12:33:31.844" v="2841" actId="1076"/>
          <ac:picMkLst>
            <pc:docMk/>
            <pc:sldMk cId="2522556790" sldId="501"/>
            <ac:picMk id="6" creationId="{CBD61A36-BCEE-4380-8007-B736D97D4BBC}"/>
          </ac:picMkLst>
        </pc:picChg>
        <pc:picChg chg="del">
          <ac:chgData name="Yaze Li" userId="544af9ccee40cad8" providerId="LiveId" clId="{D1D61BF3-23A3-4BED-83EA-A1723AE1C3B7}" dt="2019-11-08T12:33:08.549" v="2834" actId="478"/>
          <ac:picMkLst>
            <pc:docMk/>
            <pc:sldMk cId="2522556790" sldId="501"/>
            <ac:picMk id="7" creationId="{00000000-0000-0000-0000-000000000000}"/>
          </ac:picMkLst>
        </pc:picChg>
        <pc:picChg chg="del">
          <ac:chgData name="Yaze Li" userId="544af9ccee40cad8" providerId="LiveId" clId="{D1D61BF3-23A3-4BED-83EA-A1723AE1C3B7}" dt="2019-11-08T12:33:11.472" v="2835" actId="478"/>
          <ac:picMkLst>
            <pc:docMk/>
            <pc:sldMk cId="2522556790" sldId="501"/>
            <ac:picMk id="11" creationId="{864C3BB7-7FB7-4191-8FCD-888D637F89AD}"/>
          </ac:picMkLst>
        </pc:picChg>
      </pc:sldChg>
      <pc:sldChg chg="addSp delSp modSp">
        <pc:chgData name="Yaze Li" userId="544af9ccee40cad8" providerId="LiveId" clId="{D1D61BF3-23A3-4BED-83EA-A1723AE1C3B7}" dt="2019-11-08T12:24:28.798" v="2649" actId="20577"/>
        <pc:sldMkLst>
          <pc:docMk/>
          <pc:sldMk cId="2732953057" sldId="502"/>
        </pc:sldMkLst>
        <pc:spChg chg="mod">
          <ac:chgData name="Yaze Li" userId="544af9ccee40cad8" providerId="LiveId" clId="{D1D61BF3-23A3-4BED-83EA-A1723AE1C3B7}" dt="2019-11-08T12:08:26.052" v="2152" actId="20577"/>
          <ac:spMkLst>
            <pc:docMk/>
            <pc:sldMk cId="2732953057" sldId="502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2:24:28.798" v="2649" actId="20577"/>
          <ac:spMkLst>
            <pc:docMk/>
            <pc:sldMk cId="2732953057" sldId="502"/>
            <ac:spMk id="3" creationId="{00000000-0000-0000-0000-000000000000}"/>
          </ac:spMkLst>
        </pc:spChg>
        <pc:picChg chg="del mod">
          <ac:chgData name="Yaze Li" userId="544af9ccee40cad8" providerId="LiveId" clId="{D1D61BF3-23A3-4BED-83EA-A1723AE1C3B7}" dt="2019-11-08T12:12:42.725" v="2285" actId="478"/>
          <ac:picMkLst>
            <pc:docMk/>
            <pc:sldMk cId="2732953057" sldId="502"/>
            <ac:picMk id="5" creationId="{B4B4C42C-8029-476B-B14B-1697170D3310}"/>
          </ac:picMkLst>
        </pc:picChg>
        <pc:picChg chg="del mod ord">
          <ac:chgData name="Yaze Li" userId="544af9ccee40cad8" providerId="LiveId" clId="{D1D61BF3-23A3-4BED-83EA-A1723AE1C3B7}" dt="2019-11-08T12:12:59.233" v="2299" actId="478"/>
          <ac:picMkLst>
            <pc:docMk/>
            <pc:sldMk cId="2732953057" sldId="502"/>
            <ac:picMk id="6" creationId="{9BBC7799-A64C-4DC1-8C48-DD2A85871FEE}"/>
          </ac:picMkLst>
        </pc:picChg>
        <pc:picChg chg="del">
          <ac:chgData name="Yaze Li" userId="544af9ccee40cad8" providerId="LiveId" clId="{D1D61BF3-23A3-4BED-83EA-A1723AE1C3B7}" dt="2019-11-08T12:17:38.524" v="2437" actId="478"/>
          <ac:picMkLst>
            <pc:docMk/>
            <pc:sldMk cId="2732953057" sldId="502"/>
            <ac:picMk id="7" creationId="{500FE4F2-B412-415E-B35D-8F354B627B52}"/>
          </ac:picMkLst>
        </pc:picChg>
        <pc:picChg chg="del">
          <ac:chgData name="Yaze Li" userId="544af9ccee40cad8" providerId="LiveId" clId="{D1D61BF3-23A3-4BED-83EA-A1723AE1C3B7}" dt="2019-11-08T12:18:56.360" v="2506" actId="478"/>
          <ac:picMkLst>
            <pc:docMk/>
            <pc:sldMk cId="2732953057" sldId="502"/>
            <ac:picMk id="9" creationId="{B932C5AC-9C83-4E6E-B167-353E65974C9D}"/>
          </ac:picMkLst>
        </pc:picChg>
        <pc:picChg chg="del mod ord">
          <ac:chgData name="Yaze Li" userId="544af9ccee40cad8" providerId="LiveId" clId="{D1D61BF3-23A3-4BED-83EA-A1723AE1C3B7}" dt="2019-11-08T12:15:02.133" v="2360" actId="478"/>
          <ac:picMkLst>
            <pc:docMk/>
            <pc:sldMk cId="2732953057" sldId="502"/>
            <ac:picMk id="10" creationId="{7B7AA895-4A42-4619-AA8C-D9DEF2BD220D}"/>
          </ac:picMkLst>
        </pc:picChg>
        <pc:picChg chg="del mod ord">
          <ac:chgData name="Yaze Li" userId="544af9ccee40cad8" providerId="LiveId" clId="{D1D61BF3-23A3-4BED-83EA-A1723AE1C3B7}" dt="2019-11-08T12:15:56.648" v="2375" actId="478"/>
          <ac:picMkLst>
            <pc:docMk/>
            <pc:sldMk cId="2732953057" sldId="502"/>
            <ac:picMk id="12" creationId="{1A64D8D9-5FC9-43DA-9493-3313B87606DD}"/>
          </ac:picMkLst>
        </pc:picChg>
        <pc:picChg chg="mod ord">
          <ac:chgData name="Yaze Li" userId="544af9ccee40cad8" providerId="LiveId" clId="{D1D61BF3-23A3-4BED-83EA-A1723AE1C3B7}" dt="2019-11-08T12:18:09.592" v="2441" actId="1076"/>
          <ac:picMkLst>
            <pc:docMk/>
            <pc:sldMk cId="2732953057" sldId="502"/>
            <ac:picMk id="14" creationId="{03CAED77-AB3D-4DAA-82F2-845528D919C4}"/>
          </ac:picMkLst>
        </pc:picChg>
        <pc:picChg chg="add mod">
          <ac:chgData name="Yaze Li" userId="544af9ccee40cad8" providerId="LiveId" clId="{D1D61BF3-23A3-4BED-83EA-A1723AE1C3B7}" dt="2019-11-08T12:18:13.626" v="2443" actId="14100"/>
          <ac:picMkLst>
            <pc:docMk/>
            <pc:sldMk cId="2732953057" sldId="502"/>
            <ac:picMk id="15" creationId="{55356324-B2C2-4E1A-9C22-A47F9C4A22AA}"/>
          </ac:picMkLst>
        </pc:picChg>
        <pc:picChg chg="add mod">
          <ac:chgData name="Yaze Li" userId="544af9ccee40cad8" providerId="LiveId" clId="{D1D61BF3-23A3-4BED-83EA-A1723AE1C3B7}" dt="2019-11-08T12:19:33.624" v="2514" actId="1036"/>
          <ac:picMkLst>
            <pc:docMk/>
            <pc:sldMk cId="2732953057" sldId="502"/>
            <ac:picMk id="16" creationId="{0CF53C0E-14FA-4A82-BD8F-74F3781EF8CA}"/>
          </ac:picMkLst>
        </pc:picChg>
        <pc:picChg chg="add mod">
          <ac:chgData name="Yaze Li" userId="544af9ccee40cad8" providerId="LiveId" clId="{D1D61BF3-23A3-4BED-83EA-A1723AE1C3B7}" dt="2019-11-08T12:21:57.323" v="2583" actId="1076"/>
          <ac:picMkLst>
            <pc:docMk/>
            <pc:sldMk cId="2732953057" sldId="502"/>
            <ac:picMk id="17" creationId="{382D139B-D4BA-44E0-9C3D-F681AAC4C919}"/>
          </ac:picMkLst>
        </pc:picChg>
      </pc:sldChg>
      <pc:sldChg chg="addSp delSp modSp">
        <pc:chgData name="Yaze Li" userId="544af9ccee40cad8" providerId="LiveId" clId="{D1D61BF3-23A3-4BED-83EA-A1723AE1C3B7}" dt="2019-11-08T14:49:48.690" v="3340" actId="20577"/>
        <pc:sldMkLst>
          <pc:docMk/>
          <pc:sldMk cId="1282376483" sldId="503"/>
        </pc:sldMkLst>
        <pc:spChg chg="mod">
          <ac:chgData name="Yaze Li" userId="544af9ccee40cad8" providerId="LiveId" clId="{D1D61BF3-23A3-4BED-83EA-A1723AE1C3B7}" dt="2019-11-08T12:24:52.098" v="2650"/>
          <ac:spMkLst>
            <pc:docMk/>
            <pc:sldMk cId="1282376483" sldId="503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2:30:53.490" v="2798" actId="20577"/>
          <ac:spMkLst>
            <pc:docMk/>
            <pc:sldMk cId="1282376483" sldId="503"/>
            <ac:spMk id="3" creationId="{00000000-0000-0000-0000-000000000000}"/>
          </ac:spMkLst>
        </pc:spChg>
        <pc:spChg chg="add mod">
          <ac:chgData name="Yaze Li" userId="544af9ccee40cad8" providerId="LiveId" clId="{D1D61BF3-23A3-4BED-83EA-A1723AE1C3B7}" dt="2019-11-08T13:49:10.659" v="3070" actId="1076"/>
          <ac:spMkLst>
            <pc:docMk/>
            <pc:sldMk cId="1282376483" sldId="503"/>
            <ac:spMk id="6" creationId="{AE1FC0A9-E19B-4BE9-8656-F6E9DF82FAED}"/>
          </ac:spMkLst>
        </pc:spChg>
        <pc:spChg chg="add mod">
          <ac:chgData name="Yaze Li" userId="544af9ccee40cad8" providerId="LiveId" clId="{D1D61BF3-23A3-4BED-83EA-A1723AE1C3B7}" dt="2019-11-08T14:49:48.690" v="3340" actId="20577"/>
          <ac:spMkLst>
            <pc:docMk/>
            <pc:sldMk cId="1282376483" sldId="503"/>
            <ac:spMk id="9" creationId="{ECA37A37-4F27-417B-A626-583D9920A039}"/>
          </ac:spMkLst>
        </pc:spChg>
        <pc:picChg chg="add mod">
          <ac:chgData name="Yaze Li" userId="544af9ccee40cad8" providerId="LiveId" clId="{D1D61BF3-23A3-4BED-83EA-A1723AE1C3B7}" dt="2019-11-08T12:31:53.763" v="2803" actId="1035"/>
          <ac:picMkLst>
            <pc:docMk/>
            <pc:sldMk cId="1282376483" sldId="503"/>
            <ac:picMk id="4" creationId="{7738E929-A50B-479C-BEA2-ED08B1161776}"/>
          </ac:picMkLst>
        </pc:picChg>
        <pc:picChg chg="del">
          <ac:chgData name="Yaze Li" userId="544af9ccee40cad8" providerId="LiveId" clId="{D1D61BF3-23A3-4BED-83EA-A1723AE1C3B7}" dt="2019-11-08T12:30:58.344" v="2799" actId="478"/>
          <ac:picMkLst>
            <pc:docMk/>
            <pc:sldMk cId="1282376483" sldId="503"/>
            <ac:picMk id="5" creationId="{BB0960DB-11BF-4A7F-B20B-84FE99F258FA}"/>
          </ac:picMkLst>
        </pc:picChg>
        <pc:cxnChg chg="add mod">
          <ac:chgData name="Yaze Li" userId="544af9ccee40cad8" providerId="LiveId" clId="{D1D61BF3-23A3-4BED-83EA-A1723AE1C3B7}" dt="2019-11-08T13:49:26.897" v="3072" actId="13822"/>
          <ac:cxnSpMkLst>
            <pc:docMk/>
            <pc:sldMk cId="1282376483" sldId="503"/>
            <ac:cxnSpMk id="8" creationId="{DA5AEDB6-044A-4186-BD66-D2962D6E7D41}"/>
          </ac:cxnSpMkLst>
        </pc:cxnChg>
      </pc:sldChg>
      <pc:sldChg chg="delSp modSp del">
        <pc:chgData name="Yaze Li" userId="544af9ccee40cad8" providerId="LiveId" clId="{D1D61BF3-23A3-4BED-83EA-A1723AE1C3B7}" dt="2019-11-08T15:40:29.255" v="3678" actId="2696"/>
        <pc:sldMkLst>
          <pc:docMk/>
          <pc:sldMk cId="3797394523" sldId="504"/>
        </pc:sldMkLst>
        <pc:spChg chg="mod">
          <ac:chgData name="Yaze Li" userId="544af9ccee40cad8" providerId="LiveId" clId="{D1D61BF3-23A3-4BED-83EA-A1723AE1C3B7}" dt="2019-11-08T12:36:34.266" v="2857" actId="27636"/>
          <ac:spMkLst>
            <pc:docMk/>
            <pc:sldMk cId="3797394523" sldId="504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5:09:12.292" v="3666" actId="20577"/>
          <ac:spMkLst>
            <pc:docMk/>
            <pc:sldMk cId="3797394523" sldId="504"/>
            <ac:spMk id="3" creationId="{00000000-0000-0000-0000-000000000000}"/>
          </ac:spMkLst>
        </pc:spChg>
        <pc:grpChg chg="del">
          <ac:chgData name="Yaze Li" userId="544af9ccee40cad8" providerId="LiveId" clId="{D1D61BF3-23A3-4BED-83EA-A1723AE1C3B7}" dt="2019-11-08T15:09:16.171" v="3668" actId="478"/>
          <ac:grpSpMkLst>
            <pc:docMk/>
            <pc:sldMk cId="3797394523" sldId="504"/>
            <ac:grpSpMk id="16" creationId="{C0E6AB5A-0CF3-4491-80DD-F7E579731B54}"/>
          </ac:grpSpMkLst>
        </pc:grpChg>
        <pc:picChg chg="del">
          <ac:chgData name="Yaze Li" userId="544af9ccee40cad8" providerId="LiveId" clId="{D1D61BF3-23A3-4BED-83EA-A1723AE1C3B7}" dt="2019-11-08T15:09:15.225" v="3667" actId="478"/>
          <ac:picMkLst>
            <pc:docMk/>
            <pc:sldMk cId="3797394523" sldId="504"/>
            <ac:picMk id="7" creationId="{00000000-0000-0000-0000-000000000000}"/>
          </ac:picMkLst>
        </pc:picChg>
        <pc:picChg chg="del">
          <ac:chgData name="Yaze Li" userId="544af9ccee40cad8" providerId="LiveId" clId="{D1D61BF3-23A3-4BED-83EA-A1723AE1C3B7}" dt="2019-11-08T15:09:17.312" v="3669" actId="478"/>
          <ac:picMkLst>
            <pc:docMk/>
            <pc:sldMk cId="3797394523" sldId="504"/>
            <ac:picMk id="13" creationId="{4032B7D8-7B5C-4A54-84F8-F773AA34A8FD}"/>
          </ac:picMkLst>
        </pc:picChg>
        <pc:picChg chg="del">
          <ac:chgData name="Yaze Li" userId="544af9ccee40cad8" providerId="LiveId" clId="{D1D61BF3-23A3-4BED-83EA-A1723AE1C3B7}" dt="2019-11-08T15:09:19.364" v="3671" actId="478"/>
          <ac:picMkLst>
            <pc:docMk/>
            <pc:sldMk cId="3797394523" sldId="504"/>
            <ac:picMk id="14" creationId="{26632871-FDF9-4661-8958-CABC1661C7CE}"/>
          </ac:picMkLst>
        </pc:picChg>
        <pc:picChg chg="del">
          <ac:chgData name="Yaze Li" userId="544af9ccee40cad8" providerId="LiveId" clId="{D1D61BF3-23A3-4BED-83EA-A1723AE1C3B7}" dt="2019-11-08T15:09:18.073" v="3670" actId="478"/>
          <ac:picMkLst>
            <pc:docMk/>
            <pc:sldMk cId="3797394523" sldId="504"/>
            <ac:picMk id="15" creationId="{9695A8F4-241D-47BB-A886-F2ABA36FAD66}"/>
          </ac:picMkLst>
        </pc:picChg>
      </pc:sldChg>
      <pc:sldChg chg="modSp">
        <pc:chgData name="Yaze Li" userId="544af9ccee40cad8" providerId="LiveId" clId="{D1D61BF3-23A3-4BED-83EA-A1723AE1C3B7}" dt="2019-11-08T15:57:28.649" v="3681" actId="20577"/>
        <pc:sldMkLst>
          <pc:docMk/>
          <pc:sldMk cId="784608650" sldId="505"/>
        </pc:sldMkLst>
        <pc:spChg chg="mod">
          <ac:chgData name="Yaze Li" userId="544af9ccee40cad8" providerId="LiveId" clId="{D1D61BF3-23A3-4BED-83EA-A1723AE1C3B7}" dt="2019-11-08T15:57:28.649" v="3681" actId="20577"/>
          <ac:spMkLst>
            <pc:docMk/>
            <pc:sldMk cId="784608650" sldId="505"/>
            <ac:spMk id="4" creationId="{A32062F1-CEE0-40B5-9DE3-6A01E8433F34}"/>
          </ac:spMkLst>
        </pc:spChg>
      </pc:sldChg>
      <pc:sldChg chg="addSp delSp modSp">
        <pc:chgData name="Yaze Li" userId="544af9ccee40cad8" providerId="LiveId" clId="{D1D61BF3-23A3-4BED-83EA-A1723AE1C3B7}" dt="2019-11-08T11:11:39.879" v="1461" actId="14100"/>
        <pc:sldMkLst>
          <pc:docMk/>
          <pc:sldMk cId="2465196094" sldId="506"/>
        </pc:sldMkLst>
        <pc:spChg chg="mod">
          <ac:chgData name="Yaze Li" userId="544af9ccee40cad8" providerId="LiveId" clId="{D1D61BF3-23A3-4BED-83EA-A1723AE1C3B7}" dt="2019-11-08T10:43:22.081" v="1062" actId="20577"/>
          <ac:spMkLst>
            <pc:docMk/>
            <pc:sldMk cId="2465196094" sldId="506"/>
            <ac:spMk id="2" creationId="{B56037E6-A0FD-47D3-ABB2-660C24D6AB63}"/>
          </ac:spMkLst>
        </pc:spChg>
        <pc:spChg chg="mod">
          <ac:chgData name="Yaze Li" userId="544af9ccee40cad8" providerId="LiveId" clId="{D1D61BF3-23A3-4BED-83EA-A1723AE1C3B7}" dt="2019-11-08T10:45:38.611" v="1126" actId="20577"/>
          <ac:spMkLst>
            <pc:docMk/>
            <pc:sldMk cId="2465196094" sldId="506"/>
            <ac:spMk id="3" creationId="{0D396505-C22A-49AC-BF47-CA59DC465826}"/>
          </ac:spMkLst>
        </pc:spChg>
        <pc:spChg chg="add mod">
          <ac:chgData name="Yaze Li" userId="544af9ccee40cad8" providerId="LiveId" clId="{D1D61BF3-23A3-4BED-83EA-A1723AE1C3B7}" dt="2019-11-08T10:57:17.649" v="1339" actId="164"/>
          <ac:spMkLst>
            <pc:docMk/>
            <pc:sldMk cId="2465196094" sldId="506"/>
            <ac:spMk id="6" creationId="{0EBD31B8-B0F9-4027-B417-3B53C891158D}"/>
          </ac:spMkLst>
        </pc:spChg>
        <pc:grpChg chg="add mod">
          <ac:chgData name="Yaze Li" userId="544af9ccee40cad8" providerId="LiveId" clId="{D1D61BF3-23A3-4BED-83EA-A1723AE1C3B7}" dt="2019-11-08T11:01:38.356" v="1410" actId="1076"/>
          <ac:grpSpMkLst>
            <pc:docMk/>
            <pc:sldMk cId="2465196094" sldId="506"/>
            <ac:grpSpMk id="10" creationId="{C4B8E86A-8901-4295-B801-D52BA9C9B935}"/>
          </ac:grpSpMkLst>
        </pc:grpChg>
        <pc:picChg chg="add mod">
          <ac:chgData name="Yaze Li" userId="544af9ccee40cad8" providerId="LiveId" clId="{D1D61BF3-23A3-4BED-83EA-A1723AE1C3B7}" dt="2019-11-08T11:10:40.842" v="1452" actId="14100"/>
          <ac:picMkLst>
            <pc:docMk/>
            <pc:sldMk cId="2465196094" sldId="506"/>
            <ac:picMk id="4" creationId="{4B99CFF9-A17F-4DA8-95E6-0E61066E33F3}"/>
          </ac:picMkLst>
        </pc:picChg>
        <pc:picChg chg="add del mod">
          <ac:chgData name="Yaze Li" userId="544af9ccee40cad8" providerId="LiveId" clId="{D1D61BF3-23A3-4BED-83EA-A1723AE1C3B7}" dt="2019-11-08T10:53:28.733" v="1237" actId="478"/>
          <ac:picMkLst>
            <pc:docMk/>
            <pc:sldMk cId="2465196094" sldId="506"/>
            <ac:picMk id="5" creationId="{83A5130F-5B4F-4511-9F15-19E9D558D4E9}"/>
          </ac:picMkLst>
        </pc:picChg>
        <pc:picChg chg="add mod">
          <ac:chgData name="Yaze Li" userId="544af9ccee40cad8" providerId="LiveId" clId="{D1D61BF3-23A3-4BED-83EA-A1723AE1C3B7}" dt="2019-11-08T10:57:17.649" v="1339" actId="164"/>
          <ac:picMkLst>
            <pc:docMk/>
            <pc:sldMk cId="2465196094" sldId="506"/>
            <ac:picMk id="7" creationId="{4E2B5EB8-5298-432A-BCF3-60A686BE8A63}"/>
          </ac:picMkLst>
        </pc:picChg>
        <pc:picChg chg="mod">
          <ac:chgData name="Yaze Li" userId="544af9ccee40cad8" providerId="LiveId" clId="{D1D61BF3-23A3-4BED-83EA-A1723AE1C3B7}" dt="2019-11-08T10:57:17.649" v="1339" actId="164"/>
          <ac:picMkLst>
            <pc:docMk/>
            <pc:sldMk cId="2465196094" sldId="506"/>
            <ac:picMk id="9" creationId="{B544930F-C1C6-45A7-B4CC-D93F9D9486FA}"/>
          </ac:picMkLst>
        </pc:picChg>
        <pc:picChg chg="del mod">
          <ac:chgData name="Yaze Li" userId="544af9ccee40cad8" providerId="LiveId" clId="{D1D61BF3-23A3-4BED-83EA-A1723AE1C3B7}" dt="2019-11-08T11:09:04.907" v="1431" actId="478"/>
          <ac:picMkLst>
            <pc:docMk/>
            <pc:sldMk cId="2465196094" sldId="506"/>
            <ac:picMk id="12" creationId="{9B85EAE3-7D9D-4B01-A1BD-0F23A9FE622E}"/>
          </ac:picMkLst>
        </pc:picChg>
        <pc:picChg chg="del mod ord">
          <ac:chgData name="Yaze Li" userId="544af9ccee40cad8" providerId="LiveId" clId="{D1D61BF3-23A3-4BED-83EA-A1723AE1C3B7}" dt="2019-11-08T11:10:13.952" v="1445" actId="478"/>
          <ac:picMkLst>
            <pc:docMk/>
            <pc:sldMk cId="2465196094" sldId="506"/>
            <ac:picMk id="14" creationId="{ECF051D4-1384-4D6B-AEAB-4155B2F31F46}"/>
          </ac:picMkLst>
        </pc:picChg>
        <pc:picChg chg="mod ord">
          <ac:chgData name="Yaze Li" userId="544af9ccee40cad8" providerId="LiveId" clId="{D1D61BF3-23A3-4BED-83EA-A1723AE1C3B7}" dt="2019-11-08T11:10:54.493" v="1456" actId="1076"/>
          <ac:picMkLst>
            <pc:docMk/>
            <pc:sldMk cId="2465196094" sldId="506"/>
            <ac:picMk id="16" creationId="{585D384B-CD45-45D1-84B7-E5735D6E6545}"/>
          </ac:picMkLst>
        </pc:picChg>
        <pc:cxnChg chg="add mod">
          <ac:chgData name="Yaze Li" userId="544af9ccee40cad8" providerId="LiveId" clId="{D1D61BF3-23A3-4BED-83EA-A1723AE1C3B7}" dt="2019-11-08T11:11:39.879" v="1461" actId="14100"/>
          <ac:cxnSpMkLst>
            <pc:docMk/>
            <pc:sldMk cId="2465196094" sldId="506"/>
            <ac:cxnSpMk id="18" creationId="{3CCE333C-6580-460D-BF7A-B783ECAB339C}"/>
          </ac:cxnSpMkLst>
        </pc:cxnChg>
      </pc:sldChg>
      <pc:sldChg chg="del">
        <pc:chgData name="Yaze Li" userId="544af9ccee40cad8" providerId="LiveId" clId="{D1D61BF3-23A3-4BED-83EA-A1723AE1C3B7}" dt="2019-11-08T15:09:24.095" v="3672" actId="2696"/>
        <pc:sldMkLst>
          <pc:docMk/>
          <pc:sldMk cId="2648837705" sldId="507"/>
        </pc:sldMkLst>
      </pc:sldChg>
      <pc:sldChg chg="del">
        <pc:chgData name="Yaze Li" userId="544af9ccee40cad8" providerId="LiveId" clId="{D1D61BF3-23A3-4BED-83EA-A1723AE1C3B7}" dt="2019-11-08T12:41:17.623" v="2881" actId="2696"/>
        <pc:sldMkLst>
          <pc:docMk/>
          <pc:sldMk cId="1052676577" sldId="508"/>
        </pc:sldMkLst>
      </pc:sldChg>
      <pc:sldChg chg="del">
        <pc:chgData name="Yaze Li" userId="544af9ccee40cad8" providerId="LiveId" clId="{D1D61BF3-23A3-4BED-83EA-A1723AE1C3B7}" dt="2019-11-08T12:41:17.637" v="2882" actId="2696"/>
        <pc:sldMkLst>
          <pc:docMk/>
          <pc:sldMk cId="2328336059" sldId="509"/>
        </pc:sldMkLst>
      </pc:sldChg>
      <pc:sldChg chg="del">
        <pc:chgData name="Yaze Li" userId="544af9ccee40cad8" providerId="LiveId" clId="{D1D61BF3-23A3-4BED-83EA-A1723AE1C3B7}" dt="2019-11-08T12:41:17.658" v="2883" actId="2696"/>
        <pc:sldMkLst>
          <pc:docMk/>
          <pc:sldMk cId="204279780" sldId="510"/>
        </pc:sldMkLst>
      </pc:sldChg>
      <pc:sldChg chg="del">
        <pc:chgData name="Yaze Li" userId="544af9ccee40cad8" providerId="LiveId" clId="{D1D61BF3-23A3-4BED-83EA-A1723AE1C3B7}" dt="2019-11-08T12:41:29.613" v="2884" actId="2696"/>
        <pc:sldMkLst>
          <pc:docMk/>
          <pc:sldMk cId="2892480028" sldId="511"/>
        </pc:sldMkLst>
      </pc:sldChg>
      <pc:sldChg chg="addSp delSp modSp del">
        <pc:chgData name="Yaze Li" userId="544af9ccee40cad8" providerId="LiveId" clId="{D1D61BF3-23A3-4BED-83EA-A1723AE1C3B7}" dt="2019-11-08T12:42:37.468" v="2889" actId="2696"/>
        <pc:sldMkLst>
          <pc:docMk/>
          <pc:sldMk cId="3607513712" sldId="512"/>
        </pc:sldMkLst>
        <pc:spChg chg="mod">
          <ac:chgData name="Yaze Li" userId="544af9ccee40cad8" providerId="LiveId" clId="{D1D61BF3-23A3-4BED-83EA-A1723AE1C3B7}" dt="2019-11-08T12:41:48.160" v="2887" actId="1076"/>
          <ac:spMkLst>
            <pc:docMk/>
            <pc:sldMk cId="3607513712" sldId="512"/>
            <ac:spMk id="2" creationId="{E1B03D34-6255-4A76-BB7F-CFD7EE31C61F}"/>
          </ac:spMkLst>
        </pc:spChg>
        <pc:spChg chg="del">
          <ac:chgData name="Yaze Li" userId="544af9ccee40cad8" providerId="LiveId" clId="{D1D61BF3-23A3-4BED-83EA-A1723AE1C3B7}" dt="2019-11-08T12:41:41.376" v="2885" actId="478"/>
          <ac:spMkLst>
            <pc:docMk/>
            <pc:sldMk cId="3607513712" sldId="512"/>
            <ac:spMk id="3" creationId="{AD89A1DE-C8E2-4F8A-9E8A-9132FB417EB2}"/>
          </ac:spMkLst>
        </pc:spChg>
        <pc:spChg chg="add del mod">
          <ac:chgData name="Yaze Li" userId="544af9ccee40cad8" providerId="LiveId" clId="{D1D61BF3-23A3-4BED-83EA-A1723AE1C3B7}" dt="2019-11-08T12:41:44.420" v="2886" actId="478"/>
          <ac:spMkLst>
            <pc:docMk/>
            <pc:sldMk cId="3607513712" sldId="512"/>
            <ac:spMk id="5" creationId="{1FC1606D-5C26-4800-AF58-30850ADD7165}"/>
          </ac:spMkLst>
        </pc:spChg>
      </pc:sldChg>
      <pc:sldChg chg="delSp modSp">
        <pc:chgData name="Yaze Li" userId="544af9ccee40cad8" providerId="LiveId" clId="{D1D61BF3-23A3-4BED-83EA-A1723AE1C3B7}" dt="2019-11-08T10:52:46.544" v="1236" actId="1036"/>
        <pc:sldMkLst>
          <pc:docMk/>
          <pc:sldMk cId="1933296191" sldId="513"/>
        </pc:sldMkLst>
        <pc:spChg chg="mod">
          <ac:chgData name="Yaze Li" userId="544af9ccee40cad8" providerId="LiveId" clId="{D1D61BF3-23A3-4BED-83EA-A1723AE1C3B7}" dt="2019-11-08T10:11:02.284" v="719" actId="27636"/>
          <ac:spMkLst>
            <pc:docMk/>
            <pc:sldMk cId="1933296191" sldId="513"/>
            <ac:spMk id="2" creationId="{00000000-0000-0000-0000-000000000000}"/>
          </ac:spMkLst>
        </pc:spChg>
        <pc:spChg chg="mod">
          <ac:chgData name="Yaze Li" userId="544af9ccee40cad8" providerId="LiveId" clId="{D1D61BF3-23A3-4BED-83EA-A1723AE1C3B7}" dt="2019-11-08T10:52:39.771" v="1228" actId="20577"/>
          <ac:spMkLst>
            <pc:docMk/>
            <pc:sldMk cId="1933296191" sldId="513"/>
            <ac:spMk id="3" creationId="{00000000-0000-0000-0000-000000000000}"/>
          </ac:spMkLst>
        </pc:spChg>
        <pc:spChg chg="del mod">
          <ac:chgData name="Yaze Li" userId="544af9ccee40cad8" providerId="LiveId" clId="{D1D61BF3-23A3-4BED-83EA-A1723AE1C3B7}" dt="2019-11-08T10:11:44.377" v="796" actId="478"/>
          <ac:spMkLst>
            <pc:docMk/>
            <pc:sldMk cId="1933296191" sldId="513"/>
            <ac:spMk id="6" creationId="{00000000-0000-0000-0000-000000000000}"/>
          </ac:spMkLst>
        </pc:spChg>
        <pc:spChg chg="del mod">
          <ac:chgData name="Yaze Li" userId="544af9ccee40cad8" providerId="LiveId" clId="{D1D61BF3-23A3-4BED-83EA-A1723AE1C3B7}" dt="2019-11-08T10:30:48.217" v="910" actId="478"/>
          <ac:spMkLst>
            <pc:docMk/>
            <pc:sldMk cId="1933296191" sldId="513"/>
            <ac:spMk id="8" creationId="{00000000-0000-0000-0000-000000000000}"/>
          </ac:spMkLst>
        </pc:spChg>
        <pc:picChg chg="del mod">
          <ac:chgData name="Yaze Li" userId="544af9ccee40cad8" providerId="LiveId" clId="{D1D61BF3-23A3-4BED-83EA-A1723AE1C3B7}" dt="2019-11-08T10:16:45.920" v="817" actId="478"/>
          <ac:picMkLst>
            <pc:docMk/>
            <pc:sldMk cId="1933296191" sldId="513"/>
            <ac:picMk id="5" creationId="{9FCDA05A-BB3E-4441-824E-1BA50AD40122}"/>
          </ac:picMkLst>
        </pc:picChg>
        <pc:picChg chg="del mod ord">
          <ac:chgData name="Yaze Li" userId="544af9ccee40cad8" providerId="LiveId" clId="{D1D61BF3-23A3-4BED-83EA-A1723AE1C3B7}" dt="2019-11-08T10:22:01.198" v="829" actId="478"/>
          <ac:picMkLst>
            <pc:docMk/>
            <pc:sldMk cId="1933296191" sldId="513"/>
            <ac:picMk id="9" creationId="{F6E64B8E-0656-4175-A8EA-BE8B216A8EC0}"/>
          </ac:picMkLst>
        </pc:picChg>
        <pc:picChg chg="del mod ord">
          <ac:chgData name="Yaze Li" userId="544af9ccee40cad8" providerId="LiveId" clId="{D1D61BF3-23A3-4BED-83EA-A1723AE1C3B7}" dt="2019-11-08T10:22:39.672" v="844" actId="478"/>
          <ac:picMkLst>
            <pc:docMk/>
            <pc:sldMk cId="1933296191" sldId="513"/>
            <ac:picMk id="11" creationId="{D15685E5-7490-4F12-A707-90AAFFDC7999}"/>
          </ac:picMkLst>
        </pc:picChg>
        <pc:picChg chg="del">
          <ac:chgData name="Yaze Li" userId="544af9ccee40cad8" providerId="LiveId" clId="{D1D61BF3-23A3-4BED-83EA-A1723AE1C3B7}" dt="2019-11-08T10:13:01.825" v="798" actId="478"/>
          <ac:picMkLst>
            <pc:docMk/>
            <pc:sldMk cId="1933296191" sldId="513"/>
            <ac:picMk id="13" creationId="{A088D48D-6D72-4FCD-82D8-C8CD11A74A20}"/>
          </ac:picMkLst>
        </pc:picChg>
        <pc:picChg chg="del mod ord">
          <ac:chgData name="Yaze Li" userId="544af9ccee40cad8" providerId="LiveId" clId="{D1D61BF3-23A3-4BED-83EA-A1723AE1C3B7}" dt="2019-11-08T10:24:08.863" v="856" actId="478"/>
          <ac:picMkLst>
            <pc:docMk/>
            <pc:sldMk cId="1933296191" sldId="513"/>
            <ac:picMk id="14" creationId="{ACF638A3-225B-48D6-8363-18FA9F856BAF}"/>
          </ac:picMkLst>
        </pc:picChg>
        <pc:picChg chg="del">
          <ac:chgData name="Yaze Li" userId="544af9ccee40cad8" providerId="LiveId" clId="{D1D61BF3-23A3-4BED-83EA-A1723AE1C3B7}" dt="2019-11-08T10:31:45.311" v="937" actId="478"/>
          <ac:picMkLst>
            <pc:docMk/>
            <pc:sldMk cId="1933296191" sldId="513"/>
            <ac:picMk id="15" creationId="{7916B4D7-C770-4294-815B-771478A5CAEB}"/>
          </ac:picMkLst>
        </pc:picChg>
        <pc:picChg chg="del mod ord">
          <ac:chgData name="Yaze Li" userId="544af9ccee40cad8" providerId="LiveId" clId="{D1D61BF3-23A3-4BED-83EA-A1723AE1C3B7}" dt="2019-11-08T10:24:38.975" v="870" actId="478"/>
          <ac:picMkLst>
            <pc:docMk/>
            <pc:sldMk cId="1933296191" sldId="513"/>
            <ac:picMk id="17" creationId="{14F8428E-9F3C-463C-BF8B-CF6E6904F38E}"/>
          </ac:picMkLst>
        </pc:picChg>
        <pc:picChg chg="del mod ord">
          <ac:chgData name="Yaze Li" userId="544af9ccee40cad8" providerId="LiveId" clId="{D1D61BF3-23A3-4BED-83EA-A1723AE1C3B7}" dt="2019-11-08T10:26:09.294" v="883" actId="478"/>
          <ac:picMkLst>
            <pc:docMk/>
            <pc:sldMk cId="1933296191" sldId="513"/>
            <ac:picMk id="19" creationId="{36EB1FCE-A625-4C53-8467-E2796D14F1C3}"/>
          </ac:picMkLst>
        </pc:picChg>
        <pc:picChg chg="del mod ord">
          <ac:chgData name="Yaze Li" userId="544af9ccee40cad8" providerId="LiveId" clId="{D1D61BF3-23A3-4BED-83EA-A1723AE1C3B7}" dt="2019-11-08T10:26:18.015" v="895" actId="478"/>
          <ac:picMkLst>
            <pc:docMk/>
            <pc:sldMk cId="1933296191" sldId="513"/>
            <ac:picMk id="21" creationId="{45EF8F52-C021-4A9D-AE31-357A1C1FD193}"/>
          </ac:picMkLst>
        </pc:picChg>
        <pc:picChg chg="del mod ord">
          <ac:chgData name="Yaze Li" userId="544af9ccee40cad8" providerId="LiveId" clId="{D1D61BF3-23A3-4BED-83EA-A1723AE1C3B7}" dt="2019-11-08T10:30:16.367" v="907" actId="478"/>
          <ac:picMkLst>
            <pc:docMk/>
            <pc:sldMk cId="1933296191" sldId="513"/>
            <ac:picMk id="23" creationId="{26A60497-7493-43D7-A45D-04555BD5C7C5}"/>
          </ac:picMkLst>
        </pc:picChg>
        <pc:picChg chg="mod ord">
          <ac:chgData name="Yaze Li" userId="544af9ccee40cad8" providerId="LiveId" clId="{D1D61BF3-23A3-4BED-83EA-A1723AE1C3B7}" dt="2019-11-08T10:52:46.544" v="1236" actId="1036"/>
          <ac:picMkLst>
            <pc:docMk/>
            <pc:sldMk cId="1933296191" sldId="513"/>
            <ac:picMk id="25" creationId="{0A44CEB7-1A69-4152-8DF6-62EF82AFF752}"/>
          </ac:picMkLst>
        </pc:picChg>
        <pc:picChg chg="del mod">
          <ac:chgData name="Yaze Li" userId="544af9ccee40cad8" providerId="LiveId" clId="{D1D61BF3-23A3-4BED-83EA-A1723AE1C3B7}" dt="2019-11-08T10:37:57.836" v="972" actId="478"/>
          <ac:picMkLst>
            <pc:docMk/>
            <pc:sldMk cId="1933296191" sldId="513"/>
            <ac:picMk id="27" creationId="{1F1BE576-1EA3-4235-A0E2-7AD8D3B077FF}"/>
          </ac:picMkLst>
        </pc:picChg>
        <pc:picChg chg="del mod ord">
          <ac:chgData name="Yaze Li" userId="544af9ccee40cad8" providerId="LiveId" clId="{D1D61BF3-23A3-4BED-83EA-A1723AE1C3B7}" dt="2019-11-08T10:39:42.256" v="984" actId="478"/>
          <ac:picMkLst>
            <pc:docMk/>
            <pc:sldMk cId="1933296191" sldId="513"/>
            <ac:picMk id="29" creationId="{19DB814B-2667-43CD-89EE-064AEE1BDC4D}"/>
          </ac:picMkLst>
        </pc:picChg>
        <pc:picChg chg="del mod ord">
          <ac:chgData name="Yaze Li" userId="544af9ccee40cad8" providerId="LiveId" clId="{D1D61BF3-23A3-4BED-83EA-A1723AE1C3B7}" dt="2019-11-08T10:39:55.337" v="996" actId="478"/>
          <ac:picMkLst>
            <pc:docMk/>
            <pc:sldMk cId="1933296191" sldId="513"/>
            <ac:picMk id="31" creationId="{9B439F32-E715-4E29-810A-06B38CC673EB}"/>
          </ac:picMkLst>
        </pc:picChg>
        <pc:picChg chg="del mod ord">
          <ac:chgData name="Yaze Li" userId="544af9ccee40cad8" providerId="LiveId" clId="{D1D61BF3-23A3-4BED-83EA-A1723AE1C3B7}" dt="2019-11-08T10:40:20.381" v="1008" actId="478"/>
          <ac:picMkLst>
            <pc:docMk/>
            <pc:sldMk cId="1933296191" sldId="513"/>
            <ac:picMk id="33" creationId="{745D9F61-DC68-4EE7-9E27-1A3C04563FBB}"/>
          </ac:picMkLst>
        </pc:picChg>
        <pc:picChg chg="del mod ord">
          <ac:chgData name="Yaze Li" userId="544af9ccee40cad8" providerId="LiveId" clId="{D1D61BF3-23A3-4BED-83EA-A1723AE1C3B7}" dt="2019-11-08T10:40:30.744" v="1020" actId="478"/>
          <ac:picMkLst>
            <pc:docMk/>
            <pc:sldMk cId="1933296191" sldId="513"/>
            <ac:picMk id="35" creationId="{F23D76D7-0C68-44D1-A477-342DAB13780C}"/>
          </ac:picMkLst>
        </pc:picChg>
        <pc:picChg chg="del mod ord">
          <ac:chgData name="Yaze Li" userId="544af9ccee40cad8" providerId="LiveId" clId="{D1D61BF3-23A3-4BED-83EA-A1723AE1C3B7}" dt="2019-11-08T10:40:46.080" v="1032" actId="478"/>
          <ac:picMkLst>
            <pc:docMk/>
            <pc:sldMk cId="1933296191" sldId="513"/>
            <ac:picMk id="37" creationId="{4BDA82E6-B006-4A30-B01E-9FB43066AE89}"/>
          </ac:picMkLst>
        </pc:picChg>
        <pc:picChg chg="del mod ord">
          <ac:chgData name="Yaze Li" userId="544af9ccee40cad8" providerId="LiveId" clId="{D1D61BF3-23A3-4BED-83EA-A1723AE1C3B7}" dt="2019-11-08T10:41:00.629" v="1044" actId="478"/>
          <ac:picMkLst>
            <pc:docMk/>
            <pc:sldMk cId="1933296191" sldId="513"/>
            <ac:picMk id="39" creationId="{6E8E88BE-44FF-4433-A4E9-92CCC5B97BB3}"/>
          </ac:picMkLst>
        </pc:picChg>
        <pc:picChg chg="del mod ord">
          <ac:chgData name="Yaze Li" userId="544af9ccee40cad8" providerId="LiveId" clId="{D1D61BF3-23A3-4BED-83EA-A1723AE1C3B7}" dt="2019-11-08T10:43:00.629" v="1056" actId="478"/>
          <ac:picMkLst>
            <pc:docMk/>
            <pc:sldMk cId="1933296191" sldId="513"/>
            <ac:picMk id="41" creationId="{536E87B2-41D0-4322-8A7C-BFBC037CB833}"/>
          </ac:picMkLst>
        </pc:picChg>
        <pc:picChg chg="del mod ord">
          <ac:chgData name="Yaze Li" userId="544af9ccee40cad8" providerId="LiveId" clId="{D1D61BF3-23A3-4BED-83EA-A1723AE1C3B7}" dt="2019-11-08T10:50:29.763" v="1164"/>
          <ac:picMkLst>
            <pc:docMk/>
            <pc:sldMk cId="1933296191" sldId="513"/>
            <ac:picMk id="43" creationId="{8EC671F3-4511-42E4-BBAE-76FD2EFF375C}"/>
          </ac:picMkLst>
        </pc:picChg>
      </pc:sldChg>
      <pc:sldChg chg="delSp modSp del">
        <pc:chgData name="Yaze Li" userId="544af9ccee40cad8" providerId="LiveId" clId="{D1D61BF3-23A3-4BED-83EA-A1723AE1C3B7}" dt="2019-11-08T15:40:27.712" v="3677" actId="2696"/>
        <pc:sldMkLst>
          <pc:docMk/>
          <pc:sldMk cId="2604022028" sldId="514"/>
        </pc:sldMkLst>
        <pc:spChg chg="mod">
          <ac:chgData name="Yaze Li" userId="544af9ccee40cad8" providerId="LiveId" clId="{D1D61BF3-23A3-4BED-83EA-A1723AE1C3B7}" dt="2019-11-08T15:09:37.444" v="3673" actId="20577"/>
          <ac:spMkLst>
            <pc:docMk/>
            <pc:sldMk cId="2604022028" sldId="514"/>
            <ac:spMk id="3" creationId="{00000000-0000-0000-0000-000000000000}"/>
          </ac:spMkLst>
        </pc:spChg>
        <pc:graphicFrameChg chg="del">
          <ac:chgData name="Yaze Li" userId="544af9ccee40cad8" providerId="LiveId" clId="{D1D61BF3-23A3-4BED-83EA-A1723AE1C3B7}" dt="2019-11-08T15:09:40.803" v="3676" actId="478"/>
          <ac:graphicFrameMkLst>
            <pc:docMk/>
            <pc:sldMk cId="2604022028" sldId="514"/>
            <ac:graphicFrameMk id="8" creationId="{00000000-0000-0000-0000-000000000000}"/>
          </ac:graphicFrameMkLst>
        </pc:graphicFrameChg>
        <pc:picChg chg="del">
          <ac:chgData name="Yaze Li" userId="544af9ccee40cad8" providerId="LiveId" clId="{D1D61BF3-23A3-4BED-83EA-A1723AE1C3B7}" dt="2019-11-08T15:09:38.521" v="3674" actId="478"/>
          <ac:picMkLst>
            <pc:docMk/>
            <pc:sldMk cId="2604022028" sldId="514"/>
            <ac:picMk id="4" creationId="{00000000-0000-0000-0000-000000000000}"/>
          </ac:picMkLst>
        </pc:picChg>
        <pc:picChg chg="del">
          <ac:chgData name="Yaze Li" userId="544af9ccee40cad8" providerId="LiveId" clId="{D1D61BF3-23A3-4BED-83EA-A1723AE1C3B7}" dt="2019-11-08T15:09:39.047" v="3675" actId="478"/>
          <ac:picMkLst>
            <pc:docMk/>
            <pc:sldMk cId="2604022028" sldId="514"/>
            <ac:picMk id="5" creationId="{00000000-0000-0000-0000-000000000000}"/>
          </ac:picMkLst>
        </pc:picChg>
      </pc:sldChg>
      <pc:sldChg chg="delSp modSp add">
        <pc:chgData name="Yaze Li" userId="544af9ccee40cad8" providerId="LiveId" clId="{D1D61BF3-23A3-4BED-83EA-A1723AE1C3B7}" dt="2019-11-08T14:01:14.231" v="3084" actId="478"/>
        <pc:sldMkLst>
          <pc:docMk/>
          <pc:sldMk cId="2520280297" sldId="515"/>
        </pc:sldMkLst>
        <pc:spChg chg="mod">
          <ac:chgData name="Yaze Li" userId="544af9ccee40cad8" providerId="LiveId" clId="{D1D61BF3-23A3-4BED-83EA-A1723AE1C3B7}" dt="2019-11-08T12:26:26.052" v="2672" actId="20577"/>
          <ac:spMkLst>
            <pc:docMk/>
            <pc:sldMk cId="2520280297" sldId="515"/>
            <ac:spMk id="2" creationId="{A4DB10EE-7820-48D2-BC5F-F1F8ED0D6758}"/>
          </ac:spMkLst>
        </pc:spChg>
        <pc:spChg chg="mod">
          <ac:chgData name="Yaze Li" userId="544af9ccee40cad8" providerId="LiveId" clId="{D1D61BF3-23A3-4BED-83EA-A1723AE1C3B7}" dt="2019-11-08T12:56:47.411" v="3040" actId="113"/>
          <ac:spMkLst>
            <pc:docMk/>
            <pc:sldMk cId="2520280297" sldId="515"/>
            <ac:spMk id="3" creationId="{E1569000-69C7-4FB6-A70E-50632A803EC0}"/>
          </ac:spMkLst>
        </pc:spChg>
        <pc:picChg chg="del mod">
          <ac:chgData name="Yaze Li" userId="544af9ccee40cad8" providerId="LiveId" clId="{D1D61BF3-23A3-4BED-83EA-A1723AE1C3B7}" dt="2019-11-08T12:49:34.286" v="2910" actId="478"/>
          <ac:picMkLst>
            <pc:docMk/>
            <pc:sldMk cId="2520280297" sldId="515"/>
            <ac:picMk id="5" creationId="{997F5F4A-9BDB-4BB1-9FB0-3AB8C38B54CB}"/>
          </ac:picMkLst>
        </pc:picChg>
        <pc:picChg chg="del mod ord">
          <ac:chgData name="Yaze Li" userId="544af9ccee40cad8" providerId="LiveId" clId="{D1D61BF3-23A3-4BED-83EA-A1723AE1C3B7}" dt="2019-11-08T12:49:44.528" v="2922" actId="478"/>
          <ac:picMkLst>
            <pc:docMk/>
            <pc:sldMk cId="2520280297" sldId="515"/>
            <ac:picMk id="7" creationId="{7A5759BF-9DFD-4EBD-90E7-3C7E81C83C21}"/>
          </ac:picMkLst>
        </pc:picChg>
        <pc:picChg chg="del mod ord">
          <ac:chgData name="Yaze Li" userId="544af9ccee40cad8" providerId="LiveId" clId="{D1D61BF3-23A3-4BED-83EA-A1723AE1C3B7}" dt="2019-11-08T12:53:54.927" v="2936" actId="478"/>
          <ac:picMkLst>
            <pc:docMk/>
            <pc:sldMk cId="2520280297" sldId="515"/>
            <ac:picMk id="9" creationId="{2E3EFE69-69A4-4E29-AD91-4BD7923838FD}"/>
          </ac:picMkLst>
        </pc:picChg>
        <pc:picChg chg="del mod ord">
          <ac:chgData name="Yaze Li" userId="544af9ccee40cad8" providerId="LiveId" clId="{D1D61BF3-23A3-4BED-83EA-A1723AE1C3B7}" dt="2019-11-08T12:54:12.759" v="2948" actId="478"/>
          <ac:picMkLst>
            <pc:docMk/>
            <pc:sldMk cId="2520280297" sldId="515"/>
            <ac:picMk id="11" creationId="{AB4C4F67-810D-46EF-974D-809A0F6BD5AF}"/>
          </ac:picMkLst>
        </pc:picChg>
        <pc:picChg chg="del mod ord">
          <ac:chgData name="Yaze Li" userId="544af9ccee40cad8" providerId="LiveId" clId="{D1D61BF3-23A3-4BED-83EA-A1723AE1C3B7}" dt="2019-11-08T12:54:37.828" v="2960" actId="478"/>
          <ac:picMkLst>
            <pc:docMk/>
            <pc:sldMk cId="2520280297" sldId="515"/>
            <ac:picMk id="13" creationId="{9E21A5E9-9465-4116-B4A0-96D87728C831}"/>
          </ac:picMkLst>
        </pc:picChg>
        <pc:picChg chg="del mod ord">
          <ac:chgData name="Yaze Li" userId="544af9ccee40cad8" providerId="LiveId" clId="{D1D61BF3-23A3-4BED-83EA-A1723AE1C3B7}" dt="2019-11-08T12:54:51.396" v="2972" actId="478"/>
          <ac:picMkLst>
            <pc:docMk/>
            <pc:sldMk cId="2520280297" sldId="515"/>
            <ac:picMk id="15" creationId="{E84CD277-1B18-4E87-8D2D-690CA430E754}"/>
          </ac:picMkLst>
        </pc:picChg>
        <pc:picChg chg="del mod ord">
          <ac:chgData name="Yaze Li" userId="544af9ccee40cad8" providerId="LiveId" clId="{D1D61BF3-23A3-4BED-83EA-A1723AE1C3B7}" dt="2019-11-08T12:55:04.637" v="2984" actId="478"/>
          <ac:picMkLst>
            <pc:docMk/>
            <pc:sldMk cId="2520280297" sldId="515"/>
            <ac:picMk id="17" creationId="{5FEEC276-00E3-4D30-9051-C76760B58B8A}"/>
          </ac:picMkLst>
        </pc:picChg>
        <pc:picChg chg="del mod ord">
          <ac:chgData name="Yaze Li" userId="544af9ccee40cad8" providerId="LiveId" clId="{D1D61BF3-23A3-4BED-83EA-A1723AE1C3B7}" dt="2019-11-08T13:34:35.913" v="3052" actId="478"/>
          <ac:picMkLst>
            <pc:docMk/>
            <pc:sldMk cId="2520280297" sldId="515"/>
            <ac:picMk id="19" creationId="{3227BE80-2FD7-44AA-BE0E-D5F4493C04B9}"/>
          </ac:picMkLst>
        </pc:picChg>
        <pc:picChg chg="del mod ord">
          <ac:chgData name="Yaze Li" userId="544af9ccee40cad8" providerId="LiveId" clId="{D1D61BF3-23A3-4BED-83EA-A1723AE1C3B7}" dt="2019-11-08T14:01:14.231" v="3084" actId="478"/>
          <ac:picMkLst>
            <pc:docMk/>
            <pc:sldMk cId="2520280297" sldId="515"/>
            <ac:picMk id="21" creationId="{C66384C7-A210-460C-B010-E3E5AEBF98BE}"/>
          </ac:picMkLst>
        </pc:picChg>
        <pc:picChg chg="mod ord">
          <ac:chgData name="Yaze Li" userId="544af9ccee40cad8" providerId="LiveId" clId="{D1D61BF3-23A3-4BED-83EA-A1723AE1C3B7}" dt="2019-11-08T14:01:14.231" v="3083" actId="108"/>
          <ac:picMkLst>
            <pc:docMk/>
            <pc:sldMk cId="2520280297" sldId="515"/>
            <ac:picMk id="23" creationId="{DA79CD79-176A-4D89-93AB-5FBA9FF57C5F}"/>
          </ac:picMkLst>
        </pc:picChg>
      </pc:sldChg>
      <pc:sldChg chg="addSp delSp modSp add">
        <pc:chgData name="Yaze Li" userId="544af9ccee40cad8" providerId="LiveId" clId="{D1D61BF3-23A3-4BED-83EA-A1723AE1C3B7}" dt="2019-11-08T16:35:16.944" v="3687" actId="113"/>
        <pc:sldMkLst>
          <pc:docMk/>
          <pc:sldMk cId="1907741720" sldId="516"/>
        </pc:sldMkLst>
        <pc:spChg chg="mod">
          <ac:chgData name="Yaze Li" userId="544af9ccee40cad8" providerId="LiveId" clId="{D1D61BF3-23A3-4BED-83EA-A1723AE1C3B7}" dt="2019-11-08T16:35:16.944" v="3687" actId="113"/>
          <ac:spMkLst>
            <pc:docMk/>
            <pc:sldMk cId="1907741720" sldId="516"/>
            <ac:spMk id="3" creationId="{00000000-0000-0000-0000-000000000000}"/>
          </ac:spMkLst>
        </pc:spChg>
        <pc:spChg chg="add mod">
          <ac:chgData name="Yaze Li" userId="544af9ccee40cad8" providerId="LiveId" clId="{D1D61BF3-23A3-4BED-83EA-A1723AE1C3B7}" dt="2019-11-08T15:00:52.293" v="3593" actId="20577"/>
          <ac:spMkLst>
            <pc:docMk/>
            <pc:sldMk cId="1907741720" sldId="516"/>
            <ac:spMk id="5" creationId="{E8E01927-CEF8-42AA-BE0E-870618D7657B}"/>
          </ac:spMkLst>
        </pc:spChg>
        <pc:spChg chg="add mod">
          <ac:chgData name="Yaze Li" userId="544af9ccee40cad8" providerId="LiveId" clId="{D1D61BF3-23A3-4BED-83EA-A1723AE1C3B7}" dt="2019-11-08T15:02:31.623" v="3607" actId="1076"/>
          <ac:spMkLst>
            <pc:docMk/>
            <pc:sldMk cId="1907741720" sldId="516"/>
            <ac:spMk id="8" creationId="{4445705E-51D2-4E98-8433-6C13260370C0}"/>
          </ac:spMkLst>
        </pc:spChg>
        <pc:picChg chg="add mod">
          <ac:chgData name="Yaze Li" userId="544af9ccee40cad8" providerId="LiveId" clId="{D1D61BF3-23A3-4BED-83EA-A1723AE1C3B7}" dt="2019-11-08T15:00:47.885" v="3590" actId="1076"/>
          <ac:picMkLst>
            <pc:docMk/>
            <pc:sldMk cId="1907741720" sldId="516"/>
            <ac:picMk id="4" creationId="{34CED3B6-9E8B-4353-89BA-C100FC70A269}"/>
          </ac:picMkLst>
        </pc:picChg>
        <pc:picChg chg="del">
          <ac:chgData name="Yaze Li" userId="544af9ccee40cad8" providerId="LiveId" clId="{D1D61BF3-23A3-4BED-83EA-A1723AE1C3B7}" dt="2019-11-08T12:35:48.807" v="2854" actId="478"/>
          <ac:picMkLst>
            <pc:docMk/>
            <pc:sldMk cId="1907741720" sldId="516"/>
            <ac:picMk id="6" creationId="{CBD61A36-BCEE-4380-8007-B736D97D4BBC}"/>
          </ac:picMkLst>
        </pc:picChg>
        <pc:picChg chg="add mod">
          <ac:chgData name="Yaze Li" userId="544af9ccee40cad8" providerId="LiveId" clId="{D1D61BF3-23A3-4BED-83EA-A1723AE1C3B7}" dt="2019-11-08T14:55:22.838" v="3474" actId="1037"/>
          <ac:picMkLst>
            <pc:docMk/>
            <pc:sldMk cId="1907741720" sldId="516"/>
            <ac:picMk id="7" creationId="{F3661116-C642-4AD8-AF81-999EE197E36E}"/>
          </ac:picMkLst>
        </pc:picChg>
      </pc:sldChg>
      <pc:sldChg chg="addSp delSp modSp add del">
        <pc:chgData name="Yaze Li" userId="544af9ccee40cad8" providerId="LiveId" clId="{D1D61BF3-23A3-4BED-83EA-A1723AE1C3B7}" dt="2019-11-08T15:08:35.902" v="3665" actId="208"/>
        <pc:sldMkLst>
          <pc:docMk/>
          <pc:sldMk cId="1359680483" sldId="517"/>
        </pc:sldMkLst>
        <pc:spChg chg="mod">
          <ac:chgData name="Yaze Li" userId="544af9ccee40cad8" providerId="LiveId" clId="{D1D61BF3-23A3-4BED-83EA-A1723AE1C3B7}" dt="2019-11-08T14:31:02.087" v="3231"/>
          <ac:spMkLst>
            <pc:docMk/>
            <pc:sldMk cId="1359680483" sldId="517"/>
            <ac:spMk id="2" creationId="{158A5447-285B-476C-9972-9752D3D77468}"/>
          </ac:spMkLst>
        </pc:spChg>
        <pc:spChg chg="mod">
          <ac:chgData name="Yaze Li" userId="544af9ccee40cad8" providerId="LiveId" clId="{D1D61BF3-23A3-4BED-83EA-A1723AE1C3B7}" dt="2019-11-08T14:31:07.525" v="3238" actId="20577"/>
          <ac:spMkLst>
            <pc:docMk/>
            <pc:sldMk cId="1359680483" sldId="517"/>
            <ac:spMk id="3" creationId="{36A5CE37-5347-416E-B9EC-7BA31CC78CC0}"/>
          </ac:spMkLst>
        </pc:spChg>
        <pc:spChg chg="add mod">
          <ac:chgData name="Yaze Li" userId="544af9ccee40cad8" providerId="LiveId" clId="{D1D61BF3-23A3-4BED-83EA-A1723AE1C3B7}" dt="2019-11-08T15:08:13.520" v="3664" actId="1038"/>
          <ac:spMkLst>
            <pc:docMk/>
            <pc:sldMk cId="1359680483" sldId="517"/>
            <ac:spMk id="4" creationId="{B75398A5-0E67-4798-B1C0-F4773240242C}"/>
          </ac:spMkLst>
        </pc:spChg>
        <pc:spChg chg="add del mod">
          <ac:chgData name="Yaze Li" userId="544af9ccee40cad8" providerId="LiveId" clId="{D1D61BF3-23A3-4BED-83EA-A1723AE1C3B7}" dt="2019-11-08T15:05:39.851" v="3611" actId="478"/>
          <ac:spMkLst>
            <pc:docMk/>
            <pc:sldMk cId="1359680483" sldId="517"/>
            <ac:spMk id="5" creationId="{35815138-8553-465E-BAC3-72D0662A1757}"/>
          </ac:spMkLst>
        </pc:spChg>
        <pc:spChg chg="add mod">
          <ac:chgData name="Yaze Li" userId="544af9ccee40cad8" providerId="LiveId" clId="{D1D61BF3-23A3-4BED-83EA-A1723AE1C3B7}" dt="2019-11-08T15:06:27.631" v="3650" actId="20577"/>
          <ac:spMkLst>
            <pc:docMk/>
            <pc:sldMk cId="1359680483" sldId="517"/>
            <ac:spMk id="6" creationId="{51022FA9-F60B-4D77-A9D9-98B6F21A6B6D}"/>
          </ac:spMkLst>
        </pc:spChg>
        <pc:spChg chg="add mod">
          <ac:chgData name="Yaze Li" userId="544af9ccee40cad8" providerId="LiveId" clId="{D1D61BF3-23A3-4BED-83EA-A1723AE1C3B7}" dt="2019-11-08T15:07:47.048" v="3659"/>
          <ac:spMkLst>
            <pc:docMk/>
            <pc:sldMk cId="1359680483" sldId="517"/>
            <ac:spMk id="7" creationId="{03C36E25-420F-4AF9-8759-445D4E35D03C}"/>
          </ac:spMkLst>
        </pc:spChg>
        <pc:cxnChg chg="add mod">
          <ac:chgData name="Yaze Li" userId="544af9ccee40cad8" providerId="LiveId" clId="{D1D61BF3-23A3-4BED-83EA-A1723AE1C3B7}" dt="2019-11-08T15:08:35.902" v="3665" actId="208"/>
          <ac:cxnSpMkLst>
            <pc:docMk/>
            <pc:sldMk cId="1359680483" sldId="517"/>
            <ac:cxnSpMk id="9" creationId="{F816528C-68E4-4555-912F-B0047CF62142}"/>
          </ac:cxnSpMkLst>
        </pc:cxnChg>
        <pc:cxnChg chg="add mod">
          <ac:chgData name="Yaze Li" userId="544af9ccee40cad8" providerId="LiveId" clId="{D1D61BF3-23A3-4BED-83EA-A1723AE1C3B7}" dt="2019-11-08T15:08:35.902" v="3665" actId="208"/>
          <ac:cxnSpMkLst>
            <pc:docMk/>
            <pc:sldMk cId="1359680483" sldId="517"/>
            <ac:cxnSpMk id="11" creationId="{16CC618E-6E39-4C44-AEFB-E6179C5E3A3D}"/>
          </ac:cxnSpMkLst>
        </pc:cxnChg>
        <pc:cxnChg chg="add mod">
          <ac:chgData name="Yaze Li" userId="544af9ccee40cad8" providerId="LiveId" clId="{D1D61BF3-23A3-4BED-83EA-A1723AE1C3B7}" dt="2019-11-08T15:08:35.902" v="3665" actId="208"/>
          <ac:cxnSpMkLst>
            <pc:docMk/>
            <pc:sldMk cId="1359680483" sldId="517"/>
            <ac:cxnSpMk id="13" creationId="{A4A76A70-4E7B-4604-B5B6-32CCDA54399D}"/>
          </ac:cxnSpMkLst>
        </pc:cxnChg>
      </pc:sldChg>
    </pc:docChg>
  </pc:docChgLst>
  <pc:docChgLst>
    <pc:chgData name="Yaze Li" userId="544af9ccee40cad8" providerId="LiveId" clId="{5B28BD8A-1FD9-4425-A149-401C3CCEEF7C}"/>
    <pc:docChg chg="undo custSel delSld modSld">
      <pc:chgData name="Yaze Li" userId="544af9ccee40cad8" providerId="LiveId" clId="{5B28BD8A-1FD9-4425-A149-401C3CCEEF7C}" dt="2019-04-25T03:07:10.832" v="1728" actId="20577"/>
      <pc:docMkLst>
        <pc:docMk/>
      </pc:docMkLst>
      <pc:sldChg chg="modSp">
        <pc:chgData name="Yaze Li" userId="544af9ccee40cad8" providerId="LiveId" clId="{5B28BD8A-1FD9-4425-A149-401C3CCEEF7C}" dt="2019-04-25T01:41:54.936" v="86" actId="20577"/>
        <pc:sldMkLst>
          <pc:docMk/>
          <pc:sldMk cId="0" sldId="256"/>
        </pc:sldMkLst>
        <pc:spChg chg="mod">
          <ac:chgData name="Yaze Li" userId="544af9ccee40cad8" providerId="LiveId" clId="{5B28BD8A-1FD9-4425-A149-401C3CCEEF7C}" dt="2019-04-25T01:41:37.789" v="6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1:41:54.936" v="86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Yaze Li" userId="544af9ccee40cad8" providerId="LiveId" clId="{5B28BD8A-1FD9-4425-A149-401C3CCEEF7C}" dt="2019-04-25T01:48:50.069" v="238" actId="20577"/>
        <pc:sldMkLst>
          <pc:docMk/>
          <pc:sldMk cId="3615658925" sldId="497"/>
        </pc:sldMkLst>
        <pc:spChg chg="mod">
          <ac:chgData name="Yaze Li" userId="544af9ccee40cad8" providerId="LiveId" clId="{5B28BD8A-1FD9-4425-A149-401C3CCEEF7C}" dt="2019-04-25T01:48:50.069" v="238" actId="20577"/>
          <ac:spMkLst>
            <pc:docMk/>
            <pc:sldMk cId="3615658925" sldId="497"/>
            <ac:spMk id="3" creationId="{00000000-0000-0000-0000-000000000000}"/>
          </ac:spMkLst>
        </pc:spChg>
        <pc:spChg chg="del">
          <ac:chgData name="Yaze Li" userId="544af9ccee40cad8" providerId="LiveId" clId="{5B28BD8A-1FD9-4425-A149-401C3CCEEF7C}" dt="2019-04-25T01:43:07.759" v="155" actId="478"/>
          <ac:spMkLst>
            <pc:docMk/>
            <pc:sldMk cId="3615658925" sldId="497"/>
            <ac:spMk id="4" creationId="{00000000-0000-0000-0000-000000000000}"/>
          </ac:spMkLst>
        </pc:spChg>
        <pc:picChg chg="add mod">
          <ac:chgData name="Yaze Li" userId="544af9ccee40cad8" providerId="LiveId" clId="{5B28BD8A-1FD9-4425-A149-401C3CCEEF7C}" dt="2019-04-25T01:43:29.155" v="163" actId="1076"/>
          <ac:picMkLst>
            <pc:docMk/>
            <pc:sldMk cId="3615658925" sldId="497"/>
            <ac:picMk id="1026" creationId="{DB6789EA-B69A-4061-9AD0-16ACD2AD14F0}"/>
          </ac:picMkLst>
        </pc:picChg>
      </pc:sldChg>
      <pc:sldChg chg="del">
        <pc:chgData name="Yaze Li" userId="544af9ccee40cad8" providerId="LiveId" clId="{5B28BD8A-1FD9-4425-A149-401C3CCEEF7C}" dt="2019-04-25T02:31:14.869" v="1166" actId="2696"/>
        <pc:sldMkLst>
          <pc:docMk/>
          <pc:sldMk cId="1484040717" sldId="498"/>
        </pc:sldMkLst>
      </pc:sldChg>
      <pc:sldChg chg="addSp delSp modSp">
        <pc:chgData name="Yaze Li" userId="544af9ccee40cad8" providerId="LiveId" clId="{5B28BD8A-1FD9-4425-A149-401C3CCEEF7C}" dt="2019-04-25T02:31:20.257" v="1167" actId="113"/>
        <pc:sldMkLst>
          <pc:docMk/>
          <pc:sldMk cId="3833927344" sldId="499"/>
        </pc:sldMkLst>
        <pc:spChg chg="mod">
          <ac:chgData name="Yaze Li" userId="544af9ccee40cad8" providerId="LiveId" clId="{5B28BD8A-1FD9-4425-A149-401C3CCEEF7C}" dt="2019-04-25T01:49:39.065" v="254" actId="20577"/>
          <ac:spMkLst>
            <pc:docMk/>
            <pc:sldMk cId="3833927344" sldId="499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2:31:20.257" v="1167" actId="113"/>
          <ac:spMkLst>
            <pc:docMk/>
            <pc:sldMk cId="3833927344" sldId="499"/>
            <ac:spMk id="3" creationId="{00000000-0000-0000-0000-000000000000}"/>
          </ac:spMkLst>
        </pc:spChg>
        <pc:picChg chg="add del mod modCrop">
          <ac:chgData name="Yaze Li" userId="544af9ccee40cad8" providerId="LiveId" clId="{5B28BD8A-1FD9-4425-A149-401C3CCEEF7C}" dt="2019-04-25T01:53:13.998" v="377" actId="478"/>
          <ac:picMkLst>
            <pc:docMk/>
            <pc:sldMk cId="3833927344" sldId="499"/>
            <ac:picMk id="4" creationId="{240553E3-80C3-4859-9CA0-9B9B5ADFE49D}"/>
          </ac:picMkLst>
        </pc:picChg>
        <pc:picChg chg="add mod">
          <ac:chgData name="Yaze Li" userId="544af9ccee40cad8" providerId="LiveId" clId="{5B28BD8A-1FD9-4425-A149-401C3CCEEF7C}" dt="2019-04-25T01:56:38.183" v="421" actId="1036"/>
          <ac:picMkLst>
            <pc:docMk/>
            <pc:sldMk cId="3833927344" sldId="499"/>
            <ac:picMk id="5" creationId="{B750FC55-CC74-46F3-8CA1-1E983B462F91}"/>
          </ac:picMkLst>
        </pc:picChg>
        <pc:picChg chg="add mod">
          <ac:chgData name="Yaze Li" userId="544af9ccee40cad8" providerId="LiveId" clId="{5B28BD8A-1FD9-4425-A149-401C3CCEEF7C}" dt="2019-04-25T01:56:25.540" v="418" actId="1037"/>
          <ac:picMkLst>
            <pc:docMk/>
            <pc:sldMk cId="3833927344" sldId="499"/>
            <ac:picMk id="6" creationId="{ABC53236-B61E-4574-B588-9A4233C6DD89}"/>
          </ac:picMkLst>
        </pc:picChg>
      </pc:sldChg>
      <pc:sldChg chg="addSp modSp">
        <pc:chgData name="Yaze Li" userId="544af9ccee40cad8" providerId="LiveId" clId="{5B28BD8A-1FD9-4425-A149-401C3CCEEF7C}" dt="2019-04-25T02:31:03.216" v="1165" actId="113"/>
        <pc:sldMkLst>
          <pc:docMk/>
          <pc:sldMk cId="2114093325" sldId="500"/>
        </pc:sldMkLst>
        <pc:spChg chg="mod">
          <ac:chgData name="Yaze Li" userId="544af9ccee40cad8" providerId="LiveId" clId="{5B28BD8A-1FD9-4425-A149-401C3CCEEF7C}" dt="2019-04-25T02:18:16.974" v="769" actId="20577"/>
          <ac:spMkLst>
            <pc:docMk/>
            <pc:sldMk cId="2114093325" sldId="500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2:31:03.216" v="1165" actId="113"/>
          <ac:spMkLst>
            <pc:docMk/>
            <pc:sldMk cId="2114093325" sldId="500"/>
            <ac:spMk id="3" creationId="{00000000-0000-0000-0000-000000000000}"/>
          </ac:spMkLst>
        </pc:spChg>
        <pc:picChg chg="add mod modCrop">
          <ac:chgData name="Yaze Li" userId="544af9ccee40cad8" providerId="LiveId" clId="{5B28BD8A-1FD9-4425-A149-401C3CCEEF7C}" dt="2019-04-25T02:20:20.326" v="845" actId="14100"/>
          <ac:picMkLst>
            <pc:docMk/>
            <pc:sldMk cId="2114093325" sldId="500"/>
            <ac:picMk id="4" creationId="{3237A547-5349-4921-AE62-62BC5CD9BEE0}"/>
          </ac:picMkLst>
        </pc:picChg>
      </pc:sldChg>
      <pc:sldChg chg="addSp delSp modSp">
        <pc:chgData name="Yaze Li" userId="544af9ccee40cad8" providerId="LiveId" clId="{5B28BD8A-1FD9-4425-A149-401C3CCEEF7C}" dt="2019-04-25T02:55:12.901" v="1604" actId="113"/>
        <pc:sldMkLst>
          <pc:docMk/>
          <pc:sldMk cId="2522556790" sldId="501"/>
        </pc:sldMkLst>
        <pc:spChg chg="mod">
          <ac:chgData name="Yaze Li" userId="544af9ccee40cad8" providerId="LiveId" clId="{5B28BD8A-1FD9-4425-A149-401C3CCEEF7C}" dt="2019-04-25T02:43:08.976" v="1407" actId="20577"/>
          <ac:spMkLst>
            <pc:docMk/>
            <pc:sldMk cId="2522556790" sldId="501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2:55:12.901" v="1604" actId="113"/>
          <ac:spMkLst>
            <pc:docMk/>
            <pc:sldMk cId="2522556790" sldId="501"/>
            <ac:spMk id="3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9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12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18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21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26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27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34" creationId="{00000000-0000-0000-0000-000000000000}"/>
          </ac:spMkLst>
        </pc:spChg>
        <pc:spChg chg="del">
          <ac:chgData name="Yaze Li" userId="544af9ccee40cad8" providerId="LiveId" clId="{5B28BD8A-1FD9-4425-A149-401C3CCEEF7C}" dt="2019-04-25T02:43:37.734" v="1440" actId="478"/>
          <ac:spMkLst>
            <pc:docMk/>
            <pc:sldMk cId="2522556790" sldId="501"/>
            <ac:spMk id="36" creationId="{00000000-0000-0000-0000-000000000000}"/>
          </ac:spMkLst>
        </pc:spChg>
        <pc:picChg chg="add mod">
          <ac:chgData name="Yaze Li" userId="544af9ccee40cad8" providerId="LiveId" clId="{5B28BD8A-1FD9-4425-A149-401C3CCEEF7C}" dt="2019-04-25T02:46:52.547" v="1466" actId="1035"/>
          <ac:picMkLst>
            <pc:docMk/>
            <pc:sldMk cId="2522556790" sldId="501"/>
            <ac:picMk id="4" creationId="{E23734AF-F630-4FBC-8D09-1D95CB81FF53}"/>
          </ac:picMkLst>
        </pc:picChg>
        <pc:picChg chg="del">
          <ac:chgData name="Yaze Li" userId="544af9ccee40cad8" providerId="LiveId" clId="{5B28BD8A-1FD9-4425-A149-401C3CCEEF7C}" dt="2019-04-25T02:43:37.734" v="1440" actId="478"/>
          <ac:picMkLst>
            <pc:docMk/>
            <pc:sldMk cId="2522556790" sldId="501"/>
            <ac:picMk id="5" creationId="{00000000-0000-0000-0000-000000000000}"/>
          </ac:picMkLst>
        </pc:picChg>
        <pc:picChg chg="del">
          <ac:chgData name="Yaze Li" userId="544af9ccee40cad8" providerId="LiveId" clId="{5B28BD8A-1FD9-4425-A149-401C3CCEEF7C}" dt="2019-04-25T02:43:37.734" v="1440" actId="478"/>
          <ac:picMkLst>
            <pc:docMk/>
            <pc:sldMk cId="2522556790" sldId="501"/>
            <ac:picMk id="6" creationId="{CCD9C114-B7DD-4EDD-A567-A8C2FA609FA9}"/>
          </ac:picMkLst>
        </pc:picChg>
        <pc:picChg chg="add mod modCrop">
          <ac:chgData name="Yaze Li" userId="544af9ccee40cad8" providerId="LiveId" clId="{5B28BD8A-1FD9-4425-A149-401C3CCEEF7C}" dt="2019-04-25T02:46:52.547" v="1466" actId="1035"/>
          <ac:picMkLst>
            <pc:docMk/>
            <pc:sldMk cId="2522556790" sldId="501"/>
            <ac:picMk id="7" creationId="{D2F79760-4D45-4669-B31E-BFFFBC286479}"/>
          </ac:picMkLst>
        </pc:picChg>
        <pc:picChg chg="del">
          <ac:chgData name="Yaze Li" userId="544af9ccee40cad8" providerId="LiveId" clId="{5B28BD8A-1FD9-4425-A149-401C3CCEEF7C}" dt="2019-04-25T02:43:37.734" v="1440" actId="478"/>
          <ac:picMkLst>
            <pc:docMk/>
            <pc:sldMk cId="2522556790" sldId="501"/>
            <ac:picMk id="8" creationId="{00000000-0000-0000-0000-000000000000}"/>
          </ac:picMkLst>
        </pc:picChg>
        <pc:picChg chg="del">
          <ac:chgData name="Yaze Li" userId="544af9ccee40cad8" providerId="LiveId" clId="{5B28BD8A-1FD9-4425-A149-401C3CCEEF7C}" dt="2019-04-25T02:43:37.734" v="1440" actId="478"/>
          <ac:picMkLst>
            <pc:docMk/>
            <pc:sldMk cId="2522556790" sldId="501"/>
            <ac:picMk id="15" creationId="{8E2C7219-16F9-42B5-A5B7-0B77E71DC4ED}"/>
          </ac:picMkLst>
        </pc:picChg>
        <pc:picChg chg="del">
          <ac:chgData name="Yaze Li" userId="544af9ccee40cad8" providerId="LiveId" clId="{5B28BD8A-1FD9-4425-A149-401C3CCEEF7C}" dt="2019-04-25T02:43:37.734" v="1440" actId="478"/>
          <ac:picMkLst>
            <pc:docMk/>
            <pc:sldMk cId="2522556790" sldId="501"/>
            <ac:picMk id="16" creationId="{00000000-0000-0000-0000-000000000000}"/>
          </ac:picMkLst>
        </pc:picChg>
        <pc:cxnChg chg="del mod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11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14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20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23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25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29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35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43:37.734" v="1440" actId="478"/>
          <ac:cxnSpMkLst>
            <pc:docMk/>
            <pc:sldMk cId="2522556790" sldId="501"/>
            <ac:cxnSpMk id="38" creationId="{00000000-0000-0000-0000-000000000000}"/>
          </ac:cxnSpMkLst>
        </pc:cxnChg>
      </pc:sldChg>
      <pc:sldChg chg="addSp delSp modSp">
        <pc:chgData name="Yaze Li" userId="544af9ccee40cad8" providerId="LiveId" clId="{5B28BD8A-1FD9-4425-A149-401C3CCEEF7C}" dt="2019-04-25T02:33:03.225" v="1278" actId="20577"/>
        <pc:sldMkLst>
          <pc:docMk/>
          <pc:sldMk cId="2732953057" sldId="502"/>
        </pc:sldMkLst>
        <pc:spChg chg="mod">
          <ac:chgData name="Yaze Li" userId="544af9ccee40cad8" providerId="LiveId" clId="{5B28BD8A-1FD9-4425-A149-401C3CCEEF7C}" dt="2019-04-25T02:28:08.781" v="1082" actId="20577"/>
          <ac:spMkLst>
            <pc:docMk/>
            <pc:sldMk cId="2732953057" sldId="502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2:33:03.225" v="1278" actId="20577"/>
          <ac:spMkLst>
            <pc:docMk/>
            <pc:sldMk cId="2732953057" sldId="502"/>
            <ac:spMk id="3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6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12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15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18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21" creationId="{00000000-0000-0000-0000-000000000000}"/>
          </ac:spMkLst>
        </pc:spChg>
        <pc:spChg chg="del">
          <ac:chgData name="Yaze Li" userId="544af9ccee40cad8" providerId="LiveId" clId="{5B28BD8A-1FD9-4425-A149-401C3CCEEF7C}" dt="2019-04-25T02:28:38.931" v="1140" actId="478"/>
          <ac:spMkLst>
            <pc:docMk/>
            <pc:sldMk cId="2732953057" sldId="502"/>
            <ac:spMk id="22" creationId="{E1D84417-CB4E-4835-9F2D-84A0714178A6}"/>
          </ac:spMkLst>
        </pc:spChg>
        <pc:picChg chg="add mod">
          <ac:chgData name="Yaze Li" userId="544af9ccee40cad8" providerId="LiveId" clId="{5B28BD8A-1FD9-4425-A149-401C3CCEEF7C}" dt="2019-04-25T02:29:35.806" v="1149" actId="1037"/>
          <ac:picMkLst>
            <pc:docMk/>
            <pc:sldMk cId="2732953057" sldId="502"/>
            <ac:picMk id="4" creationId="{043B2C54-FD5D-4BF2-A7A3-1AE3C60432AF}"/>
          </ac:picMkLst>
        </pc:picChg>
        <pc:picChg chg="del">
          <ac:chgData name="Yaze Li" userId="544af9ccee40cad8" providerId="LiveId" clId="{5B28BD8A-1FD9-4425-A149-401C3CCEEF7C}" dt="2019-04-25T02:28:38.931" v="1140" actId="478"/>
          <ac:picMkLst>
            <pc:docMk/>
            <pc:sldMk cId="2732953057" sldId="502"/>
            <ac:picMk id="11" creationId="{03791129-5E1C-4E61-BB86-6552DFBD27E9}"/>
          </ac:picMkLst>
        </pc:picChg>
        <pc:picChg chg="del">
          <ac:chgData name="Yaze Li" userId="544af9ccee40cad8" providerId="LiveId" clId="{5B28BD8A-1FD9-4425-A149-401C3CCEEF7C}" dt="2019-04-25T02:28:38.931" v="1140" actId="478"/>
          <ac:picMkLst>
            <pc:docMk/>
            <pc:sldMk cId="2732953057" sldId="502"/>
            <ac:picMk id="28" creationId="{E5B20C8C-7A69-4624-8428-A03B7F1CDDE2}"/>
          </ac:picMkLst>
        </pc:picChg>
        <pc:picChg chg="del">
          <ac:chgData name="Yaze Li" userId="544af9ccee40cad8" providerId="LiveId" clId="{5B28BD8A-1FD9-4425-A149-401C3CCEEF7C}" dt="2019-04-25T02:28:38.931" v="1140" actId="478"/>
          <ac:picMkLst>
            <pc:docMk/>
            <pc:sldMk cId="2732953057" sldId="502"/>
            <ac:picMk id="30" creationId="{8EDF7B6E-BF30-4C40-B582-C7E3F2C6CE37}"/>
          </ac:picMkLst>
        </pc:picChg>
        <pc:cxnChg chg="del mod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8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14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17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19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20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28:38.931" v="1140" actId="478"/>
          <ac:cxnSpMkLst>
            <pc:docMk/>
            <pc:sldMk cId="2732953057" sldId="502"/>
            <ac:cxnSpMk id="23" creationId="{732DBE6E-DDCF-4FAD-9D4F-C1653193FA6D}"/>
          </ac:cxnSpMkLst>
        </pc:cxnChg>
      </pc:sldChg>
      <pc:sldChg chg="addSp delSp modSp">
        <pc:chgData name="Yaze Li" userId="544af9ccee40cad8" providerId="LiveId" clId="{5B28BD8A-1FD9-4425-A149-401C3CCEEF7C}" dt="2019-04-25T02:40:31.186" v="1391" actId="1036"/>
        <pc:sldMkLst>
          <pc:docMk/>
          <pc:sldMk cId="1282376483" sldId="503"/>
        </pc:sldMkLst>
        <pc:spChg chg="mod">
          <ac:chgData name="Yaze Li" userId="544af9ccee40cad8" providerId="LiveId" clId="{5B28BD8A-1FD9-4425-A149-401C3CCEEF7C}" dt="2019-04-25T02:34:13.157" v="1315" actId="20577"/>
          <ac:spMkLst>
            <pc:docMk/>
            <pc:sldMk cId="1282376483" sldId="503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2:40:14.382" v="1388" actId="20577"/>
          <ac:spMkLst>
            <pc:docMk/>
            <pc:sldMk cId="1282376483" sldId="503"/>
            <ac:spMk id="3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5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8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11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14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19" creationId="{00000000-0000-0000-0000-000000000000}"/>
          </ac:spMkLst>
        </pc:spChg>
        <pc:spChg chg="del">
          <ac:chgData name="Yaze Li" userId="544af9ccee40cad8" providerId="LiveId" clId="{5B28BD8A-1FD9-4425-A149-401C3CCEEF7C}" dt="2019-04-25T02:36:37.107" v="1327" actId="478"/>
          <ac:spMkLst>
            <pc:docMk/>
            <pc:sldMk cId="1282376483" sldId="503"/>
            <ac:spMk id="22" creationId="{00000000-0000-0000-0000-000000000000}"/>
          </ac:spMkLst>
        </pc:spChg>
        <pc:picChg chg="del">
          <ac:chgData name="Yaze Li" userId="544af9ccee40cad8" providerId="LiveId" clId="{5B28BD8A-1FD9-4425-A149-401C3CCEEF7C}" dt="2019-04-25T02:36:37.107" v="1327" actId="478"/>
          <ac:picMkLst>
            <pc:docMk/>
            <pc:sldMk cId="1282376483" sldId="503"/>
            <ac:picMk id="4" creationId="{00000000-0000-0000-0000-000000000000}"/>
          </ac:picMkLst>
        </pc:picChg>
        <pc:picChg chg="add mod">
          <ac:chgData name="Yaze Li" userId="544af9ccee40cad8" providerId="LiveId" clId="{5B28BD8A-1FD9-4425-A149-401C3CCEEF7C}" dt="2019-04-25T02:40:31.186" v="1391" actId="1036"/>
          <ac:picMkLst>
            <pc:docMk/>
            <pc:sldMk cId="1282376483" sldId="503"/>
            <ac:picMk id="6" creationId="{AD945FD7-88E5-458D-91E6-DA69E2DC6D90}"/>
          </ac:picMkLst>
        </pc:picChg>
        <pc:picChg chg="del">
          <ac:chgData name="Yaze Li" userId="544af9ccee40cad8" providerId="LiveId" clId="{5B28BD8A-1FD9-4425-A149-401C3CCEEF7C}" dt="2019-04-25T02:36:37.107" v="1327" actId="478"/>
          <ac:picMkLst>
            <pc:docMk/>
            <pc:sldMk cId="1282376483" sldId="503"/>
            <ac:picMk id="9" creationId="{4304D5BC-7699-45A3-9235-DEDDB3D07445}"/>
          </ac:picMkLst>
        </pc:picChg>
        <pc:picChg chg="add mod">
          <ac:chgData name="Yaze Li" userId="544af9ccee40cad8" providerId="LiveId" clId="{5B28BD8A-1FD9-4425-A149-401C3CCEEF7C}" dt="2019-04-25T02:40:10.122" v="1387" actId="1035"/>
          <ac:picMkLst>
            <pc:docMk/>
            <pc:sldMk cId="1282376483" sldId="503"/>
            <ac:picMk id="12" creationId="{29F4D5FC-F6DC-4E77-BD12-95F65E62958A}"/>
          </ac:picMkLst>
        </pc:picChg>
        <pc:cxnChg chg="del mod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7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10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13" creationId="{00000000-0000-0000-0000-000000000000}"/>
          </ac:cxnSpMkLst>
        </pc:cxnChg>
        <pc:cxnChg chg="del mod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16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20" creationId="{00000000-0000-0000-0000-000000000000}"/>
          </ac:cxnSpMkLst>
        </pc:cxnChg>
        <pc:cxnChg chg="del">
          <ac:chgData name="Yaze Li" userId="544af9ccee40cad8" providerId="LiveId" clId="{5B28BD8A-1FD9-4425-A149-401C3CCEEF7C}" dt="2019-04-25T02:36:37.107" v="1327" actId="478"/>
          <ac:cxnSpMkLst>
            <pc:docMk/>
            <pc:sldMk cId="1282376483" sldId="503"/>
            <ac:cxnSpMk id="23" creationId="{00000000-0000-0000-0000-000000000000}"/>
          </ac:cxnSpMkLst>
        </pc:cxnChg>
      </pc:sldChg>
      <pc:sldChg chg="addSp delSp modSp">
        <pc:chgData name="Yaze Li" userId="544af9ccee40cad8" providerId="LiveId" clId="{5B28BD8A-1FD9-4425-A149-401C3CCEEF7C}" dt="2019-04-25T03:07:10.832" v="1728" actId="20577"/>
        <pc:sldMkLst>
          <pc:docMk/>
          <pc:sldMk cId="3797394523" sldId="504"/>
        </pc:sldMkLst>
        <pc:spChg chg="mod">
          <ac:chgData name="Yaze Li" userId="544af9ccee40cad8" providerId="LiveId" clId="{5B28BD8A-1FD9-4425-A149-401C3CCEEF7C}" dt="2019-04-25T03:06:01.984" v="1689" actId="20577"/>
          <ac:spMkLst>
            <pc:docMk/>
            <pc:sldMk cId="3797394523" sldId="504"/>
            <ac:spMk id="2" creationId="{00000000-0000-0000-0000-000000000000}"/>
          </ac:spMkLst>
        </pc:spChg>
        <pc:spChg chg="mod">
          <ac:chgData name="Yaze Li" userId="544af9ccee40cad8" providerId="LiveId" clId="{5B28BD8A-1FD9-4425-A149-401C3CCEEF7C}" dt="2019-04-25T03:07:10.832" v="1728" actId="20577"/>
          <ac:spMkLst>
            <pc:docMk/>
            <pc:sldMk cId="3797394523" sldId="504"/>
            <ac:spMk id="3" creationId="{00000000-0000-0000-0000-000000000000}"/>
          </ac:spMkLst>
        </pc:spChg>
        <pc:spChg chg="del">
          <ac:chgData name="Yaze Li" userId="544af9ccee40cad8" providerId="LiveId" clId="{5B28BD8A-1FD9-4425-A149-401C3CCEEF7C}" dt="2019-04-25T03:01:48.239" v="1628" actId="478"/>
          <ac:spMkLst>
            <pc:docMk/>
            <pc:sldMk cId="3797394523" sldId="504"/>
            <ac:spMk id="14" creationId="{9469C948-D05A-4B54-8878-F995ED037372}"/>
          </ac:spMkLst>
        </pc:spChg>
        <pc:picChg chg="add mod">
          <ac:chgData name="Yaze Li" userId="544af9ccee40cad8" providerId="LiveId" clId="{5B28BD8A-1FD9-4425-A149-401C3CCEEF7C}" dt="2019-04-25T03:04:50.452" v="1658" actId="1038"/>
          <ac:picMkLst>
            <pc:docMk/>
            <pc:sldMk cId="3797394523" sldId="504"/>
            <ac:picMk id="4" creationId="{3653A3C4-664B-4710-9C2E-B00D5F266261}"/>
          </ac:picMkLst>
        </pc:picChg>
        <pc:picChg chg="del">
          <ac:chgData name="Yaze Li" userId="544af9ccee40cad8" providerId="LiveId" clId="{5B28BD8A-1FD9-4425-A149-401C3CCEEF7C}" dt="2019-04-25T03:01:48.239" v="1628" actId="478"/>
          <ac:picMkLst>
            <pc:docMk/>
            <pc:sldMk cId="3797394523" sldId="504"/>
            <ac:picMk id="5" creationId="{C51993F9-7DE6-4053-A47F-FA67168A6A48}"/>
          </ac:picMkLst>
        </pc:picChg>
        <pc:picChg chg="del">
          <ac:chgData name="Yaze Li" userId="544af9ccee40cad8" providerId="LiveId" clId="{5B28BD8A-1FD9-4425-A149-401C3CCEEF7C}" dt="2019-04-25T03:01:48.239" v="1628" actId="478"/>
          <ac:picMkLst>
            <pc:docMk/>
            <pc:sldMk cId="3797394523" sldId="504"/>
            <ac:picMk id="6" creationId="{6A1BCDB9-0998-4A31-BAD9-0009C9B14CF9}"/>
          </ac:picMkLst>
        </pc:picChg>
        <pc:picChg chg="add mod">
          <ac:chgData name="Yaze Li" userId="544af9ccee40cad8" providerId="LiveId" clId="{5B28BD8A-1FD9-4425-A149-401C3CCEEF7C}" dt="2019-04-25T03:04:57.155" v="1662" actId="1036"/>
          <ac:picMkLst>
            <pc:docMk/>
            <pc:sldMk cId="3797394523" sldId="504"/>
            <ac:picMk id="7" creationId="{36058B2C-DA02-4FC2-82FE-24F9C6C265B7}"/>
          </ac:picMkLst>
        </pc:picChg>
        <pc:cxnChg chg="del">
          <ac:chgData name="Yaze Li" userId="544af9ccee40cad8" providerId="LiveId" clId="{5B28BD8A-1FD9-4425-A149-401C3CCEEF7C}" dt="2019-04-25T03:01:48.239" v="1628" actId="478"/>
          <ac:cxnSpMkLst>
            <pc:docMk/>
            <pc:sldMk cId="3797394523" sldId="504"/>
            <ac:cxnSpMk id="15" creationId="{A73A4BE8-DF28-43F8-B2C1-7C89D56B7C05}"/>
          </ac:cxnSpMkLst>
        </pc:cxnChg>
      </pc:sldChg>
      <pc:sldChg chg="del">
        <pc:chgData name="Yaze Li" userId="544af9ccee40cad8" providerId="LiveId" clId="{5B28BD8A-1FD9-4425-A149-401C3CCEEF7C}" dt="2019-04-25T02:58:42.203" v="1607" actId="2696"/>
        <pc:sldMkLst>
          <pc:docMk/>
          <pc:sldMk cId="256949652" sldId="505"/>
        </pc:sldMkLst>
      </pc:sldChg>
      <pc:sldChg chg="del">
        <pc:chgData name="Yaze Li" userId="544af9ccee40cad8" providerId="LiveId" clId="{5B28BD8A-1FD9-4425-A149-401C3CCEEF7C}" dt="2019-04-25T02:58:42.210" v="1608" actId="2696"/>
        <pc:sldMkLst>
          <pc:docMk/>
          <pc:sldMk cId="1249807835" sldId="506"/>
        </pc:sldMkLst>
      </pc:sldChg>
      <pc:sldChg chg="del">
        <pc:chgData name="Yaze Li" userId="544af9ccee40cad8" providerId="LiveId" clId="{5B28BD8A-1FD9-4425-A149-401C3CCEEF7C}" dt="2019-04-25T02:58:42.227" v="1609" actId="2696"/>
        <pc:sldMkLst>
          <pc:docMk/>
          <pc:sldMk cId="108665968" sldId="507"/>
        </pc:sldMkLst>
      </pc:sldChg>
      <pc:sldChg chg="del">
        <pc:chgData name="Yaze Li" userId="544af9ccee40cad8" providerId="LiveId" clId="{5B28BD8A-1FD9-4425-A149-401C3CCEEF7C}" dt="2019-04-25T02:58:42.244" v="1610" actId="2696"/>
        <pc:sldMkLst>
          <pc:docMk/>
          <pc:sldMk cId="1580843680" sldId="508"/>
        </pc:sldMkLst>
      </pc:sldChg>
      <pc:sldChg chg="del">
        <pc:chgData name="Yaze Li" userId="544af9ccee40cad8" providerId="LiveId" clId="{5B28BD8A-1FD9-4425-A149-401C3CCEEF7C}" dt="2019-04-25T02:58:42.527" v="1617" actId="2696"/>
        <pc:sldMkLst>
          <pc:docMk/>
          <pc:sldMk cId="1028834463" sldId="509"/>
        </pc:sldMkLst>
      </pc:sldChg>
      <pc:sldChg chg="del">
        <pc:chgData name="Yaze Li" userId="544af9ccee40cad8" providerId="LiveId" clId="{5B28BD8A-1FD9-4425-A149-401C3CCEEF7C}" dt="2019-04-25T02:58:42.527" v="1618" actId="2696"/>
        <pc:sldMkLst>
          <pc:docMk/>
          <pc:sldMk cId="2993942164" sldId="510"/>
        </pc:sldMkLst>
      </pc:sldChg>
      <pc:sldChg chg="del">
        <pc:chgData name="Yaze Li" userId="544af9ccee40cad8" providerId="LiveId" clId="{5B28BD8A-1FD9-4425-A149-401C3CCEEF7C}" dt="2019-04-25T02:58:42.378" v="1616" actId="2696"/>
        <pc:sldMkLst>
          <pc:docMk/>
          <pc:sldMk cId="2307725937" sldId="511"/>
        </pc:sldMkLst>
      </pc:sldChg>
      <pc:sldChg chg="del">
        <pc:chgData name="Yaze Li" userId="544af9ccee40cad8" providerId="LiveId" clId="{5B28BD8A-1FD9-4425-A149-401C3CCEEF7C}" dt="2019-04-25T02:58:42.175" v="1605" actId="2696"/>
        <pc:sldMkLst>
          <pc:docMk/>
          <pc:sldMk cId="3474634661" sldId="512"/>
        </pc:sldMkLst>
      </pc:sldChg>
      <pc:sldChg chg="del">
        <pc:chgData name="Yaze Li" userId="544af9ccee40cad8" providerId="LiveId" clId="{5B28BD8A-1FD9-4425-A149-401C3CCEEF7C}" dt="2019-04-25T02:58:42.192" v="1606" actId="2696"/>
        <pc:sldMkLst>
          <pc:docMk/>
          <pc:sldMk cId="3075674247" sldId="513"/>
        </pc:sldMkLst>
      </pc:sldChg>
      <pc:sldChg chg="del">
        <pc:chgData name="Yaze Li" userId="544af9ccee40cad8" providerId="LiveId" clId="{5B28BD8A-1FD9-4425-A149-401C3CCEEF7C}" dt="2019-04-25T02:58:42.262" v="1611" actId="2696"/>
        <pc:sldMkLst>
          <pc:docMk/>
          <pc:sldMk cId="432147371" sldId="514"/>
        </pc:sldMkLst>
      </pc:sldChg>
      <pc:sldChg chg="del">
        <pc:chgData name="Yaze Li" userId="544af9ccee40cad8" providerId="LiveId" clId="{5B28BD8A-1FD9-4425-A149-401C3CCEEF7C}" dt="2019-04-25T02:58:42.274" v="1612" actId="2696"/>
        <pc:sldMkLst>
          <pc:docMk/>
          <pc:sldMk cId="3822969557" sldId="515"/>
        </pc:sldMkLst>
      </pc:sldChg>
      <pc:sldChg chg="del">
        <pc:chgData name="Yaze Li" userId="544af9ccee40cad8" providerId="LiveId" clId="{5B28BD8A-1FD9-4425-A149-401C3CCEEF7C}" dt="2019-04-25T02:58:42.294" v="1613" actId="2696"/>
        <pc:sldMkLst>
          <pc:docMk/>
          <pc:sldMk cId="1960116312" sldId="516"/>
        </pc:sldMkLst>
      </pc:sldChg>
      <pc:sldChg chg="del">
        <pc:chgData name="Yaze Li" userId="544af9ccee40cad8" providerId="LiveId" clId="{5B28BD8A-1FD9-4425-A149-401C3CCEEF7C}" dt="2019-04-25T02:58:42.328" v="1614" actId="2696"/>
        <pc:sldMkLst>
          <pc:docMk/>
          <pc:sldMk cId="3243439765" sldId="517"/>
        </pc:sldMkLst>
      </pc:sldChg>
      <pc:sldChg chg="del">
        <pc:chgData name="Yaze Li" userId="544af9ccee40cad8" providerId="LiveId" clId="{5B28BD8A-1FD9-4425-A149-401C3CCEEF7C}" dt="2019-04-25T02:58:42.351" v="1615" actId="2696"/>
        <pc:sldMkLst>
          <pc:docMk/>
          <pc:sldMk cId="354844834" sldId="518"/>
        </pc:sldMkLst>
      </pc:sldChg>
    </pc:docChg>
  </pc:docChgLst>
  <pc:docChgLst>
    <pc:chgData name="Yaze Li" userId="544af9ccee40cad8" providerId="LiveId" clId="{57F6038B-C9E7-44D1-942C-DEB5046C0BD4}"/>
    <pc:docChg chg="undo custSel addSld modSld">
      <pc:chgData name="Yaze Li" userId="544af9ccee40cad8" providerId="LiveId" clId="{57F6038B-C9E7-44D1-942C-DEB5046C0BD4}" dt="2019-04-26T12:12:25.015" v="6615" actId="20577"/>
      <pc:docMkLst>
        <pc:docMk/>
      </pc:docMkLst>
      <pc:sldChg chg="modSp">
        <pc:chgData name="Yaze Li" userId="544af9ccee40cad8" providerId="LiveId" clId="{57F6038B-C9E7-44D1-942C-DEB5046C0BD4}" dt="2019-04-25T20:54:26.813" v="97" actId="20577"/>
        <pc:sldMkLst>
          <pc:docMk/>
          <pc:sldMk cId="0" sldId="256"/>
        </pc:sldMkLst>
        <pc:spChg chg="mod">
          <ac:chgData name="Yaze Li" userId="544af9ccee40cad8" providerId="LiveId" clId="{57F6038B-C9E7-44D1-942C-DEB5046C0BD4}" dt="2019-04-25T20:54:26.813" v="9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Notes modNotesTx">
        <pc:chgData name="Yaze Li" userId="544af9ccee40cad8" providerId="LiveId" clId="{57F6038B-C9E7-44D1-942C-DEB5046C0BD4}" dt="2019-04-26T12:08:27.281" v="6602" actId="27636"/>
        <pc:sldMkLst>
          <pc:docMk/>
          <pc:sldMk cId="3615658925" sldId="497"/>
        </pc:sldMkLst>
        <pc:spChg chg="mod">
          <ac:chgData name="Yaze Li" userId="544af9ccee40cad8" providerId="LiveId" clId="{57F6038B-C9E7-44D1-942C-DEB5046C0BD4}" dt="2019-04-26T11:30:35.654" v="6510" actId="947"/>
          <ac:spMkLst>
            <pc:docMk/>
            <pc:sldMk cId="3615658925" sldId="497"/>
            <ac:spMk id="3" creationId="{00000000-0000-0000-0000-000000000000}"/>
          </ac:spMkLst>
        </pc:spChg>
        <pc:picChg chg="del mod">
          <ac:chgData name="Yaze Li" userId="544af9ccee40cad8" providerId="LiveId" clId="{57F6038B-C9E7-44D1-942C-DEB5046C0BD4}" dt="2019-04-26T05:37:59.319" v="2868" actId="478"/>
          <ac:picMkLst>
            <pc:docMk/>
            <pc:sldMk cId="3615658925" sldId="497"/>
            <ac:picMk id="5" creationId="{3875AFDA-735E-4409-8F32-623272CF3AB4}"/>
          </ac:picMkLst>
        </pc:picChg>
        <pc:picChg chg="mod">
          <ac:chgData name="Yaze Li" userId="544af9ccee40cad8" providerId="LiveId" clId="{57F6038B-C9E7-44D1-942C-DEB5046C0BD4}" dt="2019-04-26T05:45:10.162" v="3120" actId="1035"/>
          <ac:picMkLst>
            <pc:docMk/>
            <pc:sldMk cId="3615658925" sldId="497"/>
            <ac:picMk id="7" creationId="{FC0BF6B3-C3E6-4B76-8BF6-520990E4DC8A}"/>
          </ac:picMkLst>
        </pc:picChg>
        <pc:picChg chg="mod">
          <ac:chgData name="Yaze Li" userId="544af9ccee40cad8" providerId="LiveId" clId="{57F6038B-C9E7-44D1-942C-DEB5046C0BD4}" dt="2019-04-26T05:45:10.162" v="3120" actId="1035"/>
          <ac:picMkLst>
            <pc:docMk/>
            <pc:sldMk cId="3615658925" sldId="497"/>
            <ac:picMk id="9" creationId="{497D3E9B-39A1-44B4-8829-04B56B04B5D2}"/>
          </ac:picMkLst>
        </pc:picChg>
        <pc:picChg chg="del">
          <ac:chgData name="Yaze Li" userId="544af9ccee40cad8" providerId="LiveId" clId="{57F6038B-C9E7-44D1-942C-DEB5046C0BD4}" dt="2019-04-25T20:51:23.027" v="25" actId="478"/>
          <ac:picMkLst>
            <pc:docMk/>
            <pc:sldMk cId="3615658925" sldId="497"/>
            <ac:picMk id="1026" creationId="{DB6789EA-B69A-4061-9AD0-16ACD2AD14F0}"/>
          </ac:picMkLst>
        </pc:picChg>
      </pc:sldChg>
      <pc:sldChg chg="addSp delSp modSp modNotesTx">
        <pc:chgData name="Yaze Li" userId="544af9ccee40cad8" providerId="LiveId" clId="{57F6038B-C9E7-44D1-942C-DEB5046C0BD4}" dt="2019-04-26T12:12:25.015" v="6615" actId="20577"/>
        <pc:sldMkLst>
          <pc:docMk/>
          <pc:sldMk cId="3833927344" sldId="499"/>
        </pc:sldMkLst>
        <pc:spChg chg="mod">
          <ac:chgData name="Yaze Li" userId="544af9ccee40cad8" providerId="LiveId" clId="{57F6038B-C9E7-44D1-942C-DEB5046C0BD4}" dt="2019-04-26T05:46:13.024" v="3134" actId="20577"/>
          <ac:spMkLst>
            <pc:docMk/>
            <pc:sldMk cId="3833927344" sldId="499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12:08:38.744" v="6614" actId="20577"/>
          <ac:spMkLst>
            <pc:docMk/>
            <pc:sldMk cId="3833927344" sldId="499"/>
            <ac:spMk id="3" creationId="{00000000-0000-0000-0000-000000000000}"/>
          </ac:spMkLst>
        </pc:spChg>
        <pc:grpChg chg="add mod">
          <ac:chgData name="Yaze Li" userId="544af9ccee40cad8" providerId="LiveId" clId="{57F6038B-C9E7-44D1-942C-DEB5046C0BD4}" dt="2019-04-26T06:11:14.240" v="3315" actId="1036"/>
          <ac:grpSpMkLst>
            <pc:docMk/>
            <pc:sldMk cId="3833927344" sldId="499"/>
            <ac:grpSpMk id="9" creationId="{7424E102-D14C-4C7A-8919-9CDDDE93842B}"/>
          </ac:grpSpMkLst>
        </pc:grpChg>
        <pc:picChg chg="add del mod">
          <ac:chgData name="Yaze Li" userId="544af9ccee40cad8" providerId="LiveId" clId="{57F6038B-C9E7-44D1-942C-DEB5046C0BD4}" dt="2019-04-26T05:57:23.378" v="3207"/>
          <ac:picMkLst>
            <pc:docMk/>
            <pc:sldMk cId="3833927344" sldId="499"/>
            <ac:picMk id="4" creationId="{92BEBEFE-8B9D-4797-8059-45FDC23277F4}"/>
          </ac:picMkLst>
        </pc:picChg>
        <pc:picChg chg="del">
          <ac:chgData name="Yaze Li" userId="544af9ccee40cad8" providerId="LiveId" clId="{57F6038B-C9E7-44D1-942C-DEB5046C0BD4}" dt="2019-04-26T05:46:43.996" v="3136" actId="478"/>
          <ac:picMkLst>
            <pc:docMk/>
            <pc:sldMk cId="3833927344" sldId="499"/>
            <ac:picMk id="5" creationId="{B750FC55-CC74-46F3-8CA1-1E983B462F91}"/>
          </ac:picMkLst>
        </pc:picChg>
        <pc:picChg chg="del">
          <ac:chgData name="Yaze Li" userId="544af9ccee40cad8" providerId="LiveId" clId="{57F6038B-C9E7-44D1-942C-DEB5046C0BD4}" dt="2019-04-26T05:46:43.996" v="3136" actId="478"/>
          <ac:picMkLst>
            <pc:docMk/>
            <pc:sldMk cId="3833927344" sldId="499"/>
            <ac:picMk id="6" creationId="{ABC53236-B61E-4574-B588-9A4233C6DD89}"/>
          </ac:picMkLst>
        </pc:picChg>
        <pc:picChg chg="add mod">
          <ac:chgData name="Yaze Li" userId="544af9ccee40cad8" providerId="LiveId" clId="{57F6038B-C9E7-44D1-942C-DEB5046C0BD4}" dt="2019-04-26T06:04:57.687" v="3249" actId="164"/>
          <ac:picMkLst>
            <pc:docMk/>
            <pc:sldMk cId="3833927344" sldId="499"/>
            <ac:picMk id="7" creationId="{766ED043-F1D0-4CA8-A991-51548CF91B8A}"/>
          </ac:picMkLst>
        </pc:picChg>
        <pc:picChg chg="add mod">
          <ac:chgData name="Yaze Li" userId="544af9ccee40cad8" providerId="LiveId" clId="{57F6038B-C9E7-44D1-942C-DEB5046C0BD4}" dt="2019-04-26T06:04:57.687" v="3249" actId="164"/>
          <ac:picMkLst>
            <pc:docMk/>
            <pc:sldMk cId="3833927344" sldId="499"/>
            <ac:picMk id="8" creationId="{CBA35E9D-A9E0-405B-A386-93A113A830C2}"/>
          </ac:picMkLst>
        </pc:picChg>
        <pc:picChg chg="add mod">
          <ac:chgData name="Yaze Li" userId="544af9ccee40cad8" providerId="LiveId" clId="{57F6038B-C9E7-44D1-942C-DEB5046C0BD4}" dt="2019-04-26T06:11:14.240" v="3315" actId="1036"/>
          <ac:picMkLst>
            <pc:docMk/>
            <pc:sldMk cId="3833927344" sldId="499"/>
            <ac:picMk id="10" creationId="{B0CEC3D7-9AED-4E14-AF94-8EEC538E7449}"/>
          </ac:picMkLst>
        </pc:picChg>
        <pc:picChg chg="add mod">
          <ac:chgData name="Yaze Li" userId="544af9ccee40cad8" providerId="LiveId" clId="{57F6038B-C9E7-44D1-942C-DEB5046C0BD4}" dt="2019-04-26T06:11:14.240" v="3315" actId="1036"/>
          <ac:picMkLst>
            <pc:docMk/>
            <pc:sldMk cId="3833927344" sldId="499"/>
            <ac:picMk id="2050" creationId="{5EBB4B62-F8FF-42F0-8E68-A4CF5767E20F}"/>
          </ac:picMkLst>
        </pc:picChg>
      </pc:sldChg>
      <pc:sldChg chg="addSp delSp modSp">
        <pc:chgData name="Yaze Li" userId="544af9ccee40cad8" providerId="LiveId" clId="{57F6038B-C9E7-44D1-942C-DEB5046C0BD4}" dt="2019-04-26T11:37:24.914" v="6558" actId="947"/>
        <pc:sldMkLst>
          <pc:docMk/>
          <pc:sldMk cId="2114093325" sldId="500"/>
        </pc:sldMkLst>
        <pc:spChg chg="mod">
          <ac:chgData name="Yaze Li" userId="544af9ccee40cad8" providerId="LiveId" clId="{57F6038B-C9E7-44D1-942C-DEB5046C0BD4}" dt="2019-04-26T06:14:23.389" v="3359" actId="20577"/>
          <ac:spMkLst>
            <pc:docMk/>
            <pc:sldMk cId="2114093325" sldId="500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11:37:24.914" v="6558" actId="947"/>
          <ac:spMkLst>
            <pc:docMk/>
            <pc:sldMk cId="2114093325" sldId="500"/>
            <ac:spMk id="3" creationId="{00000000-0000-0000-0000-000000000000}"/>
          </ac:spMkLst>
        </pc:spChg>
        <pc:spChg chg="add del mod">
          <ac:chgData name="Yaze Li" userId="544af9ccee40cad8" providerId="LiveId" clId="{57F6038B-C9E7-44D1-942C-DEB5046C0BD4}" dt="2019-04-26T09:12:02.020" v="4739" actId="478"/>
          <ac:spMkLst>
            <pc:docMk/>
            <pc:sldMk cId="2114093325" sldId="500"/>
            <ac:spMk id="6" creationId="{9C330641-36A7-4A1C-A5FE-9D9C38A99ACB}"/>
          </ac:spMkLst>
        </pc:spChg>
        <pc:picChg chg="del">
          <ac:chgData name="Yaze Li" userId="544af9ccee40cad8" providerId="LiveId" clId="{57F6038B-C9E7-44D1-942C-DEB5046C0BD4}" dt="2019-04-26T06:14:43.726" v="3381" actId="478"/>
          <ac:picMkLst>
            <pc:docMk/>
            <pc:sldMk cId="2114093325" sldId="500"/>
            <ac:picMk id="4" creationId="{3237A547-5349-4921-AE62-62BC5CD9BEE0}"/>
          </ac:picMkLst>
        </pc:picChg>
        <pc:picChg chg="add mod modCrop">
          <ac:chgData name="Yaze Li" userId="544af9ccee40cad8" providerId="LiveId" clId="{57F6038B-C9E7-44D1-942C-DEB5046C0BD4}" dt="2019-04-26T06:16:02.117" v="3387" actId="1037"/>
          <ac:picMkLst>
            <pc:docMk/>
            <pc:sldMk cId="2114093325" sldId="500"/>
            <ac:picMk id="5" creationId="{9B50CDFD-45B8-45C3-B8D5-AE57288FDA31}"/>
          </ac:picMkLst>
        </pc:picChg>
      </pc:sldChg>
      <pc:sldChg chg="addSp delSp modSp modNotesTx">
        <pc:chgData name="Yaze Li" userId="544af9ccee40cad8" providerId="LiveId" clId="{57F6038B-C9E7-44D1-942C-DEB5046C0BD4}" dt="2019-04-26T09:38:46.929" v="4927" actId="20577"/>
        <pc:sldMkLst>
          <pc:docMk/>
          <pc:sldMk cId="2522556790" sldId="501"/>
        </pc:sldMkLst>
        <pc:spChg chg="mod">
          <ac:chgData name="Yaze Li" userId="544af9ccee40cad8" providerId="LiveId" clId="{57F6038B-C9E7-44D1-942C-DEB5046C0BD4}" dt="2019-04-26T08:47:21.182" v="4273"/>
          <ac:spMkLst>
            <pc:docMk/>
            <pc:sldMk cId="2522556790" sldId="501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09:03:25.769" v="4563" actId="20577"/>
          <ac:spMkLst>
            <pc:docMk/>
            <pc:sldMk cId="2522556790" sldId="501"/>
            <ac:spMk id="3" creationId="{00000000-0000-0000-0000-000000000000}"/>
          </ac:spMkLst>
        </pc:spChg>
        <pc:picChg chg="del">
          <ac:chgData name="Yaze Li" userId="544af9ccee40cad8" providerId="LiveId" clId="{57F6038B-C9E7-44D1-942C-DEB5046C0BD4}" dt="2019-04-26T08:47:38.121" v="4276" actId="478"/>
          <ac:picMkLst>
            <pc:docMk/>
            <pc:sldMk cId="2522556790" sldId="501"/>
            <ac:picMk id="4" creationId="{E23734AF-F630-4FBC-8D09-1D95CB81FF53}"/>
          </ac:picMkLst>
        </pc:picChg>
        <pc:picChg chg="mod">
          <ac:chgData name="Yaze Li" userId="544af9ccee40cad8" providerId="LiveId" clId="{57F6038B-C9E7-44D1-942C-DEB5046C0BD4}" dt="2019-04-26T08:49:00.958" v="4325" actId="1035"/>
          <ac:picMkLst>
            <pc:docMk/>
            <pc:sldMk cId="2522556790" sldId="501"/>
            <ac:picMk id="6" creationId="{71B7E7D4-BBBB-4058-9245-18086BAA5855}"/>
          </ac:picMkLst>
        </pc:picChg>
        <pc:picChg chg="del">
          <ac:chgData name="Yaze Li" userId="544af9ccee40cad8" providerId="LiveId" clId="{57F6038B-C9E7-44D1-942C-DEB5046C0BD4}" dt="2019-04-26T08:47:38.121" v="4276" actId="478"/>
          <ac:picMkLst>
            <pc:docMk/>
            <pc:sldMk cId="2522556790" sldId="501"/>
            <ac:picMk id="7" creationId="{D2F79760-4D45-4669-B31E-BFFFBC286479}"/>
          </ac:picMkLst>
        </pc:picChg>
        <pc:picChg chg="mod">
          <ac:chgData name="Yaze Li" userId="544af9ccee40cad8" providerId="LiveId" clId="{57F6038B-C9E7-44D1-942C-DEB5046C0BD4}" dt="2019-04-26T08:55:33.466" v="4368" actId="1076"/>
          <ac:picMkLst>
            <pc:docMk/>
            <pc:sldMk cId="2522556790" sldId="501"/>
            <ac:picMk id="9" creationId="{AF8DBB3D-F8B2-4501-9978-F95423B58140}"/>
          </ac:picMkLst>
        </pc:picChg>
        <pc:picChg chg="mod">
          <ac:chgData name="Yaze Li" userId="544af9ccee40cad8" providerId="LiveId" clId="{57F6038B-C9E7-44D1-942C-DEB5046C0BD4}" dt="2019-04-26T08:55:57.871" v="4376" actId="1035"/>
          <ac:picMkLst>
            <pc:docMk/>
            <pc:sldMk cId="2522556790" sldId="501"/>
            <ac:picMk id="11" creationId="{78301CA3-A14B-42F9-8120-05DFAE345599}"/>
          </ac:picMkLst>
        </pc:picChg>
        <pc:picChg chg="add mod">
          <ac:chgData name="Yaze Li" userId="544af9ccee40cad8" providerId="LiveId" clId="{57F6038B-C9E7-44D1-942C-DEB5046C0BD4}" dt="2019-04-26T09:14:03.639" v="4740" actId="1036"/>
          <ac:picMkLst>
            <pc:docMk/>
            <pc:sldMk cId="2522556790" sldId="501"/>
            <ac:picMk id="12" creationId="{CC88DC45-45D9-4C4F-8B2C-8766B53172D8}"/>
          </ac:picMkLst>
        </pc:picChg>
        <pc:picChg chg="add mod">
          <ac:chgData name="Yaze Li" userId="544af9ccee40cad8" providerId="LiveId" clId="{57F6038B-C9E7-44D1-942C-DEB5046C0BD4}" dt="2019-04-26T09:04:23.594" v="4565" actId="1076"/>
          <ac:picMkLst>
            <pc:docMk/>
            <pc:sldMk cId="2522556790" sldId="501"/>
            <ac:picMk id="13" creationId="{E02717B9-38D2-4543-B3E2-453EE2A9C767}"/>
          </ac:picMkLst>
        </pc:picChg>
      </pc:sldChg>
      <pc:sldChg chg="addSp delSp modSp modNotesTx">
        <pc:chgData name="Yaze Li" userId="544af9ccee40cad8" providerId="LiveId" clId="{57F6038B-C9E7-44D1-942C-DEB5046C0BD4}" dt="2019-04-26T11:38:44.651" v="6570" actId="947"/>
        <pc:sldMkLst>
          <pc:docMk/>
          <pc:sldMk cId="2732953057" sldId="502"/>
        </pc:sldMkLst>
        <pc:spChg chg="mod">
          <ac:chgData name="Yaze Li" userId="544af9ccee40cad8" providerId="LiveId" clId="{57F6038B-C9E7-44D1-942C-DEB5046C0BD4}" dt="2019-04-26T06:20:54.808" v="3443"/>
          <ac:spMkLst>
            <pc:docMk/>
            <pc:sldMk cId="2732953057" sldId="502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11:38:44.651" v="6570" actId="947"/>
          <ac:spMkLst>
            <pc:docMk/>
            <pc:sldMk cId="2732953057" sldId="502"/>
            <ac:spMk id="3" creationId="{00000000-0000-0000-0000-000000000000}"/>
          </ac:spMkLst>
        </pc:spChg>
        <pc:grpChg chg="add del mod">
          <ac:chgData name="Yaze Li" userId="544af9ccee40cad8" providerId="LiveId" clId="{57F6038B-C9E7-44D1-942C-DEB5046C0BD4}" dt="2019-04-26T07:22:28.110" v="3763" actId="165"/>
          <ac:grpSpMkLst>
            <pc:docMk/>
            <pc:sldMk cId="2732953057" sldId="502"/>
            <ac:grpSpMk id="37" creationId="{03AD9020-E121-4350-ADB2-5973BE6430E4}"/>
          </ac:grpSpMkLst>
        </pc:grpChg>
        <pc:picChg chg="del">
          <ac:chgData name="Yaze Li" userId="544af9ccee40cad8" providerId="LiveId" clId="{57F6038B-C9E7-44D1-942C-DEB5046C0BD4}" dt="2019-04-26T06:21:46.758" v="3453" actId="478"/>
          <ac:picMkLst>
            <pc:docMk/>
            <pc:sldMk cId="2732953057" sldId="502"/>
            <ac:picMk id="4" creationId="{043B2C54-FD5D-4BF2-A7A3-1AE3C60432AF}"/>
          </ac:picMkLst>
        </pc:picChg>
        <pc:picChg chg="del mod">
          <ac:chgData name="Yaze Li" userId="544af9ccee40cad8" providerId="LiveId" clId="{57F6038B-C9E7-44D1-942C-DEB5046C0BD4}" dt="2019-04-26T06:37:36.649" v="3548" actId="478"/>
          <ac:picMkLst>
            <pc:docMk/>
            <pc:sldMk cId="2732953057" sldId="502"/>
            <ac:picMk id="6" creationId="{4D9190A0-8866-4819-B094-54524A2ECBE4}"/>
          </ac:picMkLst>
        </pc:picChg>
        <pc:picChg chg="add del mod">
          <ac:chgData name="Yaze Li" userId="544af9ccee40cad8" providerId="LiveId" clId="{57F6038B-C9E7-44D1-942C-DEB5046C0BD4}" dt="2019-04-26T07:07:25.309" v="3616" actId="478"/>
          <ac:picMkLst>
            <pc:docMk/>
            <pc:sldMk cId="2732953057" sldId="502"/>
            <ac:picMk id="7" creationId="{538C9A3F-7A37-4D59-AEDF-5E30BE9A5167}"/>
          </ac:picMkLst>
        </pc:picChg>
        <pc:picChg chg="del mod">
          <ac:chgData name="Yaze Li" userId="544af9ccee40cad8" providerId="LiveId" clId="{57F6038B-C9E7-44D1-942C-DEB5046C0BD4}" dt="2019-04-26T06:36:44.188" v="3534" actId="478"/>
          <ac:picMkLst>
            <pc:docMk/>
            <pc:sldMk cId="2732953057" sldId="502"/>
            <ac:picMk id="9" creationId="{ADA8FC67-6ED5-4CD6-94EF-E83B31D79B86}"/>
          </ac:picMkLst>
        </pc:picChg>
        <pc:picChg chg="del mod">
          <ac:chgData name="Yaze Li" userId="544af9ccee40cad8" providerId="LiveId" clId="{57F6038B-C9E7-44D1-942C-DEB5046C0BD4}" dt="2019-04-26T06:37:11.090" v="3541" actId="478"/>
          <ac:picMkLst>
            <pc:docMk/>
            <pc:sldMk cId="2732953057" sldId="502"/>
            <ac:picMk id="11" creationId="{E0116B90-6C70-4C20-90FC-A0D81DC435A9}"/>
          </ac:picMkLst>
        </pc:picChg>
        <pc:picChg chg="mod">
          <ac:chgData name="Yaze Li" userId="544af9ccee40cad8" providerId="LiveId" clId="{57F6038B-C9E7-44D1-942C-DEB5046C0BD4}" dt="2019-04-26T06:37:42.767" v="3550" actId="1036"/>
          <ac:picMkLst>
            <pc:docMk/>
            <pc:sldMk cId="2732953057" sldId="502"/>
            <ac:picMk id="13" creationId="{DBE7C380-77FD-46D0-8168-E120744D063F}"/>
          </ac:picMkLst>
        </pc:picChg>
        <pc:picChg chg="del mod">
          <ac:chgData name="Yaze Li" userId="544af9ccee40cad8" providerId="LiveId" clId="{57F6038B-C9E7-44D1-942C-DEB5046C0BD4}" dt="2019-04-26T06:40:01.584" v="3557" actId="478"/>
          <ac:picMkLst>
            <pc:docMk/>
            <pc:sldMk cId="2732953057" sldId="502"/>
            <ac:picMk id="15" creationId="{E4F0EC4C-4387-4765-9AD7-8804F051104F}"/>
          </ac:picMkLst>
        </pc:picChg>
        <pc:picChg chg="del mod">
          <ac:chgData name="Yaze Li" userId="544af9ccee40cad8" providerId="LiveId" clId="{57F6038B-C9E7-44D1-942C-DEB5046C0BD4}" dt="2019-04-26T06:42:19.901" v="3564" actId="478"/>
          <ac:picMkLst>
            <pc:docMk/>
            <pc:sldMk cId="2732953057" sldId="502"/>
            <ac:picMk id="17" creationId="{2BE53D03-87EB-4392-B1A9-AB582E538BA4}"/>
          </ac:picMkLst>
        </pc:picChg>
        <pc:picChg chg="del mod">
          <ac:chgData name="Yaze Li" userId="544af9ccee40cad8" providerId="LiveId" clId="{57F6038B-C9E7-44D1-942C-DEB5046C0BD4}" dt="2019-04-26T06:47:18.466" v="3578" actId="478"/>
          <ac:picMkLst>
            <pc:docMk/>
            <pc:sldMk cId="2732953057" sldId="502"/>
            <ac:picMk id="19" creationId="{8AEE8B65-AD73-440B-BFE7-28D4B24667DC}"/>
          </ac:picMkLst>
        </pc:picChg>
        <pc:picChg chg="del mod">
          <ac:chgData name="Yaze Li" userId="544af9ccee40cad8" providerId="LiveId" clId="{57F6038B-C9E7-44D1-942C-DEB5046C0BD4}" dt="2019-04-26T06:47:23.848" v="3579" actId="478"/>
          <ac:picMkLst>
            <pc:docMk/>
            <pc:sldMk cId="2732953057" sldId="502"/>
            <ac:picMk id="21" creationId="{C2369000-BC3D-4054-8CBF-A04748634AD3}"/>
          </ac:picMkLst>
        </pc:picChg>
        <pc:picChg chg="del mod">
          <ac:chgData name="Yaze Li" userId="544af9ccee40cad8" providerId="LiveId" clId="{57F6038B-C9E7-44D1-942C-DEB5046C0BD4}" dt="2019-04-26T06:49:40.071" v="3586" actId="478"/>
          <ac:picMkLst>
            <pc:docMk/>
            <pc:sldMk cId="2732953057" sldId="502"/>
            <ac:picMk id="23" creationId="{9ABB387A-FB95-4B46-AB36-6D98A63B90F1}"/>
          </ac:picMkLst>
        </pc:picChg>
        <pc:picChg chg="del mod">
          <ac:chgData name="Yaze Li" userId="544af9ccee40cad8" providerId="LiveId" clId="{57F6038B-C9E7-44D1-942C-DEB5046C0BD4}" dt="2019-04-26T06:55:44.841" v="3600" actId="478"/>
          <ac:picMkLst>
            <pc:docMk/>
            <pc:sldMk cId="2732953057" sldId="502"/>
            <ac:picMk id="25" creationId="{1FA8A8E1-BC17-4F3F-BC86-424EA42D03EE}"/>
          </ac:picMkLst>
        </pc:picChg>
        <pc:picChg chg="del mod">
          <ac:chgData name="Yaze Li" userId="544af9ccee40cad8" providerId="LiveId" clId="{57F6038B-C9E7-44D1-942C-DEB5046C0BD4}" dt="2019-04-26T07:02:56.593" v="3607" actId="478"/>
          <ac:picMkLst>
            <pc:docMk/>
            <pc:sldMk cId="2732953057" sldId="502"/>
            <ac:picMk id="27" creationId="{4C35848F-4E36-4A1E-AC0E-A977868F8752}"/>
          </ac:picMkLst>
        </pc:picChg>
        <pc:picChg chg="del mod">
          <ac:chgData name="Yaze Li" userId="544af9ccee40cad8" providerId="LiveId" clId="{57F6038B-C9E7-44D1-942C-DEB5046C0BD4}" dt="2019-04-26T07:02:57.078" v="3608" actId="478"/>
          <ac:picMkLst>
            <pc:docMk/>
            <pc:sldMk cId="2732953057" sldId="502"/>
            <ac:picMk id="29" creationId="{0CEA0250-3ECA-4647-A9AD-54B7132FDB96}"/>
          </ac:picMkLst>
        </pc:picChg>
        <pc:picChg chg="mod topLvl modCrop">
          <ac:chgData name="Yaze Li" userId="544af9ccee40cad8" providerId="LiveId" clId="{57F6038B-C9E7-44D1-942C-DEB5046C0BD4}" dt="2019-04-26T07:22:32.254" v="3765" actId="1076"/>
          <ac:picMkLst>
            <pc:docMk/>
            <pc:sldMk cId="2732953057" sldId="502"/>
            <ac:picMk id="31" creationId="{68BA9BE9-A7CC-4A48-8C47-6B0951F0A165}"/>
          </ac:picMkLst>
        </pc:picChg>
        <pc:picChg chg="del mod">
          <ac:chgData name="Yaze Li" userId="544af9ccee40cad8" providerId="LiveId" clId="{57F6038B-C9E7-44D1-942C-DEB5046C0BD4}" dt="2019-04-26T07:15:59.734" v="3636" actId="478"/>
          <ac:picMkLst>
            <pc:docMk/>
            <pc:sldMk cId="2732953057" sldId="502"/>
            <ac:picMk id="33" creationId="{5761046A-4F41-48CC-89B4-0C6369F4E6EE}"/>
          </ac:picMkLst>
        </pc:picChg>
        <pc:picChg chg="mod topLvl">
          <ac:chgData name="Yaze Li" userId="544af9ccee40cad8" providerId="LiveId" clId="{57F6038B-C9E7-44D1-942C-DEB5046C0BD4}" dt="2019-04-26T07:39:25.607" v="3787" actId="1036"/>
          <ac:picMkLst>
            <pc:docMk/>
            <pc:sldMk cId="2732953057" sldId="502"/>
            <ac:picMk id="35" creationId="{44F3D705-9330-4A72-8DDB-CC95043186F7}"/>
          </ac:picMkLst>
        </pc:picChg>
        <pc:picChg chg="add mod">
          <ac:chgData name="Yaze Li" userId="544af9ccee40cad8" providerId="LiveId" clId="{57F6038B-C9E7-44D1-942C-DEB5046C0BD4}" dt="2019-04-26T07:22:59.953" v="3773" actId="1076"/>
          <ac:picMkLst>
            <pc:docMk/>
            <pc:sldMk cId="2732953057" sldId="502"/>
            <ac:picMk id="36" creationId="{8756795E-3CB9-4DDB-9610-5E045146BAF8}"/>
          </ac:picMkLst>
        </pc:picChg>
        <pc:picChg chg="mod">
          <ac:chgData name="Yaze Li" userId="544af9ccee40cad8" providerId="LiveId" clId="{57F6038B-C9E7-44D1-942C-DEB5046C0BD4}" dt="2019-04-26T07:21:31.352" v="3729" actId="1038"/>
          <ac:picMkLst>
            <pc:docMk/>
            <pc:sldMk cId="2732953057" sldId="502"/>
            <ac:picMk id="39" creationId="{BFBC23E1-0E7D-4B56-BFAD-D5CA767C2F18}"/>
          </ac:picMkLst>
        </pc:picChg>
        <pc:picChg chg="mod">
          <ac:chgData name="Yaze Li" userId="544af9ccee40cad8" providerId="LiveId" clId="{57F6038B-C9E7-44D1-942C-DEB5046C0BD4}" dt="2019-04-26T08:09:18.261" v="3885" actId="1076"/>
          <ac:picMkLst>
            <pc:docMk/>
            <pc:sldMk cId="2732953057" sldId="502"/>
            <ac:picMk id="41" creationId="{2841E376-A9F9-466E-B43D-296BCCCF2EE5}"/>
          </ac:picMkLst>
        </pc:picChg>
        <pc:picChg chg="mod">
          <ac:chgData name="Yaze Li" userId="544af9ccee40cad8" providerId="LiveId" clId="{57F6038B-C9E7-44D1-942C-DEB5046C0BD4}" dt="2019-04-26T08:10:12.241" v="3900" actId="1036"/>
          <ac:picMkLst>
            <pc:docMk/>
            <pc:sldMk cId="2732953057" sldId="502"/>
            <ac:picMk id="43" creationId="{0F6E68D4-5CF8-449D-8EAC-EBB00A86D678}"/>
          </ac:picMkLst>
        </pc:picChg>
      </pc:sldChg>
      <pc:sldChg chg="addSp delSp modSp modNotesTx">
        <pc:chgData name="Yaze Li" userId="544af9ccee40cad8" providerId="LiveId" clId="{57F6038B-C9E7-44D1-942C-DEB5046C0BD4}" dt="2019-04-26T08:46:47.799" v="4272" actId="20577"/>
        <pc:sldMkLst>
          <pc:docMk/>
          <pc:sldMk cId="1282376483" sldId="503"/>
        </pc:sldMkLst>
        <pc:spChg chg="mod">
          <ac:chgData name="Yaze Li" userId="544af9ccee40cad8" providerId="LiveId" clId="{57F6038B-C9E7-44D1-942C-DEB5046C0BD4}" dt="2019-04-26T08:00:37.884" v="3788"/>
          <ac:spMkLst>
            <pc:docMk/>
            <pc:sldMk cId="1282376483" sldId="503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08:46:47.799" v="4272" actId="20577"/>
          <ac:spMkLst>
            <pc:docMk/>
            <pc:sldMk cId="1282376483" sldId="503"/>
            <ac:spMk id="3" creationId="{00000000-0000-0000-0000-000000000000}"/>
          </ac:spMkLst>
        </pc:spChg>
        <pc:spChg chg="add del">
          <ac:chgData name="Yaze Li" userId="544af9ccee40cad8" providerId="LiveId" clId="{57F6038B-C9E7-44D1-942C-DEB5046C0BD4}" dt="2019-04-26T08:24:53.565" v="4072"/>
          <ac:spMkLst>
            <pc:docMk/>
            <pc:sldMk cId="1282376483" sldId="503"/>
            <ac:spMk id="4" creationId="{FD8A97E2-C616-4586-9703-793B4F55348B}"/>
          </ac:spMkLst>
        </pc:spChg>
        <pc:picChg chg="del">
          <ac:chgData name="Yaze Li" userId="544af9ccee40cad8" providerId="LiveId" clId="{57F6038B-C9E7-44D1-942C-DEB5046C0BD4}" dt="2019-04-26T08:00:42.435" v="3789" actId="478"/>
          <ac:picMkLst>
            <pc:docMk/>
            <pc:sldMk cId="1282376483" sldId="503"/>
            <ac:picMk id="6" creationId="{AD945FD7-88E5-458D-91E6-DA69E2DC6D90}"/>
          </ac:picMkLst>
        </pc:picChg>
        <pc:picChg chg="mod">
          <ac:chgData name="Yaze Li" userId="544af9ccee40cad8" providerId="LiveId" clId="{57F6038B-C9E7-44D1-942C-DEB5046C0BD4}" dt="2019-04-26T08:40:49.804" v="4168" actId="1035"/>
          <ac:picMkLst>
            <pc:docMk/>
            <pc:sldMk cId="1282376483" sldId="503"/>
            <ac:picMk id="7" creationId="{F6B1A998-DA2B-465B-986D-B69E916F9770}"/>
          </ac:picMkLst>
        </pc:picChg>
        <pc:picChg chg="mod">
          <ac:chgData name="Yaze Li" userId="544af9ccee40cad8" providerId="LiveId" clId="{57F6038B-C9E7-44D1-942C-DEB5046C0BD4}" dt="2019-04-26T08:41:40.669" v="4186" actId="1076"/>
          <ac:picMkLst>
            <pc:docMk/>
            <pc:sldMk cId="1282376483" sldId="503"/>
            <ac:picMk id="9" creationId="{042F7228-593D-459A-ABFF-30C42E473533}"/>
          </ac:picMkLst>
        </pc:picChg>
        <pc:picChg chg="mod">
          <ac:chgData name="Yaze Li" userId="544af9ccee40cad8" providerId="LiveId" clId="{57F6038B-C9E7-44D1-942C-DEB5046C0BD4}" dt="2019-04-26T08:45:21.746" v="4249" actId="1036"/>
          <ac:picMkLst>
            <pc:docMk/>
            <pc:sldMk cId="1282376483" sldId="503"/>
            <ac:picMk id="11" creationId="{3B0D9EAC-1E08-470B-AD37-E0E08EDD016C}"/>
          </ac:picMkLst>
        </pc:picChg>
        <pc:picChg chg="del">
          <ac:chgData name="Yaze Li" userId="544af9ccee40cad8" providerId="LiveId" clId="{57F6038B-C9E7-44D1-942C-DEB5046C0BD4}" dt="2019-04-26T08:00:42.435" v="3789" actId="478"/>
          <ac:picMkLst>
            <pc:docMk/>
            <pc:sldMk cId="1282376483" sldId="503"/>
            <ac:picMk id="12" creationId="{29F4D5FC-F6DC-4E77-BD12-95F65E62958A}"/>
          </ac:picMkLst>
        </pc:picChg>
        <pc:picChg chg="add mod">
          <ac:chgData name="Yaze Li" userId="544af9ccee40cad8" providerId="LiveId" clId="{57F6038B-C9E7-44D1-942C-DEB5046C0BD4}" dt="2019-04-26T08:46:24.432" v="4255" actId="1076"/>
          <ac:picMkLst>
            <pc:docMk/>
            <pc:sldMk cId="1282376483" sldId="503"/>
            <ac:picMk id="3075" creationId="{0E26CA9A-0D25-4448-97B0-5D46354F34E5}"/>
          </ac:picMkLst>
        </pc:picChg>
      </pc:sldChg>
      <pc:sldChg chg="addSp delSp modSp">
        <pc:chgData name="Yaze Li" userId="544af9ccee40cad8" providerId="LiveId" clId="{57F6038B-C9E7-44D1-942C-DEB5046C0BD4}" dt="2019-04-26T10:25:01.221" v="5459" actId="1036"/>
        <pc:sldMkLst>
          <pc:docMk/>
          <pc:sldMk cId="3797394523" sldId="504"/>
        </pc:sldMkLst>
        <pc:spChg chg="mod">
          <ac:chgData name="Yaze Li" userId="544af9ccee40cad8" providerId="LiveId" clId="{57F6038B-C9E7-44D1-942C-DEB5046C0BD4}" dt="2019-04-26T10:25:01.221" v="5459" actId="1036"/>
          <ac:spMkLst>
            <pc:docMk/>
            <pc:sldMk cId="3797394523" sldId="504"/>
            <ac:spMk id="2" creationId="{00000000-0000-0000-0000-000000000000}"/>
          </ac:spMkLst>
        </pc:spChg>
        <pc:spChg chg="mod">
          <ac:chgData name="Yaze Li" userId="544af9ccee40cad8" providerId="LiveId" clId="{57F6038B-C9E7-44D1-942C-DEB5046C0BD4}" dt="2019-04-26T09:43:09.107" v="5077" actId="20577"/>
          <ac:spMkLst>
            <pc:docMk/>
            <pc:sldMk cId="3797394523" sldId="504"/>
            <ac:spMk id="3" creationId="{00000000-0000-0000-0000-000000000000}"/>
          </ac:spMkLst>
        </pc:spChg>
        <pc:picChg chg="del">
          <ac:chgData name="Yaze Li" userId="544af9ccee40cad8" providerId="LiveId" clId="{57F6038B-C9E7-44D1-942C-DEB5046C0BD4}" dt="2019-04-26T09:05:35.442" v="4567" actId="478"/>
          <ac:picMkLst>
            <pc:docMk/>
            <pc:sldMk cId="3797394523" sldId="504"/>
            <ac:picMk id="4" creationId="{3653A3C4-664B-4710-9C2E-B00D5F266261}"/>
          </ac:picMkLst>
        </pc:picChg>
        <pc:picChg chg="add mod">
          <ac:chgData name="Yaze Li" userId="544af9ccee40cad8" providerId="LiveId" clId="{57F6038B-C9E7-44D1-942C-DEB5046C0BD4}" dt="2019-04-26T09:11:04.165" v="4727" actId="1036"/>
          <ac:picMkLst>
            <pc:docMk/>
            <pc:sldMk cId="3797394523" sldId="504"/>
            <ac:picMk id="5" creationId="{0CCA7BD0-464B-4650-B06B-FCDC47FDC044}"/>
          </ac:picMkLst>
        </pc:picChg>
        <pc:picChg chg="add mod">
          <ac:chgData name="Yaze Li" userId="544af9ccee40cad8" providerId="LiveId" clId="{57F6038B-C9E7-44D1-942C-DEB5046C0BD4}" dt="2019-04-26T09:20:42.319" v="4808" actId="1076"/>
          <ac:picMkLst>
            <pc:docMk/>
            <pc:sldMk cId="3797394523" sldId="504"/>
            <ac:picMk id="6" creationId="{E0762C41-16DC-46DA-BE19-A9ABEB5DE2A5}"/>
          </ac:picMkLst>
        </pc:picChg>
        <pc:picChg chg="del">
          <ac:chgData name="Yaze Li" userId="544af9ccee40cad8" providerId="LiveId" clId="{57F6038B-C9E7-44D1-942C-DEB5046C0BD4}" dt="2019-04-26T09:05:35.442" v="4567" actId="478"/>
          <ac:picMkLst>
            <pc:docMk/>
            <pc:sldMk cId="3797394523" sldId="504"/>
            <ac:picMk id="7" creationId="{36058B2C-DA02-4FC2-82FE-24F9C6C265B7}"/>
          </ac:picMkLst>
        </pc:picChg>
        <pc:picChg chg="add mod">
          <ac:chgData name="Yaze Li" userId="544af9ccee40cad8" providerId="LiveId" clId="{57F6038B-C9E7-44D1-942C-DEB5046C0BD4}" dt="2019-04-26T09:41:46.180" v="5005" actId="1035"/>
          <ac:picMkLst>
            <pc:docMk/>
            <pc:sldMk cId="3797394523" sldId="504"/>
            <ac:picMk id="8" creationId="{7D258EFB-91A0-41A0-9B1E-B72F55C478C8}"/>
          </ac:picMkLst>
        </pc:picChg>
        <pc:picChg chg="add mod">
          <ac:chgData name="Yaze Li" userId="544af9ccee40cad8" providerId="LiveId" clId="{57F6038B-C9E7-44D1-942C-DEB5046C0BD4}" dt="2019-04-26T09:41:09.803" v="4963" actId="1076"/>
          <ac:picMkLst>
            <pc:docMk/>
            <pc:sldMk cId="3797394523" sldId="504"/>
            <ac:picMk id="9" creationId="{730CE482-9C45-4647-B3AE-F3A0DBAE16CC}"/>
          </ac:picMkLst>
        </pc:picChg>
      </pc:sldChg>
      <pc:sldChg chg="addSp delSp modSp add">
        <pc:chgData name="Yaze Li" userId="544af9ccee40cad8" providerId="LiveId" clId="{57F6038B-C9E7-44D1-942C-DEB5046C0BD4}" dt="2019-04-26T11:31:02.815" v="6512" actId="27636"/>
        <pc:sldMkLst>
          <pc:docMk/>
          <pc:sldMk cId="784608650" sldId="505"/>
        </pc:sldMkLst>
        <pc:spChg chg="mod">
          <ac:chgData name="Yaze Li" userId="544af9ccee40cad8" providerId="LiveId" clId="{57F6038B-C9E7-44D1-942C-DEB5046C0BD4}" dt="2019-04-25T20:56:03.791" v="107" actId="20577"/>
          <ac:spMkLst>
            <pc:docMk/>
            <pc:sldMk cId="784608650" sldId="505"/>
            <ac:spMk id="2" creationId="{E319C9BF-9732-4C8B-B7A1-9BCFE0A44CB1}"/>
          </ac:spMkLst>
        </pc:spChg>
        <pc:spChg chg="del mod">
          <ac:chgData name="Yaze Li" userId="544af9ccee40cad8" providerId="LiveId" clId="{57F6038B-C9E7-44D1-942C-DEB5046C0BD4}" dt="2019-04-25T20:59:52.217" v="179" actId="478"/>
          <ac:spMkLst>
            <pc:docMk/>
            <pc:sldMk cId="784608650" sldId="505"/>
            <ac:spMk id="3" creationId="{1D5A54E6-B13A-4E9B-91EF-C099F9D96B0C}"/>
          </ac:spMkLst>
        </pc:spChg>
        <pc:spChg chg="add mod">
          <ac:chgData name="Yaze Li" userId="544af9ccee40cad8" providerId="LiveId" clId="{57F6038B-C9E7-44D1-942C-DEB5046C0BD4}" dt="2019-04-26T11:31:02.815" v="6512" actId="27636"/>
          <ac:spMkLst>
            <pc:docMk/>
            <pc:sldMk cId="784608650" sldId="505"/>
            <ac:spMk id="4" creationId="{A32062F1-CEE0-40B5-9DE3-6A01E8433F34}"/>
          </ac:spMkLst>
        </pc:spChg>
        <pc:spChg chg="add del mod">
          <ac:chgData name="Yaze Li" userId="544af9ccee40cad8" providerId="LiveId" clId="{57F6038B-C9E7-44D1-942C-DEB5046C0BD4}" dt="2019-04-25T20:59:55.801" v="180" actId="478"/>
          <ac:spMkLst>
            <pc:docMk/>
            <pc:sldMk cId="784608650" sldId="505"/>
            <ac:spMk id="6" creationId="{60FC57D3-1346-4EF8-825E-E61CB9696423}"/>
          </ac:spMkLst>
        </pc:spChg>
      </pc:sldChg>
      <pc:sldChg chg="addSp delSp modSp add">
        <pc:chgData name="Yaze Li" userId="544af9ccee40cad8" providerId="LiveId" clId="{57F6038B-C9E7-44D1-942C-DEB5046C0BD4}" dt="2019-04-26T05:00:00.056" v="1976" actId="20577"/>
        <pc:sldMkLst>
          <pc:docMk/>
          <pc:sldMk cId="2465196094" sldId="506"/>
        </pc:sldMkLst>
        <pc:spChg chg="mod">
          <ac:chgData name="Yaze Li" userId="544af9ccee40cad8" providerId="LiveId" clId="{57F6038B-C9E7-44D1-942C-DEB5046C0BD4}" dt="2019-04-26T04:24:45.558" v="1072" actId="20577"/>
          <ac:spMkLst>
            <pc:docMk/>
            <pc:sldMk cId="2465196094" sldId="506"/>
            <ac:spMk id="2" creationId="{B56037E6-A0FD-47D3-ABB2-660C24D6AB63}"/>
          </ac:spMkLst>
        </pc:spChg>
        <pc:spChg chg="mod">
          <ac:chgData name="Yaze Li" userId="544af9ccee40cad8" providerId="LiveId" clId="{57F6038B-C9E7-44D1-942C-DEB5046C0BD4}" dt="2019-04-26T05:00:00.056" v="1976" actId="20577"/>
          <ac:spMkLst>
            <pc:docMk/>
            <pc:sldMk cId="2465196094" sldId="506"/>
            <ac:spMk id="3" creationId="{0D396505-C22A-49AC-BF47-CA59DC465826}"/>
          </ac:spMkLst>
        </pc:spChg>
        <pc:picChg chg="add del mod">
          <ac:chgData name="Yaze Li" userId="544af9ccee40cad8" providerId="LiveId" clId="{57F6038B-C9E7-44D1-942C-DEB5046C0BD4}" dt="2019-04-26T04:57:53.178" v="1832" actId="478"/>
          <ac:picMkLst>
            <pc:docMk/>
            <pc:sldMk cId="2465196094" sldId="506"/>
            <ac:picMk id="1026" creationId="{B53B34D5-3D1D-4964-87E2-C2E21FEEAECF}"/>
          </ac:picMkLst>
        </pc:picChg>
        <pc:picChg chg="add del mod">
          <ac:chgData name="Yaze Li" userId="544af9ccee40cad8" providerId="LiveId" clId="{57F6038B-C9E7-44D1-942C-DEB5046C0BD4}" dt="2019-04-26T04:57:53.977" v="1833" actId="478"/>
          <ac:picMkLst>
            <pc:docMk/>
            <pc:sldMk cId="2465196094" sldId="506"/>
            <ac:picMk id="1028" creationId="{C8E2AA21-09C9-48BC-83CA-DBFE61736945}"/>
          </ac:picMkLst>
        </pc:picChg>
      </pc:sldChg>
      <pc:sldChg chg="addSp delSp modSp add">
        <pc:chgData name="Yaze Li" userId="544af9ccee40cad8" providerId="LiveId" clId="{57F6038B-C9E7-44D1-942C-DEB5046C0BD4}" dt="2019-04-26T10:36:39.876" v="5557" actId="20577"/>
        <pc:sldMkLst>
          <pc:docMk/>
          <pc:sldMk cId="2648837705" sldId="507"/>
        </pc:sldMkLst>
        <pc:spChg chg="mod">
          <ac:chgData name="Yaze Li" userId="544af9ccee40cad8" providerId="LiveId" clId="{57F6038B-C9E7-44D1-942C-DEB5046C0BD4}" dt="2019-04-26T09:43:33.875" v="5079"/>
          <ac:spMkLst>
            <pc:docMk/>
            <pc:sldMk cId="2648837705" sldId="507"/>
            <ac:spMk id="2" creationId="{09733620-8620-409E-8D60-69D76DEEEA55}"/>
          </ac:spMkLst>
        </pc:spChg>
        <pc:spChg chg="mod">
          <ac:chgData name="Yaze Li" userId="544af9ccee40cad8" providerId="LiveId" clId="{57F6038B-C9E7-44D1-942C-DEB5046C0BD4}" dt="2019-04-26T10:36:39.876" v="5557" actId="20577"/>
          <ac:spMkLst>
            <pc:docMk/>
            <pc:sldMk cId="2648837705" sldId="507"/>
            <ac:spMk id="3" creationId="{82952376-6D06-47F6-8C4B-D97853ED6F03}"/>
          </ac:spMkLst>
        </pc:spChg>
        <pc:picChg chg="add mod">
          <ac:chgData name="Yaze Li" userId="544af9ccee40cad8" providerId="LiveId" clId="{57F6038B-C9E7-44D1-942C-DEB5046C0BD4}" dt="2019-04-26T09:47:33.633" v="5149" actId="1036"/>
          <ac:picMkLst>
            <pc:docMk/>
            <pc:sldMk cId="2648837705" sldId="507"/>
            <ac:picMk id="4" creationId="{6F8A61E0-A1F5-49AB-BD92-6C25A9C2C997}"/>
          </ac:picMkLst>
        </pc:picChg>
        <pc:picChg chg="add del mod">
          <ac:chgData name="Yaze Li" userId="544af9ccee40cad8" providerId="LiveId" clId="{57F6038B-C9E7-44D1-942C-DEB5046C0BD4}" dt="2019-04-26T09:47:40.689" v="5150" actId="478"/>
          <ac:picMkLst>
            <pc:docMk/>
            <pc:sldMk cId="2648837705" sldId="507"/>
            <ac:picMk id="5" creationId="{4529B26C-65F3-45D6-849C-6FB9BF32E4DD}"/>
          </ac:picMkLst>
        </pc:picChg>
        <pc:picChg chg="mod">
          <ac:chgData name="Yaze Li" userId="544af9ccee40cad8" providerId="LiveId" clId="{57F6038B-C9E7-44D1-942C-DEB5046C0BD4}" dt="2019-04-26T09:48:08.001" v="5157" actId="1076"/>
          <ac:picMkLst>
            <pc:docMk/>
            <pc:sldMk cId="2648837705" sldId="507"/>
            <ac:picMk id="7" creationId="{2C733662-7886-4BE8-850C-91C6F36E7F95}"/>
          </ac:picMkLst>
        </pc:picChg>
        <pc:picChg chg="add mod modCrop">
          <ac:chgData name="Yaze Li" userId="544af9ccee40cad8" providerId="LiveId" clId="{57F6038B-C9E7-44D1-942C-DEB5046C0BD4}" dt="2019-04-26T09:49:28.836" v="5180" actId="1037"/>
          <ac:picMkLst>
            <pc:docMk/>
            <pc:sldMk cId="2648837705" sldId="507"/>
            <ac:picMk id="8" creationId="{99303C70-A442-4BAC-B944-D9D0A7598B92}"/>
          </ac:picMkLst>
        </pc:picChg>
        <pc:picChg chg="add del mod">
          <ac:chgData name="Yaze Li" userId="544af9ccee40cad8" providerId="LiveId" clId="{57F6038B-C9E7-44D1-942C-DEB5046C0BD4}" dt="2019-04-26T10:27:40.383" v="5467" actId="478"/>
          <ac:picMkLst>
            <pc:docMk/>
            <pc:sldMk cId="2648837705" sldId="507"/>
            <ac:picMk id="9" creationId="{6812DEFC-2EEC-4AE5-A7C4-3A4E4F5CF32B}"/>
          </ac:picMkLst>
        </pc:picChg>
        <pc:picChg chg="add del mod modCrop">
          <ac:chgData name="Yaze Li" userId="544af9ccee40cad8" providerId="LiveId" clId="{57F6038B-C9E7-44D1-942C-DEB5046C0BD4}" dt="2019-04-26T10:29:30.058" v="5479" actId="478"/>
          <ac:picMkLst>
            <pc:docMk/>
            <pc:sldMk cId="2648837705" sldId="507"/>
            <ac:picMk id="10" creationId="{F811273E-FE4D-4787-999E-56DC9B48D04C}"/>
          </ac:picMkLst>
        </pc:picChg>
        <pc:picChg chg="del mod">
          <ac:chgData name="Yaze Li" userId="544af9ccee40cad8" providerId="LiveId" clId="{57F6038B-C9E7-44D1-942C-DEB5046C0BD4}" dt="2019-04-26T09:56:14.085" v="5302" actId="478"/>
          <ac:picMkLst>
            <pc:docMk/>
            <pc:sldMk cId="2648837705" sldId="507"/>
            <ac:picMk id="12" creationId="{4E29F8BB-928A-4090-AE7D-423A9B87B055}"/>
          </ac:picMkLst>
        </pc:picChg>
        <pc:picChg chg="del mod">
          <ac:chgData name="Yaze Li" userId="544af9ccee40cad8" providerId="LiveId" clId="{57F6038B-C9E7-44D1-942C-DEB5046C0BD4}" dt="2019-04-26T09:56:35.031" v="5309" actId="478"/>
          <ac:picMkLst>
            <pc:docMk/>
            <pc:sldMk cId="2648837705" sldId="507"/>
            <ac:picMk id="14" creationId="{8BFEC9FF-4B76-4FD0-B26A-1C5FB243B4A0}"/>
          </ac:picMkLst>
        </pc:picChg>
        <pc:picChg chg="del mod">
          <ac:chgData name="Yaze Li" userId="544af9ccee40cad8" providerId="LiveId" clId="{57F6038B-C9E7-44D1-942C-DEB5046C0BD4}" dt="2019-04-26T10:29:30.058" v="5479" actId="478"/>
          <ac:picMkLst>
            <pc:docMk/>
            <pc:sldMk cId="2648837705" sldId="507"/>
            <ac:picMk id="16" creationId="{1B683485-4164-4AED-B1A6-66B551098677}"/>
          </ac:picMkLst>
        </pc:picChg>
        <pc:picChg chg="add del mod modCrop">
          <ac:chgData name="Yaze Li" userId="544af9ccee40cad8" providerId="LiveId" clId="{57F6038B-C9E7-44D1-942C-DEB5046C0BD4}" dt="2019-04-26T10:29:30.058" v="5479" actId="478"/>
          <ac:picMkLst>
            <pc:docMk/>
            <pc:sldMk cId="2648837705" sldId="507"/>
            <ac:picMk id="17" creationId="{C0A02B77-D513-4611-8C7B-174F4F52E022}"/>
          </ac:picMkLst>
        </pc:picChg>
      </pc:sldChg>
      <pc:sldChg chg="addSp delSp modSp add">
        <pc:chgData name="Yaze Li" userId="544af9ccee40cad8" providerId="LiveId" clId="{57F6038B-C9E7-44D1-942C-DEB5046C0BD4}" dt="2019-04-26T10:12:29.629" v="5453" actId="20577"/>
        <pc:sldMkLst>
          <pc:docMk/>
          <pc:sldMk cId="1052676577" sldId="508"/>
        </pc:sldMkLst>
        <pc:spChg chg="mod">
          <ac:chgData name="Yaze Li" userId="544af9ccee40cad8" providerId="LiveId" clId="{57F6038B-C9E7-44D1-942C-DEB5046C0BD4}" dt="2019-04-26T10:05:38.080" v="5365" actId="20577"/>
          <ac:spMkLst>
            <pc:docMk/>
            <pc:sldMk cId="1052676577" sldId="508"/>
            <ac:spMk id="2" creationId="{F9F1BE65-177E-4E92-BD81-11232A63ABE7}"/>
          </ac:spMkLst>
        </pc:spChg>
        <pc:spChg chg="del">
          <ac:chgData name="Yaze Li" userId="544af9ccee40cad8" providerId="LiveId" clId="{57F6038B-C9E7-44D1-942C-DEB5046C0BD4}" dt="2019-04-26T10:06:58.594" v="5368" actId="478"/>
          <ac:spMkLst>
            <pc:docMk/>
            <pc:sldMk cId="1052676577" sldId="508"/>
            <ac:spMk id="3" creationId="{81251C6B-E68E-4291-9574-1F9709FEF228}"/>
          </ac:spMkLst>
        </pc:spChg>
        <pc:spChg chg="add del">
          <ac:chgData name="Yaze Li" userId="544af9ccee40cad8" providerId="LiveId" clId="{57F6038B-C9E7-44D1-942C-DEB5046C0BD4}" dt="2019-04-26T10:06:54.528" v="5367"/>
          <ac:spMkLst>
            <pc:docMk/>
            <pc:sldMk cId="1052676577" sldId="508"/>
            <ac:spMk id="4" creationId="{07A70F40-49D9-4350-908F-6A0179EA55D2}"/>
          </ac:spMkLst>
        </pc:spChg>
        <pc:spChg chg="add mod">
          <ac:chgData name="Yaze Li" userId="544af9ccee40cad8" providerId="LiveId" clId="{57F6038B-C9E7-44D1-942C-DEB5046C0BD4}" dt="2019-04-26T10:12:29.629" v="5453" actId="20577"/>
          <ac:spMkLst>
            <pc:docMk/>
            <pc:sldMk cId="1052676577" sldId="508"/>
            <ac:spMk id="12" creationId="{001C3B79-24BC-4BF4-B8EA-28899C891529}"/>
          </ac:spMkLst>
        </pc:spChg>
        <pc:grpChg chg="add mod">
          <ac:chgData name="Yaze Li" userId="544af9ccee40cad8" providerId="LiveId" clId="{57F6038B-C9E7-44D1-942C-DEB5046C0BD4}" dt="2019-04-26T10:11:25.449" v="5427" actId="164"/>
          <ac:grpSpMkLst>
            <pc:docMk/>
            <pc:sldMk cId="1052676577" sldId="508"/>
            <ac:grpSpMk id="24" creationId="{C0E6AB5A-0CF3-4491-80DD-F7E579731B54}"/>
          </ac:grpSpMkLst>
        </pc:grp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5" creationId="{A97989DE-2199-41A9-BF4F-2D841A8F91C3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6" creationId="{9D58C8B8-B397-4273-B69E-5228A56E3AA5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7" creationId="{ECCF6709-920B-44ED-94B6-F1DAC54D38A9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8" creationId="{218E0AD2-2DCE-46B2-B703-E8C0B9601F1B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9" creationId="{052278A6-378B-45DC-B356-5383895860C2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10" creationId="{02CB3A05-B611-40DA-9B8E-7F3788452E1A}"/>
          </ac:picMkLst>
        </pc:picChg>
        <pc:picChg chg="add del">
          <ac:chgData name="Yaze Li" userId="544af9ccee40cad8" providerId="LiveId" clId="{57F6038B-C9E7-44D1-942C-DEB5046C0BD4}" dt="2019-04-26T10:06:54.528" v="5367"/>
          <ac:picMkLst>
            <pc:docMk/>
            <pc:sldMk cId="1052676577" sldId="508"/>
            <ac:picMk id="11" creationId="{93AB03AC-487B-4917-A27E-C298DB399224}"/>
          </ac:picMkLst>
        </pc:picChg>
        <pc:picChg chg="add del">
          <ac:chgData name="Yaze Li" userId="544af9ccee40cad8" providerId="LiveId" clId="{57F6038B-C9E7-44D1-942C-DEB5046C0BD4}" dt="2019-04-26T10:07:10.490" v="5370" actId="478"/>
          <ac:picMkLst>
            <pc:docMk/>
            <pc:sldMk cId="1052676577" sldId="508"/>
            <ac:picMk id="13" creationId="{A33E5843-F26B-4A39-BA9C-C19927695CA1}"/>
          </ac:picMkLst>
        </pc:picChg>
        <pc:picChg chg="add del mod">
          <ac:chgData name="Yaze Li" userId="544af9ccee40cad8" providerId="LiveId" clId="{57F6038B-C9E7-44D1-942C-DEB5046C0BD4}" dt="2019-04-26T10:08:10.775" v="5385" actId="478"/>
          <ac:picMkLst>
            <pc:docMk/>
            <pc:sldMk cId="1052676577" sldId="508"/>
            <ac:picMk id="14" creationId="{93CF511F-1CEE-412C-BC66-96DC4071E0A8}"/>
          </ac:picMkLst>
        </pc:picChg>
        <pc:picChg chg="add del">
          <ac:chgData name="Yaze Li" userId="544af9ccee40cad8" providerId="LiveId" clId="{57F6038B-C9E7-44D1-942C-DEB5046C0BD4}" dt="2019-04-26T10:10:00.805" v="5394" actId="478"/>
          <ac:picMkLst>
            <pc:docMk/>
            <pc:sldMk cId="1052676577" sldId="508"/>
            <ac:picMk id="15" creationId="{37707695-1B7A-4821-AF04-3656A1E7631D}"/>
          </ac:picMkLst>
        </pc:picChg>
        <pc:picChg chg="add mod">
          <ac:chgData name="Yaze Li" userId="544af9ccee40cad8" providerId="LiveId" clId="{57F6038B-C9E7-44D1-942C-DEB5046C0BD4}" dt="2019-04-26T10:11:25.449" v="5427" actId="164"/>
          <ac:picMkLst>
            <pc:docMk/>
            <pc:sldMk cId="1052676577" sldId="508"/>
            <ac:picMk id="16" creationId="{6266CAA7-958A-4DBC-A744-7C6249B31374}"/>
          </ac:picMkLst>
        </pc:picChg>
        <pc:picChg chg="add mod">
          <ac:chgData name="Yaze Li" userId="544af9ccee40cad8" providerId="LiveId" clId="{57F6038B-C9E7-44D1-942C-DEB5046C0BD4}" dt="2019-04-26T10:09:42.235" v="5393" actId="1036"/>
          <ac:picMkLst>
            <pc:docMk/>
            <pc:sldMk cId="1052676577" sldId="508"/>
            <ac:picMk id="17" creationId="{4032B7D8-7B5C-4A54-84F8-F773AA34A8FD}"/>
          </ac:picMkLst>
        </pc:picChg>
        <pc:picChg chg="add del">
          <ac:chgData name="Yaze Li" userId="544af9ccee40cad8" providerId="LiveId" clId="{57F6038B-C9E7-44D1-942C-DEB5046C0BD4}" dt="2019-04-26T10:12:03.840" v="5429" actId="478"/>
          <ac:picMkLst>
            <pc:docMk/>
            <pc:sldMk cId="1052676577" sldId="508"/>
            <ac:picMk id="18" creationId="{D0EDDE92-8ADF-4475-95B6-A10455A94C45}"/>
          </ac:picMkLst>
        </pc:picChg>
        <pc:picChg chg="add del">
          <ac:chgData name="Yaze Li" userId="544af9ccee40cad8" providerId="LiveId" clId="{57F6038B-C9E7-44D1-942C-DEB5046C0BD4}" dt="2019-04-26T10:12:04.699" v="5430" actId="478"/>
          <ac:picMkLst>
            <pc:docMk/>
            <pc:sldMk cId="1052676577" sldId="508"/>
            <ac:picMk id="19" creationId="{ED0D5B37-8622-4B67-8D3F-551CFA09FB89}"/>
          </ac:picMkLst>
        </pc:picChg>
        <pc:picChg chg="mod">
          <ac:chgData name="Yaze Li" userId="544af9ccee40cad8" providerId="LiveId" clId="{57F6038B-C9E7-44D1-942C-DEB5046C0BD4}" dt="2019-04-26T10:07:39.563" v="5380" actId="1038"/>
          <ac:picMkLst>
            <pc:docMk/>
            <pc:sldMk cId="1052676577" sldId="508"/>
            <ac:picMk id="21" creationId="{26632871-FDF9-4661-8958-CABC1661C7CE}"/>
          </ac:picMkLst>
        </pc:picChg>
        <pc:picChg chg="add mod">
          <ac:chgData name="Yaze Li" userId="544af9ccee40cad8" providerId="LiveId" clId="{57F6038B-C9E7-44D1-942C-DEB5046C0BD4}" dt="2019-04-26T10:08:52.199" v="5388" actId="1076"/>
          <ac:picMkLst>
            <pc:docMk/>
            <pc:sldMk cId="1052676577" sldId="508"/>
            <ac:picMk id="22" creationId="{9695A8F4-241D-47BB-A886-F2ABA36FAD66}"/>
          </ac:picMkLst>
        </pc:picChg>
        <pc:picChg chg="add mod">
          <ac:chgData name="Yaze Li" userId="544af9ccee40cad8" providerId="LiveId" clId="{57F6038B-C9E7-44D1-942C-DEB5046C0BD4}" dt="2019-04-26T10:11:25.449" v="5427" actId="164"/>
          <ac:picMkLst>
            <pc:docMk/>
            <pc:sldMk cId="1052676577" sldId="508"/>
            <ac:picMk id="23" creationId="{CA47CB42-F4F4-4DA1-AC02-FAEBEE6F58C3}"/>
          </ac:picMkLst>
        </pc:picChg>
      </pc:sldChg>
      <pc:sldChg chg="addSp delSp modSp add modNotesTx">
        <pc:chgData name="Yaze Li" userId="544af9ccee40cad8" providerId="LiveId" clId="{57F6038B-C9E7-44D1-942C-DEB5046C0BD4}" dt="2019-04-26T11:03:03.508" v="6113" actId="20577"/>
        <pc:sldMkLst>
          <pc:docMk/>
          <pc:sldMk cId="2328336059" sldId="509"/>
        </pc:sldMkLst>
        <pc:spChg chg="mod">
          <ac:chgData name="Yaze Li" userId="544af9ccee40cad8" providerId="LiveId" clId="{57F6038B-C9E7-44D1-942C-DEB5046C0BD4}" dt="2019-04-26T10:23:15.544" v="5455"/>
          <ac:spMkLst>
            <pc:docMk/>
            <pc:sldMk cId="2328336059" sldId="509"/>
            <ac:spMk id="2" creationId="{3F5612B8-C45C-4F3D-86F7-4E08D5847CBD}"/>
          </ac:spMkLst>
        </pc:spChg>
        <pc:spChg chg="mod">
          <ac:chgData name="Yaze Li" userId="544af9ccee40cad8" providerId="LiveId" clId="{57F6038B-C9E7-44D1-942C-DEB5046C0BD4}" dt="2019-04-26T11:03:03.508" v="6113" actId="20577"/>
          <ac:spMkLst>
            <pc:docMk/>
            <pc:sldMk cId="2328336059" sldId="509"/>
            <ac:spMk id="3" creationId="{AA317618-96CE-482C-B0BE-DA3C002D2EF5}"/>
          </ac:spMkLst>
        </pc:spChg>
        <pc:grpChg chg="add mod">
          <ac:chgData name="Yaze Li" userId="544af9ccee40cad8" providerId="LiveId" clId="{57F6038B-C9E7-44D1-942C-DEB5046C0BD4}" dt="2019-04-26T10:42:17.971" v="5699" actId="1035"/>
          <ac:grpSpMkLst>
            <pc:docMk/>
            <pc:sldMk cId="2328336059" sldId="509"/>
            <ac:grpSpMk id="6" creationId="{20DC1A56-5028-4AD5-97B1-F6337E9C0456}"/>
          </ac:grpSpMkLst>
        </pc:grpChg>
        <pc:picChg chg="add mod">
          <ac:chgData name="Yaze Li" userId="544af9ccee40cad8" providerId="LiveId" clId="{57F6038B-C9E7-44D1-942C-DEB5046C0BD4}" dt="2019-04-26T10:38:16.631" v="5562" actId="164"/>
          <ac:picMkLst>
            <pc:docMk/>
            <pc:sldMk cId="2328336059" sldId="509"/>
            <ac:picMk id="4" creationId="{B48E81B2-DDED-4662-8DF4-26139ED90E7F}"/>
          </ac:picMkLst>
        </pc:picChg>
        <pc:picChg chg="add mod">
          <ac:chgData name="Yaze Li" userId="544af9ccee40cad8" providerId="LiveId" clId="{57F6038B-C9E7-44D1-942C-DEB5046C0BD4}" dt="2019-04-26T10:38:16.631" v="5562" actId="164"/>
          <ac:picMkLst>
            <pc:docMk/>
            <pc:sldMk cId="2328336059" sldId="509"/>
            <ac:picMk id="5" creationId="{8A87D0C2-C897-494F-A599-1C80AB464CD4}"/>
          </ac:picMkLst>
        </pc:picChg>
        <pc:picChg chg="add del mod">
          <ac:chgData name="Yaze Li" userId="544af9ccee40cad8" providerId="LiveId" clId="{57F6038B-C9E7-44D1-942C-DEB5046C0BD4}" dt="2019-04-26T10:56:38.201" v="6043" actId="478"/>
          <ac:picMkLst>
            <pc:docMk/>
            <pc:sldMk cId="2328336059" sldId="509"/>
            <ac:picMk id="7" creationId="{D05B2666-6F0F-4471-B7A1-53DE53562196}"/>
          </ac:picMkLst>
        </pc:picChg>
        <pc:picChg chg="add mod">
          <ac:chgData name="Yaze Li" userId="544af9ccee40cad8" providerId="LiveId" clId="{57F6038B-C9E7-44D1-942C-DEB5046C0BD4}" dt="2019-04-26T11:02:46.677" v="6097" actId="1076"/>
          <ac:picMkLst>
            <pc:docMk/>
            <pc:sldMk cId="2328336059" sldId="509"/>
            <ac:picMk id="8" creationId="{5AABDBC5-F89F-4BFE-BBFF-AC27550B9425}"/>
          </ac:picMkLst>
        </pc:picChg>
      </pc:sldChg>
      <pc:sldChg chg="addSp modSp add">
        <pc:chgData name="Yaze Li" userId="544af9ccee40cad8" providerId="LiveId" clId="{57F6038B-C9E7-44D1-942C-DEB5046C0BD4}" dt="2019-04-26T11:11:00.748" v="6271" actId="20577"/>
        <pc:sldMkLst>
          <pc:docMk/>
          <pc:sldMk cId="204279780" sldId="510"/>
        </pc:sldMkLst>
        <pc:spChg chg="mod">
          <ac:chgData name="Yaze Li" userId="544af9ccee40cad8" providerId="LiveId" clId="{57F6038B-C9E7-44D1-942C-DEB5046C0BD4}" dt="2019-04-26T10:52:22.501" v="5913" actId="20577"/>
          <ac:spMkLst>
            <pc:docMk/>
            <pc:sldMk cId="204279780" sldId="510"/>
            <ac:spMk id="2" creationId="{5D46A9A5-A3F1-4055-8809-B7717D1754A1}"/>
          </ac:spMkLst>
        </pc:spChg>
        <pc:spChg chg="mod">
          <ac:chgData name="Yaze Li" userId="544af9ccee40cad8" providerId="LiveId" clId="{57F6038B-C9E7-44D1-942C-DEB5046C0BD4}" dt="2019-04-26T11:11:00.748" v="6271" actId="20577"/>
          <ac:spMkLst>
            <pc:docMk/>
            <pc:sldMk cId="204279780" sldId="510"/>
            <ac:spMk id="3" creationId="{C6530A46-537B-487C-809C-9715D737274E}"/>
          </ac:spMkLst>
        </pc:spChg>
        <pc:grpChg chg="add mod">
          <ac:chgData name="Yaze Li" userId="544af9ccee40cad8" providerId="LiveId" clId="{57F6038B-C9E7-44D1-942C-DEB5046C0BD4}" dt="2019-04-26T11:10:27.874" v="6250" actId="1076"/>
          <ac:grpSpMkLst>
            <pc:docMk/>
            <pc:sldMk cId="204279780" sldId="510"/>
            <ac:grpSpMk id="5" creationId="{7F7EC90D-5C25-458B-9AEC-56442006EC35}"/>
          </ac:grpSpMkLst>
        </pc:grpChg>
        <pc:picChg chg="add mod">
          <ac:chgData name="Yaze Li" userId="544af9ccee40cad8" providerId="LiveId" clId="{57F6038B-C9E7-44D1-942C-DEB5046C0BD4}" dt="2019-04-26T11:10:25.183" v="6249" actId="1076"/>
          <ac:picMkLst>
            <pc:docMk/>
            <pc:sldMk cId="204279780" sldId="510"/>
            <ac:picMk id="4" creationId="{60D8A151-3A7B-4045-AB06-CE161731D2A5}"/>
          </ac:picMkLst>
        </pc:picChg>
      </pc:sldChg>
      <pc:sldChg chg="addSp delSp modSp add">
        <pc:chgData name="Yaze Li" userId="544af9ccee40cad8" providerId="LiveId" clId="{57F6038B-C9E7-44D1-942C-DEB5046C0BD4}" dt="2019-04-26T11:29:13.796" v="6496" actId="20577"/>
        <pc:sldMkLst>
          <pc:docMk/>
          <pc:sldMk cId="2892480028" sldId="511"/>
        </pc:sldMkLst>
        <pc:spChg chg="mod">
          <ac:chgData name="Yaze Li" userId="544af9ccee40cad8" providerId="LiveId" clId="{57F6038B-C9E7-44D1-942C-DEB5046C0BD4}" dt="2019-04-26T11:11:13.605" v="6273"/>
          <ac:spMkLst>
            <pc:docMk/>
            <pc:sldMk cId="2892480028" sldId="511"/>
            <ac:spMk id="2" creationId="{1C75B407-B51A-4089-A129-DEBAA84005AD}"/>
          </ac:spMkLst>
        </pc:spChg>
        <pc:spChg chg="mod">
          <ac:chgData name="Yaze Li" userId="544af9ccee40cad8" providerId="LiveId" clId="{57F6038B-C9E7-44D1-942C-DEB5046C0BD4}" dt="2019-04-26T11:29:13.796" v="6496" actId="20577"/>
          <ac:spMkLst>
            <pc:docMk/>
            <pc:sldMk cId="2892480028" sldId="511"/>
            <ac:spMk id="3" creationId="{296E942A-5A90-468E-9135-BDE73B0AA0BF}"/>
          </ac:spMkLst>
        </pc:spChg>
        <pc:picChg chg="add mod">
          <ac:chgData name="Yaze Li" userId="544af9ccee40cad8" providerId="LiveId" clId="{57F6038B-C9E7-44D1-942C-DEB5046C0BD4}" dt="2019-04-26T11:29:02.749" v="6489" actId="1036"/>
          <ac:picMkLst>
            <pc:docMk/>
            <pc:sldMk cId="2892480028" sldId="511"/>
            <ac:picMk id="4" creationId="{6786983C-34D7-47B3-8ACF-F352C1381258}"/>
          </ac:picMkLst>
        </pc:picChg>
        <pc:picChg chg="del mod">
          <ac:chgData name="Yaze Li" userId="544af9ccee40cad8" providerId="LiveId" clId="{57F6038B-C9E7-44D1-942C-DEB5046C0BD4}" dt="2019-04-26T11:24:35.292" v="6404" actId="478"/>
          <ac:picMkLst>
            <pc:docMk/>
            <pc:sldMk cId="2892480028" sldId="511"/>
            <ac:picMk id="6" creationId="{964B6BAF-E5A4-4E20-9FE0-F73DB5B55869}"/>
          </ac:picMkLst>
        </pc:picChg>
        <pc:picChg chg="mod">
          <ac:chgData name="Yaze Li" userId="544af9ccee40cad8" providerId="LiveId" clId="{57F6038B-C9E7-44D1-942C-DEB5046C0BD4}" dt="2019-04-26T11:25:26.405" v="6426" actId="1038"/>
          <ac:picMkLst>
            <pc:docMk/>
            <pc:sldMk cId="2892480028" sldId="511"/>
            <ac:picMk id="8" creationId="{C4C4E3B0-0A60-49A2-80F5-DB3C6F680379}"/>
          </ac:picMkLst>
        </pc:picChg>
        <pc:picChg chg="mod">
          <ac:chgData name="Yaze Li" userId="544af9ccee40cad8" providerId="LiveId" clId="{57F6038B-C9E7-44D1-942C-DEB5046C0BD4}" dt="2019-04-26T11:27:21.971" v="6477" actId="1076"/>
          <ac:picMkLst>
            <pc:docMk/>
            <pc:sldMk cId="2892480028" sldId="511"/>
            <ac:picMk id="10" creationId="{A3EC8E2F-DFB1-493F-8DE3-4429630B9E11}"/>
          </ac:picMkLst>
        </pc:picChg>
      </pc:sldChg>
      <pc:sldChg chg="modSp add">
        <pc:chgData name="Yaze Li" userId="544af9ccee40cad8" providerId="LiveId" clId="{57F6038B-C9E7-44D1-942C-DEB5046C0BD4}" dt="2019-04-26T11:42:48.819" v="6586"/>
        <pc:sldMkLst>
          <pc:docMk/>
          <pc:sldMk cId="3607513712" sldId="512"/>
        </pc:sldMkLst>
        <pc:spChg chg="mod">
          <ac:chgData name="Yaze Li" userId="544af9ccee40cad8" providerId="LiveId" clId="{57F6038B-C9E7-44D1-942C-DEB5046C0BD4}" dt="2019-04-26T11:29:28.494" v="6506" actId="20577"/>
          <ac:spMkLst>
            <pc:docMk/>
            <pc:sldMk cId="3607513712" sldId="512"/>
            <ac:spMk id="2" creationId="{E1B03D34-6255-4A76-BB7F-CFD7EE31C61F}"/>
          </ac:spMkLst>
        </pc:spChg>
        <pc:spChg chg="mod">
          <ac:chgData name="Yaze Li" userId="544af9ccee40cad8" providerId="LiveId" clId="{57F6038B-C9E7-44D1-942C-DEB5046C0BD4}" dt="2019-04-26T11:42:48.819" v="6586"/>
          <ac:spMkLst>
            <pc:docMk/>
            <pc:sldMk cId="3607513712" sldId="512"/>
            <ac:spMk id="3" creationId="{AD89A1DE-C8E2-4F8A-9E8A-9132FB417E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A95B8-4588-46D8-8F50-86C1DF9AFA2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99F5-9ED3-44CF-A144-70EBB5FD54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99F5-9ED3-44CF-A144-70EBB5FD5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572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2846479" y="1346200"/>
            <a:ext cx="389722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Department of Electrical Engineering</a:t>
            </a:r>
          </a:p>
          <a:p>
            <a:pPr algn="r">
              <a:defRPr/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University of Arkansas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 Black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81400"/>
            <a:ext cx="6400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2200" b="0">
                <a:solidFill>
                  <a:srgbClr val="000099"/>
                </a:solidFill>
                <a:latin typeface="Arial Black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pic>
        <p:nvPicPr>
          <p:cNvPr id="12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447800"/>
            <a:ext cx="163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152400" y="762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876300"/>
            <a:ext cx="7772400" cy="5600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1781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772400" cy="990600"/>
          </a:xfrm>
        </p:spPr>
        <p:txBody>
          <a:bodyPr/>
          <a:lstStyle/>
          <a:p>
            <a:r>
              <a:rPr lang="en-US" dirty="0"/>
              <a:t>Power flow calculation</a:t>
            </a:r>
            <a:br>
              <a:rPr lang="en-US" dirty="0"/>
            </a:br>
            <a:r>
              <a:rPr lang="en-US" dirty="0"/>
              <a:t>on IEEE 14-bus system</a:t>
            </a:r>
            <a:br>
              <a:rPr lang="en-US" baseline="30000" dirty="0"/>
            </a:br>
            <a:endParaRPr lang="en-US" baseline="3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200" y="3810000"/>
            <a:ext cx="5791200" cy="1752600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r>
              <a:rPr lang="en-US" sz="2200" dirty="0">
                <a:solidFill>
                  <a:srgbClr val="000099"/>
                </a:solidFill>
                <a:latin typeface="Arial Black" pitchFamily="34" charset="0"/>
              </a:rPr>
              <a:t>Yaze Li</a:t>
            </a:r>
          </a:p>
          <a:p>
            <a:pPr algn="r">
              <a:buNone/>
            </a:pPr>
            <a:r>
              <a:rPr lang="en-US" sz="2200" dirty="0">
                <a:solidFill>
                  <a:srgbClr val="000099"/>
                </a:solidFill>
                <a:latin typeface="Arial Black" pitchFamily="34" charset="0"/>
              </a:rPr>
              <a:t>yazeli@email.uark.edu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alculate the Jacobian matrix </a:t>
            </a:r>
            <a:r>
              <a:rPr lang="en-US" dirty="0"/>
              <a:t>(Cont’d)</a:t>
            </a:r>
          </a:p>
          <a:p>
            <a:pPr marL="457200" lvl="1" indent="0">
              <a:buNone/>
            </a:pPr>
            <a:r>
              <a:rPr lang="en-US" dirty="0"/>
              <a:t> Diagonal element</a:t>
            </a:r>
            <a:r>
              <a:rPr lang="zh-CN" altLang="en-US" dirty="0"/>
              <a:t>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/>
              <a:t>Common power flow constraint: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5A78E-3B8E-4772-B3E4-8F1E4EF3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85" y="1600200"/>
            <a:ext cx="5062915" cy="183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CDF1F-DE2C-4143-8156-600554AA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960625"/>
            <a:ext cx="7086600" cy="19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6300"/>
            <a:ext cx="2895600" cy="5600700"/>
          </a:xfrm>
        </p:spPr>
        <p:txBody>
          <a:bodyPr>
            <a:normAutofit/>
          </a:bodyPr>
          <a:lstStyle/>
          <a:p>
            <a:r>
              <a:rPr lang="en-US" dirty="0"/>
              <a:t>IEEE 14-bus system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br>
              <a:rPr lang="en-US" altLang="zh-CN" dirty="0"/>
            </a:br>
            <a:r>
              <a:rPr lang="en-US" altLang="zh-CN" dirty="0"/>
              <a:t>The IEEE 14 Bus test system is a very simple representation of the American power grid as of 1962. </a:t>
            </a:r>
          </a:p>
          <a:p>
            <a:pPr marL="457200" lvl="1" indent="0">
              <a:buNone/>
            </a:pPr>
            <a:r>
              <a:rPr lang="en-US" altLang="zh-CN" dirty="0"/>
              <a:t>The classic test case consists of 5 generators, 11 loads, and 14 buses.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Base power: 100VA</a:t>
            </a:r>
          </a:p>
          <a:p>
            <a:pPr marL="457200" lvl="1" indent="0">
              <a:buNone/>
            </a:pPr>
            <a:r>
              <a:rPr lang="en-US" altLang="zh-CN" dirty="0"/>
              <a:t>Base voltage: 110V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Operating frequency: 60 Hz, corresponding to a radian frequency, ω, of 377.</a:t>
            </a:r>
            <a:br>
              <a:rPr lang="en-US" altLang="zh-CN" dirty="0"/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EE3CBBC-FC8C-41CC-A915-59F8BCCDB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24000"/>
            <a:ext cx="4650319" cy="46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notations of system parameters in MATPOWER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6BD4B-36F3-41E1-BC3F-7ACC10B9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66" y="1219200"/>
            <a:ext cx="5731668" cy="1594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5F058-3626-492E-ABF6-9F75E6D08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132" y="2819400"/>
            <a:ext cx="5731668" cy="1132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D86C4-9945-4342-B37E-13DF3BBFF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953" y="3951754"/>
            <a:ext cx="5730882" cy="1771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3B105-CB65-43BE-96D7-BC8BA0EE5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32" y="5734348"/>
            <a:ext cx="5625702" cy="3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2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0EE-7820-48D2-BC5F-F1F8ED0D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9000-69C7-4FB6-A70E-50632A80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(5 iterations) compared with MATPOWER </a:t>
            </a:r>
          </a:p>
          <a:p>
            <a:pPr lvl="1"/>
            <a:r>
              <a:rPr lang="en-US" b="1" dirty="0"/>
              <a:t>Voltage magnitude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97E44-D173-4E8C-9687-C6E2445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0EE-7820-48D2-BC5F-F1F8ED0D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9000-69C7-4FB6-A70E-50632A80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(5 iterations) compared with MATPOWER </a:t>
            </a:r>
          </a:p>
          <a:p>
            <a:pPr lvl="1"/>
            <a:r>
              <a:rPr lang="en-US" b="1" dirty="0"/>
              <a:t>Voltage angle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51B5B-B0BB-46F0-93D6-3341F9FF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0" y="1365316"/>
            <a:ext cx="6815579" cy="51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4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BF-9732-4C8B-B7A1-9BCFE0A4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2062F1-CEE0-40B5-9DE3-6A01E8433F34}"/>
              </a:ext>
            </a:extLst>
          </p:cNvPr>
          <p:cNvSpPr txBox="1">
            <a:spLocks/>
          </p:cNvSpPr>
          <p:nvPr/>
        </p:nvSpPr>
        <p:spPr>
          <a:xfrm>
            <a:off x="685800" y="800100"/>
            <a:ext cx="7772400" cy="5600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Basics of AC circuit analysis</a:t>
            </a:r>
          </a:p>
          <a:p>
            <a:pPr lvl="1"/>
            <a:r>
              <a:rPr lang="en-US" dirty="0"/>
              <a:t>Per-unit presentation</a:t>
            </a:r>
          </a:p>
          <a:p>
            <a:pPr lvl="1"/>
            <a:endParaRPr lang="en-US" dirty="0"/>
          </a:p>
          <a:p>
            <a:r>
              <a:rPr lang="en-US" dirty="0"/>
              <a:t>Power Flow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Bus Admittance Matrix</a:t>
            </a:r>
          </a:p>
          <a:p>
            <a:pPr lvl="1"/>
            <a:r>
              <a:rPr lang="en-US" dirty="0"/>
              <a:t>Classic Formulation</a:t>
            </a:r>
          </a:p>
          <a:p>
            <a:pPr lvl="1"/>
            <a:endParaRPr lang="en-US" dirty="0"/>
          </a:p>
          <a:p>
            <a:r>
              <a:rPr lang="en-US" dirty="0"/>
              <a:t>Newton-Raphson Method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Solve Power Flow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7846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600700"/>
          </a:xfrm>
        </p:spPr>
        <p:txBody>
          <a:bodyPr>
            <a:normAutofit/>
          </a:bodyPr>
          <a:lstStyle/>
          <a:p>
            <a:r>
              <a:rPr lang="en-US" dirty="0"/>
              <a:t>Basics of AC circuit analysis</a:t>
            </a:r>
          </a:p>
          <a:p>
            <a:pPr lvl="1"/>
            <a:r>
              <a:rPr lang="en-US" dirty="0"/>
              <a:t>Single phase in vector form: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Volt-ampere characteristics: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C6A26-F978-4201-B942-C75C6BA9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2209800" cy="67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1F08F-51E0-43E5-9B8F-C9CFAB8D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800"/>
            <a:ext cx="5951942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600700"/>
          </a:xfrm>
        </p:spPr>
        <p:txBody>
          <a:bodyPr>
            <a:normAutofit/>
          </a:bodyPr>
          <a:lstStyle/>
          <a:p>
            <a:r>
              <a:rPr lang="en-US" dirty="0"/>
              <a:t>Basics of AC circuit analysis (Cont’d)</a:t>
            </a:r>
          </a:p>
          <a:p>
            <a:pPr lvl="1"/>
            <a:r>
              <a:rPr lang="en-US" dirty="0"/>
              <a:t>Power analysis: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/>
              <a:t>Per-unit presentation</a:t>
            </a:r>
          </a:p>
          <a:p>
            <a:pPr lvl="1"/>
            <a:r>
              <a:rPr lang="en-US" dirty="0"/>
              <a:t>Independent base values: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Rest of the units: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9A6AF-2BB7-4FDE-8763-52CFB139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7" y="1585316"/>
            <a:ext cx="5727513" cy="1564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D5B92-C16F-4EBD-82FF-1CE34C68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16" y="3962400"/>
            <a:ext cx="2416968" cy="40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949E2-0A23-4B9E-9ACD-31AE1FD1F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094" y="4572000"/>
            <a:ext cx="1993106" cy="2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56007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pPr marL="457200" lvl="1" indent="0">
              <a:buNone/>
            </a:pPr>
            <a:r>
              <a:rPr lang="en-US" dirty="0"/>
              <a:t>Power flow studies are employed by transmission and utility companies and are of extreme importance in transmission expansion planning (TEP), operation, and control.</a:t>
            </a:r>
            <a:br>
              <a:rPr lang="en-US" dirty="0"/>
            </a:b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/>
              <a:t>Bus Admittance Matrix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element: </a:t>
            </a:r>
          </a:p>
          <a:p>
            <a:pPr lvl="1"/>
            <a:r>
              <a:rPr lang="en-US" dirty="0"/>
              <a:t>With given voltage of the buses, the current: </a:t>
            </a:r>
            <a:br>
              <a:rPr lang="en-US" b="1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3FC2B-A473-4822-9B4C-83EE3535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95600"/>
            <a:ext cx="2571750" cy="1474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86AF6-B21F-453C-8F19-39C0EA45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17" y="4500602"/>
            <a:ext cx="1685925" cy="37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90DF6-765F-4ABA-97E1-284175344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334000"/>
            <a:ext cx="5301792" cy="3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37E6-A0FD-47D3-ABB2-660C24D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505-C22A-49AC-BF47-CA59DC46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562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64854DF-45FE-4773-BC2D-88EAB7B793A9}"/>
              </a:ext>
            </a:extLst>
          </p:cNvPr>
          <p:cNvSpPr txBox="1">
            <a:spLocks/>
          </p:cNvSpPr>
          <p:nvPr/>
        </p:nvSpPr>
        <p:spPr>
          <a:xfrm>
            <a:off x="152400" y="762000"/>
            <a:ext cx="8229600" cy="5600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rgbClr val="0000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 Admittance (Cont’d)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/>
              <a:t>Apply Kirchhoff’s current law 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The bus power injections equations: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/>
              <a:t>Classical Formulation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3483B-9994-4653-942F-24B8EF27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517471"/>
            <a:ext cx="4943475" cy="69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0E89F-BB42-4E26-A9CF-A9451D5F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677094"/>
            <a:ext cx="6324600" cy="1361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83C78E-3892-4301-8D00-D4DA6480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6705600" cy="1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Taylor series linear approximation</a:t>
            </a:r>
            <a:r>
              <a:rPr lang="en-US" altLang="zh-CN" dirty="0"/>
              <a:t>:</a:t>
            </a:r>
            <a:br>
              <a:rPr lang="en-US" altLang="zh-CN" b="1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Approximate x: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Newton-Raphson equation: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Root approximation:</a:t>
            </a:r>
            <a:br>
              <a:rPr lang="en-US" dirty="0"/>
            </a:br>
            <a:r>
              <a:rPr lang="en-US" dirty="0"/>
              <a:t>1-dim: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n-dim: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5A1FD-1160-4AB6-B80F-4D34DE03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19" y="1600200"/>
            <a:ext cx="5767387" cy="665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77ACE-D08A-43EB-86C5-0B64097F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426" y="2362200"/>
            <a:ext cx="5948362" cy="638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FADE2-8601-4DB0-B7B7-CB94D1293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464" y="3373987"/>
            <a:ext cx="6393324" cy="60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6B1BE-E5DC-4A32-8387-46F81FCF5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654" y="4550812"/>
            <a:ext cx="5767387" cy="612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B370D-AF1F-4314-B87F-C4E5494D5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119" y="5501195"/>
            <a:ext cx="5767387" cy="5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(Cont’d)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/>
              <a:t>Solve Power Flow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64D8-7B97-41C2-B02C-CE43635F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5943600" cy="154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06F51-A644-443D-A919-9B7BC08C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399022"/>
            <a:ext cx="7315200" cy="26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Power Flow (Cont’d)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/>
              <a:t>Calculate the Jacobian matrix</a:t>
            </a:r>
          </a:p>
          <a:p>
            <a:pPr lvl="1"/>
            <a:r>
              <a:rPr lang="en-US" dirty="0"/>
              <a:t> Off-diagonal element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691B0-DBFB-4109-9612-CEA759AC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47" y="1295696"/>
            <a:ext cx="8077200" cy="1295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B22AC-2BAC-4F2E-B004-48298B93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99934"/>
            <a:ext cx="6858000" cy="415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96E19-B85C-4395-888B-E91D6B48F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928467"/>
            <a:ext cx="6705600" cy="1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390</Words>
  <Application>Microsoft Office PowerPoint</Application>
  <PresentationFormat>On-screen Show (4:3)</PresentationFormat>
  <Paragraphs>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Office Theme</vt:lpstr>
      <vt:lpstr>Power flow calculation on IEEE 14-bus system </vt:lpstr>
      <vt:lpstr>OUTLINE</vt:lpstr>
      <vt:lpstr>INTRODUCTION</vt:lpstr>
      <vt:lpstr>INTRODUCTION</vt:lpstr>
      <vt:lpstr>POWER FLOW</vt:lpstr>
      <vt:lpstr>POWER FLOW</vt:lpstr>
      <vt:lpstr>NEWTON-RAPHSON METHOD</vt:lpstr>
      <vt:lpstr>NEWTON-RAPHSON METHOD</vt:lpstr>
      <vt:lpstr>NEWTON-RAPHSON METHOD</vt:lpstr>
      <vt:lpstr>NEWTON-RAPHSON METHOD</vt:lpstr>
      <vt:lpstr>NEWTON-RAPHSON METHOD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wuj</dc:creator>
  <cp:lastModifiedBy>Yaze Li</cp:lastModifiedBy>
  <cp:revision>934</cp:revision>
  <dcterms:created xsi:type="dcterms:W3CDTF">2006-08-16T00:00:00Z</dcterms:created>
  <dcterms:modified xsi:type="dcterms:W3CDTF">2020-02-14T15:46:01Z</dcterms:modified>
</cp:coreProperties>
</file>