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5" r:id="rId3"/>
    <p:sldId id="272" r:id="rId4"/>
    <p:sldId id="280" r:id="rId5"/>
    <p:sldId id="282" r:id="rId6"/>
    <p:sldId id="284" r:id="rId7"/>
    <p:sldId id="276" r:id="rId8"/>
    <p:sldId id="283" r:id="rId9"/>
    <p:sldId id="277" r:id="rId10"/>
    <p:sldId id="279" r:id="rId11"/>
    <p:sldId id="278" r:id="rId12"/>
    <p:sldId id="281" r:id="rId13"/>
    <p:sldId id="274" r:id="rId14"/>
  </p:sldIdLst>
  <p:sldSz cx="12192000" cy="6858000"/>
  <p:notesSz cx="6858000" cy="9144000"/>
  <p:embeddedFontLst>
    <p:embeddedFont>
      <p:font typeface="Franklin Gothic" panose="020B0604020202020204" charset="0"/>
      <p:bold r:id="rId16"/>
    </p:embeddedFont>
    <p:embeddedFont>
      <p:font typeface="Libre Franklin" pitchFamily="2" charset="0"/>
      <p:regular r:id="rId17"/>
      <p:bold r:id="rId18"/>
      <p:italic r:id="rId19"/>
      <p:boldItalic r:id="rId20"/>
    </p:embeddedFont>
    <p:embeddedFont>
      <p:font typeface="Libre Franklin Medium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gzpKEY1V3wvek9fr9ZJVr0tq+Q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883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hyperlink" Target="https://www.ti.com/lit/ml/swrp249/swrp249.pdf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.com/lit/ml/swrp249/swrp249.pdf" TargetMode="External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90723D-B5F0-4385-B366-926F06B08E9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645D8A-CC3D-44E9-A514-47504183104B}">
      <dgm:prSet/>
      <dgm:spPr/>
      <dgm:t>
        <a:bodyPr/>
        <a:lstStyle/>
        <a:p>
          <a:r>
            <a:rPr lang="ro-RO">
              <a:hlinkClick xmlns:r="http://schemas.openxmlformats.org/officeDocument/2006/relationships" r:id="rId1"/>
            </a:rPr>
            <a:t>https://www.ti.com/lit/ml/swrp249/swrp249.pdf</a:t>
          </a:r>
          <a:endParaRPr lang="en-US"/>
        </a:p>
      </dgm:t>
    </dgm:pt>
    <dgm:pt modelId="{FBBD3D84-B940-4FCC-AC5F-206CB218E186}" type="parTrans" cxnId="{A01E39A0-2DD0-467C-9D6E-E37AFE0E4443}">
      <dgm:prSet/>
      <dgm:spPr/>
      <dgm:t>
        <a:bodyPr/>
        <a:lstStyle/>
        <a:p>
          <a:endParaRPr lang="en-US"/>
        </a:p>
      </dgm:t>
    </dgm:pt>
    <dgm:pt modelId="{1E9383A2-86C9-4EA5-A6F6-D5D5C5003AB9}" type="sibTrans" cxnId="{A01E39A0-2DD0-467C-9D6E-E37AFE0E4443}">
      <dgm:prSet/>
      <dgm:spPr/>
      <dgm:t>
        <a:bodyPr/>
        <a:lstStyle/>
        <a:p>
          <a:endParaRPr lang="en-US"/>
        </a:p>
      </dgm:t>
    </dgm:pt>
    <dgm:pt modelId="{5829526B-DBED-41E2-8CFD-375BC671498F}">
      <dgm:prSet/>
      <dgm:spPr/>
      <dgm:t>
        <a:bodyPr/>
        <a:lstStyle/>
        <a:p>
          <a:r>
            <a:rPr lang="en-US"/>
            <a:t>MAX Edition video tutorial (we have the maze version!) https://www.youtube.com/watch?v=ArbcRff2V8I&amp;t=1s</a:t>
          </a:r>
        </a:p>
      </dgm:t>
    </dgm:pt>
    <dgm:pt modelId="{6506A6D2-0A8C-43FF-BD28-9A9571E04579}" type="parTrans" cxnId="{CCE3D1B1-AABA-4EBE-89A9-38D928669D41}">
      <dgm:prSet/>
      <dgm:spPr/>
      <dgm:t>
        <a:bodyPr/>
        <a:lstStyle/>
        <a:p>
          <a:endParaRPr lang="en-US"/>
        </a:p>
      </dgm:t>
    </dgm:pt>
    <dgm:pt modelId="{C6D75BB4-1C21-421E-B38F-FE4115941A65}" type="sibTrans" cxnId="{CCE3D1B1-AABA-4EBE-89A9-38D928669D41}">
      <dgm:prSet/>
      <dgm:spPr/>
      <dgm:t>
        <a:bodyPr/>
        <a:lstStyle/>
        <a:p>
          <a:endParaRPr lang="en-US"/>
        </a:p>
      </dgm:t>
    </dgm:pt>
    <dgm:pt modelId="{0066F1CB-2D9E-4E2A-8643-51F20AB250F9}" type="pres">
      <dgm:prSet presAssocID="{9490723D-B5F0-4385-B366-926F06B08E90}" presName="root" presStyleCnt="0">
        <dgm:presLayoutVars>
          <dgm:dir/>
          <dgm:resizeHandles val="exact"/>
        </dgm:presLayoutVars>
      </dgm:prSet>
      <dgm:spPr/>
    </dgm:pt>
    <dgm:pt modelId="{3BC18A6A-484C-468E-9840-005ED2317218}" type="pres">
      <dgm:prSet presAssocID="{27645D8A-CC3D-44E9-A514-47504183104B}" presName="compNode" presStyleCnt="0"/>
      <dgm:spPr/>
    </dgm:pt>
    <dgm:pt modelId="{9C3D2DA1-D8A3-4CA7-B6D8-DEE89D7A2641}" type="pres">
      <dgm:prSet presAssocID="{27645D8A-CC3D-44E9-A514-47504183104B}" presName="bgRect" presStyleLbl="bgShp" presStyleIdx="0" presStyleCnt="2"/>
      <dgm:spPr/>
    </dgm:pt>
    <dgm:pt modelId="{B6742053-DFCF-4E22-B1A2-3AE3FD428835}" type="pres">
      <dgm:prSet presAssocID="{27645D8A-CC3D-44E9-A514-47504183104B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F3DA4900-D0D3-4D00-B5AE-C0D55DE8C9E7}" type="pres">
      <dgm:prSet presAssocID="{27645D8A-CC3D-44E9-A514-47504183104B}" presName="spaceRect" presStyleCnt="0"/>
      <dgm:spPr/>
    </dgm:pt>
    <dgm:pt modelId="{B5118308-C3EE-4B3A-88FC-28374BC3B692}" type="pres">
      <dgm:prSet presAssocID="{27645D8A-CC3D-44E9-A514-47504183104B}" presName="parTx" presStyleLbl="revTx" presStyleIdx="0" presStyleCnt="2">
        <dgm:presLayoutVars>
          <dgm:chMax val="0"/>
          <dgm:chPref val="0"/>
        </dgm:presLayoutVars>
      </dgm:prSet>
      <dgm:spPr/>
    </dgm:pt>
    <dgm:pt modelId="{B2435EA2-2323-4FE9-9AEF-2B52B5BD9E24}" type="pres">
      <dgm:prSet presAssocID="{1E9383A2-86C9-4EA5-A6F6-D5D5C5003AB9}" presName="sibTrans" presStyleCnt="0"/>
      <dgm:spPr/>
    </dgm:pt>
    <dgm:pt modelId="{818D4211-0102-4B31-97BB-6D941A0DC78A}" type="pres">
      <dgm:prSet presAssocID="{5829526B-DBED-41E2-8CFD-375BC671498F}" presName="compNode" presStyleCnt="0"/>
      <dgm:spPr/>
    </dgm:pt>
    <dgm:pt modelId="{EC65DC25-7284-4ECC-A9B8-DCA6B4EEA0D9}" type="pres">
      <dgm:prSet presAssocID="{5829526B-DBED-41E2-8CFD-375BC671498F}" presName="bgRect" presStyleLbl="bgShp" presStyleIdx="1" presStyleCnt="2"/>
      <dgm:spPr/>
    </dgm:pt>
    <dgm:pt modelId="{988EA483-69D1-49CB-9C54-13CEB7D9C598}" type="pres">
      <dgm:prSet presAssocID="{5829526B-DBED-41E2-8CFD-375BC671498F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F9FEDBC9-5E0B-456D-8EDB-CEF1D5FB3C7A}" type="pres">
      <dgm:prSet presAssocID="{5829526B-DBED-41E2-8CFD-375BC671498F}" presName="spaceRect" presStyleCnt="0"/>
      <dgm:spPr/>
    </dgm:pt>
    <dgm:pt modelId="{5014A134-AF1A-4A83-AD79-FF1CB2790C09}" type="pres">
      <dgm:prSet presAssocID="{5829526B-DBED-41E2-8CFD-375BC671498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01E39A0-2DD0-467C-9D6E-E37AFE0E4443}" srcId="{9490723D-B5F0-4385-B366-926F06B08E90}" destId="{27645D8A-CC3D-44E9-A514-47504183104B}" srcOrd="0" destOrd="0" parTransId="{FBBD3D84-B940-4FCC-AC5F-206CB218E186}" sibTransId="{1E9383A2-86C9-4EA5-A6F6-D5D5C5003AB9}"/>
    <dgm:cxn modelId="{CCE3D1B1-AABA-4EBE-89A9-38D928669D41}" srcId="{9490723D-B5F0-4385-B366-926F06B08E90}" destId="{5829526B-DBED-41E2-8CFD-375BC671498F}" srcOrd="1" destOrd="0" parTransId="{6506A6D2-0A8C-43FF-BD28-9A9571E04579}" sibTransId="{C6D75BB4-1C21-421E-B38F-FE4115941A65}"/>
    <dgm:cxn modelId="{0958C5BB-09EB-4D86-8B8B-023FBFA80BF0}" type="presOf" srcId="{5829526B-DBED-41E2-8CFD-375BC671498F}" destId="{5014A134-AF1A-4A83-AD79-FF1CB2790C09}" srcOrd="0" destOrd="0" presId="urn:microsoft.com/office/officeart/2018/2/layout/IconVerticalSolidList"/>
    <dgm:cxn modelId="{A49DB0D9-1CAF-4EE9-A9CC-2CBC3A61F422}" type="presOf" srcId="{9490723D-B5F0-4385-B366-926F06B08E90}" destId="{0066F1CB-2D9E-4E2A-8643-51F20AB250F9}" srcOrd="0" destOrd="0" presId="urn:microsoft.com/office/officeart/2018/2/layout/IconVerticalSolidList"/>
    <dgm:cxn modelId="{BC5866DA-A77A-438E-8B88-5456AE13CA9A}" type="presOf" srcId="{27645D8A-CC3D-44E9-A514-47504183104B}" destId="{B5118308-C3EE-4B3A-88FC-28374BC3B692}" srcOrd="0" destOrd="0" presId="urn:microsoft.com/office/officeart/2018/2/layout/IconVerticalSolidList"/>
    <dgm:cxn modelId="{9169E44F-A075-4701-BBA9-24D9A58D9757}" type="presParOf" srcId="{0066F1CB-2D9E-4E2A-8643-51F20AB250F9}" destId="{3BC18A6A-484C-468E-9840-005ED2317218}" srcOrd="0" destOrd="0" presId="urn:microsoft.com/office/officeart/2018/2/layout/IconVerticalSolidList"/>
    <dgm:cxn modelId="{0E579CE2-CB22-42C4-8F82-3836C174145D}" type="presParOf" srcId="{3BC18A6A-484C-468E-9840-005ED2317218}" destId="{9C3D2DA1-D8A3-4CA7-B6D8-DEE89D7A2641}" srcOrd="0" destOrd="0" presId="urn:microsoft.com/office/officeart/2018/2/layout/IconVerticalSolidList"/>
    <dgm:cxn modelId="{7EBCC63D-A1D7-4C28-B199-6BB920598878}" type="presParOf" srcId="{3BC18A6A-484C-468E-9840-005ED2317218}" destId="{B6742053-DFCF-4E22-B1A2-3AE3FD428835}" srcOrd="1" destOrd="0" presId="urn:microsoft.com/office/officeart/2018/2/layout/IconVerticalSolidList"/>
    <dgm:cxn modelId="{541620BF-3C95-4FB8-BC2C-5343F0344559}" type="presParOf" srcId="{3BC18A6A-484C-468E-9840-005ED2317218}" destId="{F3DA4900-D0D3-4D00-B5AE-C0D55DE8C9E7}" srcOrd="2" destOrd="0" presId="urn:microsoft.com/office/officeart/2018/2/layout/IconVerticalSolidList"/>
    <dgm:cxn modelId="{7FE7AC3E-C69F-47A7-B249-13393CA859C4}" type="presParOf" srcId="{3BC18A6A-484C-468E-9840-005ED2317218}" destId="{B5118308-C3EE-4B3A-88FC-28374BC3B692}" srcOrd="3" destOrd="0" presId="urn:microsoft.com/office/officeart/2018/2/layout/IconVerticalSolidList"/>
    <dgm:cxn modelId="{C72F165E-9BE5-4BF3-99C4-CBFD62ADBDDF}" type="presParOf" srcId="{0066F1CB-2D9E-4E2A-8643-51F20AB250F9}" destId="{B2435EA2-2323-4FE9-9AEF-2B52B5BD9E24}" srcOrd="1" destOrd="0" presId="urn:microsoft.com/office/officeart/2018/2/layout/IconVerticalSolidList"/>
    <dgm:cxn modelId="{5067E7EE-79C6-443A-B476-3EEE9B3EA94A}" type="presParOf" srcId="{0066F1CB-2D9E-4E2A-8643-51F20AB250F9}" destId="{818D4211-0102-4B31-97BB-6D941A0DC78A}" srcOrd="2" destOrd="0" presId="urn:microsoft.com/office/officeart/2018/2/layout/IconVerticalSolidList"/>
    <dgm:cxn modelId="{2491B6BF-B8B2-4C39-9945-DF8171A3A5A0}" type="presParOf" srcId="{818D4211-0102-4B31-97BB-6D941A0DC78A}" destId="{EC65DC25-7284-4ECC-A9B8-DCA6B4EEA0D9}" srcOrd="0" destOrd="0" presId="urn:microsoft.com/office/officeart/2018/2/layout/IconVerticalSolidList"/>
    <dgm:cxn modelId="{C2DF3CB7-5AE7-4C22-BB07-9CB8759E510E}" type="presParOf" srcId="{818D4211-0102-4B31-97BB-6D941A0DC78A}" destId="{988EA483-69D1-49CB-9C54-13CEB7D9C598}" srcOrd="1" destOrd="0" presId="urn:microsoft.com/office/officeart/2018/2/layout/IconVerticalSolidList"/>
    <dgm:cxn modelId="{C8436C9F-E0C3-4063-A0E2-9FE47DE2F76A}" type="presParOf" srcId="{818D4211-0102-4B31-97BB-6D941A0DC78A}" destId="{F9FEDBC9-5E0B-456D-8EDB-CEF1D5FB3C7A}" srcOrd="2" destOrd="0" presId="urn:microsoft.com/office/officeart/2018/2/layout/IconVerticalSolidList"/>
    <dgm:cxn modelId="{714F13AC-0F1C-44D5-8710-111B88A9974B}" type="presParOf" srcId="{818D4211-0102-4B31-97BB-6D941A0DC78A}" destId="{5014A134-AF1A-4A83-AD79-FF1CB2790C0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D2DA1-D8A3-4CA7-B6D8-DEE89D7A2641}">
      <dsp:nvSpPr>
        <dsp:cNvPr id="0" name=""/>
        <dsp:cNvSpPr/>
      </dsp:nvSpPr>
      <dsp:spPr>
        <a:xfrm>
          <a:off x="0" y="707288"/>
          <a:ext cx="10635847" cy="13057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742053-DFCF-4E22-B1A2-3AE3FD428835}">
      <dsp:nvSpPr>
        <dsp:cNvPr id="0" name=""/>
        <dsp:cNvSpPr/>
      </dsp:nvSpPr>
      <dsp:spPr>
        <a:xfrm>
          <a:off x="394993" y="1001085"/>
          <a:ext cx="718169" cy="718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18308-C3EE-4B3A-88FC-28374BC3B692}">
      <dsp:nvSpPr>
        <dsp:cNvPr id="0" name=""/>
        <dsp:cNvSpPr/>
      </dsp:nvSpPr>
      <dsp:spPr>
        <a:xfrm>
          <a:off x="1508156" y="707288"/>
          <a:ext cx="9127690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500" kern="1200">
              <a:hlinkClick xmlns:r="http://schemas.openxmlformats.org/officeDocument/2006/relationships" r:id="rId3"/>
            </a:rPr>
            <a:t>https://www.ti.com/lit/ml/swrp249/swrp249.pdf</a:t>
          </a:r>
          <a:endParaRPr lang="en-US" sz="2500" kern="1200"/>
        </a:p>
      </dsp:txBody>
      <dsp:txXfrm>
        <a:off x="1508156" y="707288"/>
        <a:ext cx="9127690" cy="1305763"/>
      </dsp:txXfrm>
    </dsp:sp>
    <dsp:sp modelId="{EC65DC25-7284-4ECC-A9B8-DCA6B4EEA0D9}">
      <dsp:nvSpPr>
        <dsp:cNvPr id="0" name=""/>
        <dsp:cNvSpPr/>
      </dsp:nvSpPr>
      <dsp:spPr>
        <a:xfrm>
          <a:off x="0" y="2339492"/>
          <a:ext cx="10635847" cy="13057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8EA483-69D1-49CB-9C54-13CEB7D9C598}">
      <dsp:nvSpPr>
        <dsp:cNvPr id="0" name=""/>
        <dsp:cNvSpPr/>
      </dsp:nvSpPr>
      <dsp:spPr>
        <a:xfrm>
          <a:off x="394993" y="2633289"/>
          <a:ext cx="718169" cy="71816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4A134-AF1A-4A83-AD79-FF1CB2790C09}">
      <dsp:nvSpPr>
        <dsp:cNvPr id="0" name=""/>
        <dsp:cNvSpPr/>
      </dsp:nvSpPr>
      <dsp:spPr>
        <a:xfrm>
          <a:off x="1508156" y="2339492"/>
          <a:ext cx="9127690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MAX Edition video tutorial (we have the maze version!) https://www.youtube.com/watch?v=ArbcRff2V8I&amp;t=1s</a:t>
          </a:r>
        </a:p>
      </dsp:txBody>
      <dsp:txXfrm>
        <a:off x="1508156" y="2339492"/>
        <a:ext cx="9127690" cy="1305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d63abfbd80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Google Shape;402;g2d63abfbd80_0_1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3" name="Google Shape;403;g2d63abfbd80_0_1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" name="Google Shape;42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1" name="Google Shape;421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8_Titre de section">
  <p:cSld name="8_Titre de section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/>
          <p:nvPr/>
        </p:nvSpPr>
        <p:spPr>
          <a:xfrm>
            <a:off x="684108" y="2215007"/>
            <a:ext cx="11507893" cy="22725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863600" y="2761130"/>
            <a:ext cx="10644292" cy="1398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Libre Franklin"/>
              <a:buNone/>
              <a:defRPr sz="4400" b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684108" y="4759382"/>
            <a:ext cx="10823785" cy="1757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160"/>
              <a:buNone/>
              <a:defRPr sz="2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4929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None/>
              <a:defRPr sz="1800">
                <a:solidFill>
                  <a:srgbClr val="94929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4929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4929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291"/>
              </a:buClr>
              <a:buSzPts val="1600"/>
              <a:buNone/>
              <a:defRPr sz="1600">
                <a:solidFill>
                  <a:srgbClr val="94929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291"/>
              </a:buClr>
              <a:buSzPts val="1600"/>
              <a:buNone/>
              <a:defRPr sz="1600">
                <a:solidFill>
                  <a:srgbClr val="94929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291"/>
              </a:buClr>
              <a:buSzPts val="1600"/>
              <a:buNone/>
              <a:defRPr sz="1600">
                <a:solidFill>
                  <a:srgbClr val="94929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291"/>
              </a:buClr>
              <a:buSzPts val="1600"/>
              <a:buNone/>
              <a:defRPr sz="1600">
                <a:solidFill>
                  <a:srgbClr val="949291"/>
                </a:solidFill>
              </a:defRPr>
            </a:lvl9pPr>
          </a:lstStyle>
          <a:p>
            <a:endParaRPr/>
          </a:p>
        </p:txBody>
      </p:sp>
      <p:pic>
        <p:nvPicPr>
          <p:cNvPr id="19" name="Google Shape;1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87660" y="1227387"/>
            <a:ext cx="3764976" cy="133241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3"/>
          <p:cNvSpPr/>
          <p:nvPr/>
        </p:nvSpPr>
        <p:spPr>
          <a:xfrm>
            <a:off x="0" y="355600"/>
            <a:ext cx="863600" cy="952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1" name="Google Shape;2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4092" y="-84021"/>
            <a:ext cx="1567068" cy="678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4_Titre de section">
  <p:cSld name="14_Titre de sec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/>
          <p:nvPr/>
        </p:nvSpPr>
        <p:spPr>
          <a:xfrm>
            <a:off x="0" y="355600"/>
            <a:ext cx="863600" cy="952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5" name="Google Shape;75;p23"/>
          <p:cNvSpPr txBox="1"/>
          <p:nvPr/>
        </p:nvSpPr>
        <p:spPr>
          <a:xfrm rot="-5400000">
            <a:off x="-2452036" y="3632644"/>
            <a:ext cx="5399174" cy="57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Noto Sans Symbols"/>
              <a:buNone/>
            </a:pPr>
            <a:r>
              <a:rPr lang="en-US" sz="1200" b="0" i="0" u="none" strike="noStrike" cap="none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PASC23 - Green Computing Architectures and Tools for Scientific Computing</a:t>
            </a:r>
            <a:endParaRPr sz="1200" b="0" i="0" u="none" strike="noStrike" cap="none">
              <a:solidFill>
                <a:srgbClr val="C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6" name="Google Shape;76;p23"/>
          <p:cNvSpPr/>
          <p:nvPr/>
        </p:nvSpPr>
        <p:spPr>
          <a:xfrm>
            <a:off x="5071165" y="0"/>
            <a:ext cx="7120835" cy="6858000"/>
          </a:xfrm>
          <a:prstGeom prst="rect">
            <a:avLst/>
          </a:prstGeom>
          <a:solidFill>
            <a:srgbClr val="2523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5071165" y="1037168"/>
            <a:ext cx="6436728" cy="239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67"/>
              <a:buFont typeface="Franklin Gothic"/>
              <a:buNone/>
              <a:defRPr sz="4267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body" idx="1"/>
          </p:nvPr>
        </p:nvSpPr>
        <p:spPr>
          <a:xfrm>
            <a:off x="5071165" y="3429000"/>
            <a:ext cx="6436728" cy="2875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16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4929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None/>
              <a:defRPr sz="1800">
                <a:solidFill>
                  <a:srgbClr val="94929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4929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4929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291"/>
              </a:buClr>
              <a:buSzPts val="1600"/>
              <a:buNone/>
              <a:defRPr sz="1600">
                <a:solidFill>
                  <a:srgbClr val="94929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291"/>
              </a:buClr>
              <a:buSzPts val="1600"/>
              <a:buNone/>
              <a:defRPr sz="1600">
                <a:solidFill>
                  <a:srgbClr val="94929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291"/>
              </a:buClr>
              <a:buSzPts val="1600"/>
              <a:buNone/>
              <a:defRPr sz="1600">
                <a:solidFill>
                  <a:srgbClr val="94929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291"/>
              </a:buClr>
              <a:buSzPts val="1600"/>
              <a:buNone/>
              <a:defRPr sz="1600">
                <a:solidFill>
                  <a:srgbClr val="94929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3"/>
          <p:cNvSpPr>
            <a:spLocks noGrp="1"/>
          </p:cNvSpPr>
          <p:nvPr>
            <p:ph type="pic" idx="2"/>
          </p:nvPr>
        </p:nvSpPr>
        <p:spPr>
          <a:xfrm>
            <a:off x="1206501" y="0"/>
            <a:ext cx="3864665" cy="685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1" y="20040"/>
            <a:ext cx="871936" cy="377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255" y="397403"/>
            <a:ext cx="572290" cy="66459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3"/>
          <p:cNvSpPr txBox="1">
            <a:spLocks noGrp="1"/>
          </p:cNvSpPr>
          <p:nvPr>
            <p:ph type="sldNum" idx="12"/>
          </p:nvPr>
        </p:nvSpPr>
        <p:spPr>
          <a:xfrm>
            <a:off x="11628039" y="6472325"/>
            <a:ext cx="563962" cy="252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>
  <p:cSld name="Titre de 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/>
          <p:nvPr/>
        </p:nvSpPr>
        <p:spPr>
          <a:xfrm>
            <a:off x="5071165" y="0"/>
            <a:ext cx="712083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4"/>
          <p:cNvSpPr txBox="1">
            <a:spLocks noGrp="1"/>
          </p:cNvSpPr>
          <p:nvPr>
            <p:ph type="title"/>
          </p:nvPr>
        </p:nvSpPr>
        <p:spPr>
          <a:xfrm>
            <a:off x="5071165" y="1037168"/>
            <a:ext cx="6436728" cy="239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67"/>
              <a:buFont typeface="Franklin Gothic"/>
              <a:buNone/>
              <a:defRPr sz="4267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body" idx="1"/>
          </p:nvPr>
        </p:nvSpPr>
        <p:spPr>
          <a:xfrm>
            <a:off x="5071165" y="3429000"/>
            <a:ext cx="6436728" cy="2875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16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4929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None/>
              <a:defRPr sz="1800">
                <a:solidFill>
                  <a:srgbClr val="94929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4929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4929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291"/>
              </a:buClr>
              <a:buSzPts val="1600"/>
              <a:buNone/>
              <a:defRPr sz="1600">
                <a:solidFill>
                  <a:srgbClr val="94929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291"/>
              </a:buClr>
              <a:buSzPts val="1600"/>
              <a:buNone/>
              <a:defRPr sz="1600">
                <a:solidFill>
                  <a:srgbClr val="94929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291"/>
              </a:buClr>
              <a:buSzPts val="1600"/>
              <a:buNone/>
              <a:defRPr sz="1600">
                <a:solidFill>
                  <a:srgbClr val="94929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291"/>
              </a:buClr>
              <a:buSzPts val="1600"/>
              <a:buNone/>
              <a:defRPr sz="1600">
                <a:solidFill>
                  <a:srgbClr val="94929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4"/>
          <p:cNvSpPr>
            <a:spLocks noGrp="1"/>
          </p:cNvSpPr>
          <p:nvPr>
            <p:ph type="pic" idx="2"/>
          </p:nvPr>
        </p:nvSpPr>
        <p:spPr>
          <a:xfrm>
            <a:off x="1206501" y="0"/>
            <a:ext cx="386466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24"/>
          <p:cNvSpPr txBox="1">
            <a:spLocks noGrp="1"/>
          </p:cNvSpPr>
          <p:nvPr>
            <p:ph type="sldNum" idx="12"/>
          </p:nvPr>
        </p:nvSpPr>
        <p:spPr>
          <a:xfrm>
            <a:off x="11628039" y="6453275"/>
            <a:ext cx="563962" cy="252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re de section">
  <p:cSld name="6_Titre de sec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/>
          <p:nvPr/>
        </p:nvSpPr>
        <p:spPr>
          <a:xfrm>
            <a:off x="5071165" y="0"/>
            <a:ext cx="7120835" cy="6858000"/>
          </a:xfrm>
          <a:prstGeom prst="rect">
            <a:avLst/>
          </a:prstGeom>
          <a:solidFill>
            <a:srgbClr val="2523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5"/>
          <p:cNvSpPr txBox="1">
            <a:spLocks noGrp="1"/>
          </p:cNvSpPr>
          <p:nvPr>
            <p:ph type="title"/>
          </p:nvPr>
        </p:nvSpPr>
        <p:spPr>
          <a:xfrm>
            <a:off x="5071165" y="1037168"/>
            <a:ext cx="6436728" cy="239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67"/>
              <a:buFont typeface="Franklin Gothic"/>
              <a:buNone/>
              <a:defRPr sz="4267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body" idx="1"/>
          </p:nvPr>
        </p:nvSpPr>
        <p:spPr>
          <a:xfrm>
            <a:off x="5071165" y="3429000"/>
            <a:ext cx="6436728" cy="2875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16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4929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None/>
              <a:defRPr sz="1800">
                <a:solidFill>
                  <a:srgbClr val="94929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4929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4929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291"/>
              </a:buClr>
              <a:buSzPts val="1600"/>
              <a:buNone/>
              <a:defRPr sz="1600">
                <a:solidFill>
                  <a:srgbClr val="94929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291"/>
              </a:buClr>
              <a:buSzPts val="1600"/>
              <a:buNone/>
              <a:defRPr sz="1600">
                <a:solidFill>
                  <a:srgbClr val="94929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291"/>
              </a:buClr>
              <a:buSzPts val="1600"/>
              <a:buNone/>
              <a:defRPr sz="1600">
                <a:solidFill>
                  <a:srgbClr val="94929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291"/>
              </a:buClr>
              <a:buSzPts val="1600"/>
              <a:buNone/>
              <a:defRPr sz="1600">
                <a:solidFill>
                  <a:srgbClr val="94929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5"/>
          <p:cNvSpPr>
            <a:spLocks noGrp="1"/>
          </p:cNvSpPr>
          <p:nvPr>
            <p:ph type="pic" idx="2"/>
          </p:nvPr>
        </p:nvSpPr>
        <p:spPr>
          <a:xfrm>
            <a:off x="1206501" y="0"/>
            <a:ext cx="386466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25"/>
          <p:cNvSpPr txBox="1">
            <a:spLocks noGrp="1"/>
          </p:cNvSpPr>
          <p:nvPr>
            <p:ph type="sldNum" idx="12"/>
          </p:nvPr>
        </p:nvSpPr>
        <p:spPr>
          <a:xfrm>
            <a:off x="11628039" y="6453275"/>
            <a:ext cx="563962" cy="252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re de section">
  <p:cSld name="2_Titre de sec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6"/>
          <p:cNvSpPr txBox="1">
            <a:spLocks noGrp="1"/>
          </p:cNvSpPr>
          <p:nvPr>
            <p:ph type="title"/>
          </p:nvPr>
        </p:nvSpPr>
        <p:spPr>
          <a:xfrm>
            <a:off x="6096000" y="1037168"/>
            <a:ext cx="5411893" cy="239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67"/>
              <a:buFont typeface="Franklin Gothic"/>
              <a:buNone/>
              <a:defRPr sz="4267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body" idx="1"/>
          </p:nvPr>
        </p:nvSpPr>
        <p:spPr>
          <a:xfrm>
            <a:off x="6096000" y="3429000"/>
            <a:ext cx="5411893" cy="2875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16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4929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None/>
              <a:defRPr sz="1800">
                <a:solidFill>
                  <a:srgbClr val="94929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4929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4929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291"/>
              </a:buClr>
              <a:buSzPts val="1600"/>
              <a:buNone/>
              <a:defRPr sz="1600">
                <a:solidFill>
                  <a:srgbClr val="94929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291"/>
              </a:buClr>
              <a:buSzPts val="1600"/>
              <a:buNone/>
              <a:defRPr sz="1600">
                <a:solidFill>
                  <a:srgbClr val="94929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291"/>
              </a:buClr>
              <a:buSzPts val="1600"/>
              <a:buNone/>
              <a:defRPr sz="1600">
                <a:solidFill>
                  <a:srgbClr val="94929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291"/>
              </a:buClr>
              <a:buSzPts val="1600"/>
              <a:buNone/>
              <a:defRPr sz="1600">
                <a:solidFill>
                  <a:srgbClr val="94929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6"/>
          <p:cNvSpPr>
            <a:spLocks noGrp="1"/>
          </p:cNvSpPr>
          <p:nvPr>
            <p:ph type="pic" idx="2"/>
          </p:nvPr>
        </p:nvSpPr>
        <p:spPr>
          <a:xfrm>
            <a:off x="1206501" y="0"/>
            <a:ext cx="48895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11628039" y="6453275"/>
            <a:ext cx="563962" cy="252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re de section">
  <p:cSld name="1_Titre de sec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7"/>
          <p:cNvSpPr txBox="1">
            <a:spLocks noGrp="1"/>
          </p:cNvSpPr>
          <p:nvPr>
            <p:ph type="title"/>
          </p:nvPr>
        </p:nvSpPr>
        <p:spPr>
          <a:xfrm>
            <a:off x="6096000" y="1037168"/>
            <a:ext cx="5411893" cy="239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67"/>
              <a:buFont typeface="Franklin Gothic"/>
              <a:buNone/>
              <a:defRPr sz="4267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1"/>
          </p:nvPr>
        </p:nvSpPr>
        <p:spPr>
          <a:xfrm>
            <a:off x="6096000" y="3429000"/>
            <a:ext cx="5411893" cy="2875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16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4929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None/>
              <a:defRPr sz="1800">
                <a:solidFill>
                  <a:srgbClr val="94929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4929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4929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291"/>
              </a:buClr>
              <a:buSzPts val="1600"/>
              <a:buNone/>
              <a:defRPr sz="1600">
                <a:solidFill>
                  <a:srgbClr val="94929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291"/>
              </a:buClr>
              <a:buSzPts val="1600"/>
              <a:buNone/>
              <a:defRPr sz="1600">
                <a:solidFill>
                  <a:srgbClr val="94929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291"/>
              </a:buClr>
              <a:buSzPts val="1600"/>
              <a:buNone/>
              <a:defRPr sz="1600">
                <a:solidFill>
                  <a:srgbClr val="94929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291"/>
              </a:buClr>
              <a:buSzPts val="1600"/>
              <a:buNone/>
              <a:defRPr sz="1600">
                <a:solidFill>
                  <a:srgbClr val="94929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7"/>
          <p:cNvSpPr>
            <a:spLocks noGrp="1"/>
          </p:cNvSpPr>
          <p:nvPr>
            <p:ph type="pic" idx="2"/>
          </p:nvPr>
        </p:nvSpPr>
        <p:spPr>
          <a:xfrm>
            <a:off x="1206501" y="0"/>
            <a:ext cx="48895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11628039" y="6453275"/>
            <a:ext cx="563962" cy="252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re et contenu">
  <p:cSld name="2_Titre et contenu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>
            <a:spLocks noGrp="1"/>
          </p:cNvSpPr>
          <p:nvPr>
            <p:ph type="pic" idx="2"/>
          </p:nvPr>
        </p:nvSpPr>
        <p:spPr>
          <a:xfrm>
            <a:off x="1206500" y="0"/>
            <a:ext cx="4193117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8"/>
          <p:cNvSpPr txBox="1">
            <a:spLocks noGrp="1"/>
          </p:cNvSpPr>
          <p:nvPr>
            <p:ph type="body" idx="1"/>
          </p:nvPr>
        </p:nvSpPr>
        <p:spPr>
          <a:xfrm>
            <a:off x="5399194" y="2084917"/>
            <a:ext cx="6108700" cy="451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3146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sldNum" idx="12"/>
          </p:nvPr>
        </p:nvSpPr>
        <p:spPr>
          <a:xfrm>
            <a:off x="11628039" y="6453275"/>
            <a:ext cx="563962" cy="252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1206502" y="174710"/>
            <a:ext cx="4192693" cy="143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re et contenu">
  <p:cSld name="4_Titre et contenu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>
            <a:spLocks noGrp="1"/>
          </p:cNvSpPr>
          <p:nvPr>
            <p:ph type="pic" idx="2"/>
          </p:nvPr>
        </p:nvSpPr>
        <p:spPr>
          <a:xfrm>
            <a:off x="1206500" y="0"/>
            <a:ext cx="4193117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9"/>
          <p:cNvSpPr txBox="1">
            <a:spLocks noGrp="1"/>
          </p:cNvSpPr>
          <p:nvPr>
            <p:ph type="body" idx="1"/>
          </p:nvPr>
        </p:nvSpPr>
        <p:spPr>
          <a:xfrm>
            <a:off x="5399194" y="1952368"/>
            <a:ext cx="6108700" cy="464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3146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sldNum" idx="12"/>
          </p:nvPr>
        </p:nvSpPr>
        <p:spPr>
          <a:xfrm>
            <a:off x="11628039" y="6453275"/>
            <a:ext cx="563962" cy="252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5399193" y="174710"/>
            <a:ext cx="4192693" cy="143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re et contenu">
  <p:cSld name="3_Titre et contenu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>
            <a:spLocks noGrp="1"/>
          </p:cNvSpPr>
          <p:nvPr>
            <p:ph type="pic" idx="2"/>
          </p:nvPr>
        </p:nvSpPr>
        <p:spPr>
          <a:xfrm>
            <a:off x="992192" y="1594023"/>
            <a:ext cx="4407426" cy="5263978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30"/>
          <p:cNvSpPr txBox="1">
            <a:spLocks noGrp="1"/>
          </p:cNvSpPr>
          <p:nvPr>
            <p:ph type="body" idx="1"/>
          </p:nvPr>
        </p:nvSpPr>
        <p:spPr>
          <a:xfrm>
            <a:off x="5399194" y="1594023"/>
            <a:ext cx="6108700" cy="500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3146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30"/>
          <p:cNvSpPr txBox="1">
            <a:spLocks noGrp="1"/>
          </p:cNvSpPr>
          <p:nvPr>
            <p:ph type="title"/>
          </p:nvPr>
        </p:nvSpPr>
        <p:spPr>
          <a:xfrm>
            <a:off x="992191" y="317245"/>
            <a:ext cx="10635847" cy="664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0"/>
          <p:cNvSpPr txBox="1">
            <a:spLocks noGrp="1"/>
          </p:cNvSpPr>
          <p:nvPr>
            <p:ph type="sldNum" idx="12"/>
          </p:nvPr>
        </p:nvSpPr>
        <p:spPr>
          <a:xfrm>
            <a:off x="11628039" y="6453275"/>
            <a:ext cx="563962" cy="252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>
  <p:cSld name="Deux contenus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>
            <a:spLocks noGrp="1"/>
          </p:cNvSpPr>
          <p:nvPr>
            <p:ph type="body" idx="1"/>
          </p:nvPr>
        </p:nvSpPr>
        <p:spPr>
          <a:xfrm>
            <a:off x="992191" y="1767017"/>
            <a:ext cx="4895288" cy="46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3146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31"/>
          <p:cNvSpPr txBox="1">
            <a:spLocks noGrp="1"/>
          </p:cNvSpPr>
          <p:nvPr>
            <p:ph type="body" idx="2"/>
          </p:nvPr>
        </p:nvSpPr>
        <p:spPr>
          <a:xfrm>
            <a:off x="6613029" y="1767016"/>
            <a:ext cx="4895288" cy="46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3146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31"/>
          <p:cNvSpPr txBox="1">
            <a:spLocks noGrp="1"/>
          </p:cNvSpPr>
          <p:nvPr>
            <p:ph type="title"/>
          </p:nvPr>
        </p:nvSpPr>
        <p:spPr>
          <a:xfrm>
            <a:off x="992191" y="317245"/>
            <a:ext cx="10635847" cy="664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1"/>
          <p:cNvSpPr txBox="1">
            <a:spLocks noGrp="1"/>
          </p:cNvSpPr>
          <p:nvPr>
            <p:ph type="sldNum" idx="12"/>
          </p:nvPr>
        </p:nvSpPr>
        <p:spPr>
          <a:xfrm>
            <a:off x="11628039" y="6453275"/>
            <a:ext cx="563962" cy="252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re seul">
  <p:cSld name="1_Titre seul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2"/>
          <p:cNvSpPr>
            <a:spLocks noGrp="1"/>
          </p:cNvSpPr>
          <p:nvPr>
            <p:ph type="pic" idx="2"/>
          </p:nvPr>
        </p:nvSpPr>
        <p:spPr>
          <a:xfrm>
            <a:off x="1206501" y="0"/>
            <a:ext cx="109855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32"/>
          <p:cNvSpPr txBox="1">
            <a:spLocks noGrp="1"/>
          </p:cNvSpPr>
          <p:nvPr>
            <p:ph type="title"/>
          </p:nvPr>
        </p:nvSpPr>
        <p:spPr>
          <a:xfrm>
            <a:off x="4752976" y="3429001"/>
            <a:ext cx="7439026" cy="28151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0000" tIns="0" rIns="72000" bIns="468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67"/>
              <a:buFont typeface="Franklin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2"/>
          <p:cNvSpPr txBox="1">
            <a:spLocks noGrp="1"/>
          </p:cNvSpPr>
          <p:nvPr>
            <p:ph type="sldNum" idx="12"/>
          </p:nvPr>
        </p:nvSpPr>
        <p:spPr>
          <a:xfrm>
            <a:off x="11628039" y="6453275"/>
            <a:ext cx="563962" cy="252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re et contenu">
  <p:cSld name="1_Titre et contenu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body" idx="1"/>
          </p:nvPr>
        </p:nvSpPr>
        <p:spPr>
          <a:xfrm>
            <a:off x="992191" y="1299086"/>
            <a:ext cx="6323010" cy="5301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3146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>
            <a:spLocks noGrp="1"/>
          </p:cNvSpPr>
          <p:nvPr>
            <p:ph type="pic" idx="2"/>
          </p:nvPr>
        </p:nvSpPr>
        <p:spPr>
          <a:xfrm>
            <a:off x="7315200" y="0"/>
            <a:ext cx="4193117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992191" y="317245"/>
            <a:ext cx="10635847" cy="664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sldNum" idx="12"/>
          </p:nvPr>
        </p:nvSpPr>
        <p:spPr>
          <a:xfrm>
            <a:off x="11628039" y="6453275"/>
            <a:ext cx="563962" cy="252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re seul">
  <p:cSld name="2_Titre seul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3"/>
          <p:cNvSpPr>
            <a:spLocks noGrp="1"/>
          </p:cNvSpPr>
          <p:nvPr>
            <p:ph type="pic" idx="2"/>
          </p:nvPr>
        </p:nvSpPr>
        <p:spPr>
          <a:xfrm>
            <a:off x="1206501" y="0"/>
            <a:ext cx="10301817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33"/>
          <p:cNvSpPr txBox="1">
            <a:spLocks noGrp="1"/>
          </p:cNvSpPr>
          <p:nvPr>
            <p:ph type="sldNum" idx="12"/>
          </p:nvPr>
        </p:nvSpPr>
        <p:spPr>
          <a:xfrm>
            <a:off x="11628039" y="6453275"/>
            <a:ext cx="563962" cy="252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re de section">
  <p:cSld name="9_Titre de sec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4"/>
          <p:cNvSpPr/>
          <p:nvPr/>
        </p:nvSpPr>
        <p:spPr>
          <a:xfrm>
            <a:off x="5071165" y="0"/>
            <a:ext cx="712083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4"/>
          <p:cNvSpPr txBox="1">
            <a:spLocks noGrp="1"/>
          </p:cNvSpPr>
          <p:nvPr>
            <p:ph type="title"/>
          </p:nvPr>
        </p:nvSpPr>
        <p:spPr>
          <a:xfrm>
            <a:off x="5071165" y="1037168"/>
            <a:ext cx="6436728" cy="239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67"/>
              <a:buFont typeface="Franklin Gothic"/>
              <a:buNone/>
              <a:defRPr sz="4267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4"/>
          <p:cNvSpPr txBox="1">
            <a:spLocks noGrp="1"/>
          </p:cNvSpPr>
          <p:nvPr>
            <p:ph type="body" idx="1"/>
          </p:nvPr>
        </p:nvSpPr>
        <p:spPr>
          <a:xfrm>
            <a:off x="5071165" y="3429000"/>
            <a:ext cx="6436728" cy="2875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16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4929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None/>
              <a:defRPr sz="1800">
                <a:solidFill>
                  <a:srgbClr val="94929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4929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4929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291"/>
              </a:buClr>
              <a:buSzPts val="1600"/>
              <a:buNone/>
              <a:defRPr sz="1600">
                <a:solidFill>
                  <a:srgbClr val="94929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291"/>
              </a:buClr>
              <a:buSzPts val="1600"/>
              <a:buNone/>
              <a:defRPr sz="1600">
                <a:solidFill>
                  <a:srgbClr val="94929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291"/>
              </a:buClr>
              <a:buSzPts val="1600"/>
              <a:buNone/>
              <a:defRPr sz="1600">
                <a:solidFill>
                  <a:srgbClr val="94929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291"/>
              </a:buClr>
              <a:buSzPts val="1600"/>
              <a:buNone/>
              <a:defRPr sz="1600">
                <a:solidFill>
                  <a:srgbClr val="94929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34"/>
          <p:cNvSpPr>
            <a:spLocks noGrp="1"/>
          </p:cNvSpPr>
          <p:nvPr>
            <p:ph type="pic" idx="2"/>
          </p:nvPr>
        </p:nvSpPr>
        <p:spPr>
          <a:xfrm>
            <a:off x="1206501" y="0"/>
            <a:ext cx="386466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34"/>
          <p:cNvSpPr txBox="1">
            <a:spLocks noGrp="1"/>
          </p:cNvSpPr>
          <p:nvPr>
            <p:ph type="sldNum" idx="12"/>
          </p:nvPr>
        </p:nvSpPr>
        <p:spPr>
          <a:xfrm>
            <a:off x="11628039" y="6453275"/>
            <a:ext cx="563962" cy="252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e de titre">
  <p:cSld name="Diapositive de titr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5"/>
          <p:cNvSpPr>
            <a:spLocks noGrp="1"/>
          </p:cNvSpPr>
          <p:nvPr>
            <p:ph type="pic" idx="2"/>
          </p:nvPr>
        </p:nvSpPr>
        <p:spPr>
          <a:xfrm>
            <a:off x="1775885" y="0"/>
            <a:ext cx="10416116" cy="6597651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p35"/>
          <p:cNvSpPr txBox="1">
            <a:spLocks noGrp="1"/>
          </p:cNvSpPr>
          <p:nvPr>
            <p:ph type="ctrTitle"/>
          </p:nvPr>
        </p:nvSpPr>
        <p:spPr>
          <a:xfrm>
            <a:off x="6573079" y="1048714"/>
            <a:ext cx="5618923" cy="31178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16000" tIns="0" rIns="72000" bIns="468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ranklin Gothic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5"/>
          <p:cNvSpPr txBox="1">
            <a:spLocks noGrp="1"/>
          </p:cNvSpPr>
          <p:nvPr>
            <p:ph type="subTitle" idx="1"/>
          </p:nvPr>
        </p:nvSpPr>
        <p:spPr>
          <a:xfrm>
            <a:off x="3480906" y="4179404"/>
            <a:ext cx="3092173" cy="20912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44" name="Google Shape;14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14092" y="-84021"/>
            <a:ext cx="1567068" cy="67820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5"/>
          <p:cNvSpPr txBox="1">
            <a:spLocks noGrp="1"/>
          </p:cNvSpPr>
          <p:nvPr>
            <p:ph type="body" idx="3"/>
          </p:nvPr>
        </p:nvSpPr>
        <p:spPr>
          <a:xfrm>
            <a:off x="8534400" y="4179404"/>
            <a:ext cx="2438400" cy="24182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320"/>
              <a:buNone/>
              <a:defRPr sz="1467"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3146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68">
          <p15:clr>
            <a:srgbClr val="FBAE40"/>
          </p15:clr>
        </p15:guide>
        <p15:guide id="4" orient="horz" pos="164">
          <p15:clr>
            <a:srgbClr val="FBAE40"/>
          </p15:clr>
        </p15:guide>
        <p15:guide id="5" orient="horz" pos="4156">
          <p15:clr>
            <a:srgbClr val="FBAE40"/>
          </p15:clr>
        </p15:guide>
        <p15:guide id="6" pos="111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Vide">
  <p:cSld name="1_V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 txBox="1">
            <a:spLocks noGrp="1"/>
          </p:cNvSpPr>
          <p:nvPr>
            <p:ph type="sldNum" idx="12"/>
          </p:nvPr>
        </p:nvSpPr>
        <p:spPr>
          <a:xfrm>
            <a:off x="11628039" y="6453275"/>
            <a:ext cx="563962" cy="252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7"/>
          <p:cNvSpPr>
            <a:spLocks noGrp="1"/>
          </p:cNvSpPr>
          <p:nvPr>
            <p:ph type="pic" idx="2"/>
          </p:nvPr>
        </p:nvSpPr>
        <p:spPr>
          <a:xfrm>
            <a:off x="976184" y="0"/>
            <a:ext cx="11215817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17"/>
          <p:cNvSpPr txBox="1">
            <a:spLocks noGrp="1"/>
          </p:cNvSpPr>
          <p:nvPr>
            <p:ph type="ctrTitle"/>
          </p:nvPr>
        </p:nvSpPr>
        <p:spPr>
          <a:xfrm>
            <a:off x="6141685" y="1048714"/>
            <a:ext cx="6050318" cy="3240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16000" tIns="0" rIns="72000" bIns="468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ranklin Gothic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ubTitle" idx="1"/>
          </p:nvPr>
        </p:nvSpPr>
        <p:spPr>
          <a:xfrm>
            <a:off x="3243504" y="4179404"/>
            <a:ext cx="3329576" cy="217379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>
  <p:cSld name="Titre et contenu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>
            <a:spLocks noGrp="1"/>
          </p:cNvSpPr>
          <p:nvPr>
            <p:ph type="body" idx="1"/>
          </p:nvPr>
        </p:nvSpPr>
        <p:spPr>
          <a:xfrm>
            <a:off x="992192" y="1317071"/>
            <a:ext cx="10635848" cy="528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3146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992191" y="317245"/>
            <a:ext cx="10635847" cy="664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sldNum" idx="12"/>
          </p:nvPr>
        </p:nvSpPr>
        <p:spPr>
          <a:xfrm>
            <a:off x="11628039" y="6453275"/>
            <a:ext cx="563962" cy="252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>
  <p:cSld name="Vid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>
            <a:spLocks noGrp="1"/>
          </p:cNvSpPr>
          <p:nvPr>
            <p:ph type="sldNum" idx="12"/>
          </p:nvPr>
        </p:nvSpPr>
        <p:spPr>
          <a:xfrm>
            <a:off x="11628039" y="6453275"/>
            <a:ext cx="563962" cy="252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re de section">
  <p:cSld name="7_Titre de sec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/>
          <p:nvPr/>
        </p:nvSpPr>
        <p:spPr>
          <a:xfrm>
            <a:off x="873038" y="0"/>
            <a:ext cx="10755001" cy="65786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title"/>
          </p:nvPr>
        </p:nvSpPr>
        <p:spPr>
          <a:xfrm>
            <a:off x="1643269" y="1037168"/>
            <a:ext cx="9864624" cy="239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67"/>
              <a:buFont typeface="Franklin Gothic"/>
              <a:buNone/>
              <a:defRPr sz="4267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1"/>
          </p:nvPr>
        </p:nvSpPr>
        <p:spPr>
          <a:xfrm>
            <a:off x="1643269" y="3429000"/>
            <a:ext cx="9864624" cy="2875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16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4929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None/>
              <a:defRPr sz="1800">
                <a:solidFill>
                  <a:srgbClr val="94929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4929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4929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291"/>
              </a:buClr>
              <a:buSzPts val="1600"/>
              <a:buNone/>
              <a:defRPr sz="1600">
                <a:solidFill>
                  <a:srgbClr val="94929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291"/>
              </a:buClr>
              <a:buSzPts val="1600"/>
              <a:buNone/>
              <a:defRPr sz="1600">
                <a:solidFill>
                  <a:srgbClr val="94929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291"/>
              </a:buClr>
              <a:buSzPts val="1600"/>
              <a:buNone/>
              <a:defRPr sz="1600">
                <a:solidFill>
                  <a:srgbClr val="94929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291"/>
              </a:buClr>
              <a:buSzPts val="1600"/>
              <a:buNone/>
              <a:defRPr sz="1600">
                <a:solidFill>
                  <a:srgbClr val="94929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sldNum" idx="12"/>
          </p:nvPr>
        </p:nvSpPr>
        <p:spPr>
          <a:xfrm>
            <a:off x="11628039" y="6453275"/>
            <a:ext cx="563962" cy="252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1_Titre de section">
  <p:cSld name="11_Titre de sec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/>
          <p:nvPr/>
        </p:nvSpPr>
        <p:spPr>
          <a:xfrm>
            <a:off x="0" y="355600"/>
            <a:ext cx="863600" cy="952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8" name="Google Shape;48;p20"/>
          <p:cNvSpPr/>
          <p:nvPr/>
        </p:nvSpPr>
        <p:spPr>
          <a:xfrm>
            <a:off x="5071165" y="0"/>
            <a:ext cx="712083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>
            <a:spLocks noGrp="1"/>
          </p:cNvSpPr>
          <p:nvPr>
            <p:ph type="title"/>
          </p:nvPr>
        </p:nvSpPr>
        <p:spPr>
          <a:xfrm>
            <a:off x="5071165" y="1037168"/>
            <a:ext cx="6436728" cy="239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67"/>
              <a:buFont typeface="Franklin Gothic"/>
              <a:buNone/>
              <a:defRPr sz="4267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1"/>
          </p:nvPr>
        </p:nvSpPr>
        <p:spPr>
          <a:xfrm>
            <a:off x="5071165" y="3429000"/>
            <a:ext cx="6436728" cy="2875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16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4929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None/>
              <a:defRPr sz="1800">
                <a:solidFill>
                  <a:srgbClr val="94929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4929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4929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291"/>
              </a:buClr>
              <a:buSzPts val="1600"/>
              <a:buNone/>
              <a:defRPr sz="1600">
                <a:solidFill>
                  <a:srgbClr val="94929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291"/>
              </a:buClr>
              <a:buSzPts val="1600"/>
              <a:buNone/>
              <a:defRPr sz="1600">
                <a:solidFill>
                  <a:srgbClr val="94929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291"/>
              </a:buClr>
              <a:buSzPts val="1600"/>
              <a:buNone/>
              <a:defRPr sz="1600">
                <a:solidFill>
                  <a:srgbClr val="94929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291"/>
              </a:buClr>
              <a:buSzPts val="1600"/>
              <a:buNone/>
              <a:defRPr sz="1600">
                <a:solidFill>
                  <a:srgbClr val="94929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20"/>
          <p:cNvSpPr>
            <a:spLocks noGrp="1"/>
          </p:cNvSpPr>
          <p:nvPr>
            <p:ph type="pic" idx="2"/>
          </p:nvPr>
        </p:nvSpPr>
        <p:spPr>
          <a:xfrm>
            <a:off x="1206501" y="0"/>
            <a:ext cx="3864665" cy="685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52" name="Google Shape;52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1" y="20040"/>
            <a:ext cx="871936" cy="377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255" y="397403"/>
            <a:ext cx="572290" cy="66459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0"/>
          <p:cNvSpPr txBox="1">
            <a:spLocks noGrp="1"/>
          </p:cNvSpPr>
          <p:nvPr>
            <p:ph type="sldNum" idx="12"/>
          </p:nvPr>
        </p:nvSpPr>
        <p:spPr>
          <a:xfrm>
            <a:off x="11628039" y="6472325"/>
            <a:ext cx="563962" cy="252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2_Titre de section">
  <p:cSld name="12_Titre de sec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/>
          <p:nvPr/>
        </p:nvSpPr>
        <p:spPr>
          <a:xfrm>
            <a:off x="0" y="355600"/>
            <a:ext cx="863600" cy="952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7" name="Google Shape;57;p21"/>
          <p:cNvSpPr/>
          <p:nvPr/>
        </p:nvSpPr>
        <p:spPr>
          <a:xfrm>
            <a:off x="5071165" y="0"/>
            <a:ext cx="712083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1"/>
          <p:cNvSpPr txBox="1">
            <a:spLocks noGrp="1"/>
          </p:cNvSpPr>
          <p:nvPr>
            <p:ph type="title"/>
          </p:nvPr>
        </p:nvSpPr>
        <p:spPr>
          <a:xfrm>
            <a:off x="5071165" y="1037168"/>
            <a:ext cx="6436728" cy="239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67"/>
              <a:buFont typeface="Franklin Gothic"/>
              <a:buNone/>
              <a:defRPr sz="4267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body" idx="1"/>
          </p:nvPr>
        </p:nvSpPr>
        <p:spPr>
          <a:xfrm>
            <a:off x="5071165" y="3429000"/>
            <a:ext cx="6436728" cy="2875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16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4929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None/>
              <a:defRPr sz="1800">
                <a:solidFill>
                  <a:srgbClr val="94929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4929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4929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291"/>
              </a:buClr>
              <a:buSzPts val="1600"/>
              <a:buNone/>
              <a:defRPr sz="1600">
                <a:solidFill>
                  <a:srgbClr val="94929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291"/>
              </a:buClr>
              <a:buSzPts val="1600"/>
              <a:buNone/>
              <a:defRPr sz="1600">
                <a:solidFill>
                  <a:srgbClr val="94929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291"/>
              </a:buClr>
              <a:buSzPts val="1600"/>
              <a:buNone/>
              <a:defRPr sz="1600">
                <a:solidFill>
                  <a:srgbClr val="94929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291"/>
              </a:buClr>
              <a:buSzPts val="1600"/>
              <a:buNone/>
              <a:defRPr sz="1600">
                <a:solidFill>
                  <a:srgbClr val="94929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21"/>
          <p:cNvSpPr>
            <a:spLocks noGrp="1"/>
          </p:cNvSpPr>
          <p:nvPr>
            <p:ph type="pic" idx="2"/>
          </p:nvPr>
        </p:nvSpPr>
        <p:spPr>
          <a:xfrm>
            <a:off x="1206501" y="0"/>
            <a:ext cx="3864665" cy="685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61" name="Google Shape;61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1" y="20040"/>
            <a:ext cx="871936" cy="377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255" y="397403"/>
            <a:ext cx="572290" cy="66459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1"/>
          <p:cNvSpPr txBox="1">
            <a:spLocks noGrp="1"/>
          </p:cNvSpPr>
          <p:nvPr>
            <p:ph type="sldNum" idx="12"/>
          </p:nvPr>
        </p:nvSpPr>
        <p:spPr>
          <a:xfrm>
            <a:off x="11628039" y="6472325"/>
            <a:ext cx="563962" cy="252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3_Titre de section">
  <p:cSld name="13_Titre de sec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/>
          <p:nvPr/>
        </p:nvSpPr>
        <p:spPr>
          <a:xfrm>
            <a:off x="0" y="355600"/>
            <a:ext cx="863600" cy="952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6" name="Google Shape;66;p22"/>
          <p:cNvSpPr/>
          <p:nvPr/>
        </p:nvSpPr>
        <p:spPr>
          <a:xfrm>
            <a:off x="5071165" y="0"/>
            <a:ext cx="7120835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2"/>
          <p:cNvSpPr txBox="1">
            <a:spLocks noGrp="1"/>
          </p:cNvSpPr>
          <p:nvPr>
            <p:ph type="title"/>
          </p:nvPr>
        </p:nvSpPr>
        <p:spPr>
          <a:xfrm>
            <a:off x="5071165" y="1037168"/>
            <a:ext cx="6436728" cy="239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67"/>
              <a:buFont typeface="Franklin Gothic"/>
              <a:buNone/>
              <a:defRPr sz="4267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5071165" y="3429000"/>
            <a:ext cx="6436728" cy="2875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16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4929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None/>
              <a:defRPr sz="1800">
                <a:solidFill>
                  <a:srgbClr val="94929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4929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4929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291"/>
              </a:buClr>
              <a:buSzPts val="1600"/>
              <a:buNone/>
              <a:defRPr sz="1600">
                <a:solidFill>
                  <a:srgbClr val="94929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291"/>
              </a:buClr>
              <a:buSzPts val="1600"/>
              <a:buNone/>
              <a:defRPr sz="1600">
                <a:solidFill>
                  <a:srgbClr val="94929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291"/>
              </a:buClr>
              <a:buSzPts val="1600"/>
              <a:buNone/>
              <a:defRPr sz="1600">
                <a:solidFill>
                  <a:srgbClr val="94929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49291"/>
              </a:buClr>
              <a:buSzPts val="1600"/>
              <a:buNone/>
              <a:defRPr sz="1600">
                <a:solidFill>
                  <a:srgbClr val="94929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2"/>
          <p:cNvSpPr>
            <a:spLocks noGrp="1"/>
          </p:cNvSpPr>
          <p:nvPr>
            <p:ph type="pic" idx="2"/>
          </p:nvPr>
        </p:nvSpPr>
        <p:spPr>
          <a:xfrm>
            <a:off x="1206501" y="0"/>
            <a:ext cx="3864665" cy="685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70" name="Google Shape;7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1" y="20040"/>
            <a:ext cx="871936" cy="377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255" y="397403"/>
            <a:ext cx="572290" cy="66459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2"/>
          <p:cNvSpPr txBox="1">
            <a:spLocks noGrp="1"/>
          </p:cNvSpPr>
          <p:nvPr>
            <p:ph type="sldNum" idx="12"/>
          </p:nvPr>
        </p:nvSpPr>
        <p:spPr>
          <a:xfrm>
            <a:off x="11628039" y="6472325"/>
            <a:ext cx="563962" cy="252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992191" y="317245"/>
            <a:ext cx="10635847" cy="664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Franklin Gothic"/>
              <a:buNone/>
              <a:defRPr sz="4267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992192" y="1317071"/>
            <a:ext cx="10635848" cy="528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marR="0" lvl="0" indent="-41148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6"/>
              </a:buClr>
              <a:buSzPts val="288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7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340"/>
              <a:buFont typeface="Noto Sans Symbols"/>
              <a:buChar char="▪"/>
              <a:defRPr sz="2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sldNum" idx="12"/>
          </p:nvPr>
        </p:nvSpPr>
        <p:spPr>
          <a:xfrm>
            <a:off x="11628039" y="6453275"/>
            <a:ext cx="563962" cy="252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12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1101" y="20040"/>
            <a:ext cx="871936" cy="377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2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120255" y="397403"/>
            <a:ext cx="572290" cy="66459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68">
          <p15:clr>
            <a:srgbClr val="F26B43"/>
          </p15:clr>
        </p15:guide>
        <p15:guide id="3" pos="7469">
          <p15:clr>
            <a:srgbClr val="F26B43"/>
          </p15:clr>
        </p15:guide>
        <p15:guide id="4" pos="3840">
          <p15:clr>
            <a:srgbClr val="F26B43"/>
          </p15:clr>
        </p15:guide>
        <p15:guide id="5" orient="horz" pos="164">
          <p15:clr>
            <a:srgbClr val="F26B43"/>
          </p15:clr>
        </p15:guide>
        <p15:guide id="6" orient="horz" pos="4156">
          <p15:clr>
            <a:srgbClr val="F26B43"/>
          </p15:clr>
        </p15:guide>
        <p15:guide id="7" pos="760">
          <p15:clr>
            <a:srgbClr val="F26B43"/>
          </p15:clr>
        </p15:guide>
        <p15:guide id="8" pos="1540">
          <p15:clr>
            <a:srgbClr val="F26B43"/>
          </p15:clr>
        </p15:guide>
        <p15:guide id="9" pos="2304">
          <p15:clr>
            <a:srgbClr val="F26B43"/>
          </p15:clr>
        </p15:guide>
        <p15:guide id="10" pos="3072">
          <p15:clr>
            <a:srgbClr val="F26B43"/>
          </p15:clr>
        </p15:guide>
        <p15:guide id="11" pos="4608">
          <p15:clr>
            <a:srgbClr val="F26B43"/>
          </p15:clr>
        </p15:guide>
        <p15:guide id="12" pos="5380">
          <p15:clr>
            <a:srgbClr val="F26B43"/>
          </p15:clr>
        </p15:guide>
        <p15:guide id="13" pos="6144">
          <p15:clr>
            <a:srgbClr val="F26B43"/>
          </p15:clr>
        </p15:guide>
        <p15:guide id="14" pos="6907">
          <p15:clr>
            <a:srgbClr val="F26B43"/>
          </p15:clr>
        </p15:guide>
        <p15:guide id="15" orient="horz" pos="653">
          <p15:clr>
            <a:srgbClr val="F26B43"/>
          </p15:clr>
        </p15:guide>
        <p15:guide id="16" orient="horz" pos="1313">
          <p15:clr>
            <a:srgbClr val="F26B43"/>
          </p15:clr>
        </p15:guide>
        <p15:guide id="17" orient="horz" pos="1967">
          <p15:clr>
            <a:srgbClr val="F26B43"/>
          </p15:clr>
        </p15:guide>
        <p15:guide id="18" orient="horz" pos="2616">
          <p15:clr>
            <a:srgbClr val="F26B43"/>
          </p15:clr>
        </p15:guide>
        <p15:guide id="19" orient="horz" pos="3277">
          <p15:clr>
            <a:srgbClr val="F26B43"/>
          </p15:clr>
        </p15:guide>
        <p15:guide id="20" orient="horz" pos="3933">
          <p15:clr>
            <a:srgbClr val="F26B43"/>
          </p15:clr>
        </p15:guide>
        <p15:guide id="21" pos="7249">
          <p15:clr>
            <a:srgbClr val="F26B43"/>
          </p15:clr>
        </p15:guide>
        <p15:guide id="22" orient="horz">
          <p15:clr>
            <a:srgbClr val="F26B43"/>
          </p15:clr>
        </p15:guide>
        <p15:guide id="23" pos="7680">
          <p15:clr>
            <a:srgbClr val="F26B43"/>
          </p15:clr>
        </p15:guide>
        <p15:guide id="24" orient="horz" pos="4320">
          <p15:clr>
            <a:srgbClr val="F26B43"/>
          </p15:clr>
        </p15:guide>
        <p15:guide id="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www.ti.com/tool/CCSTUDIO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.com/video/series/ti-robotics-system-learning-kit-max-ti-rslk-max-curriculum-modules.html" TargetMode="External"/><Relationship Id="rId2" Type="http://schemas.openxmlformats.org/officeDocument/2006/relationships/hyperlink" Target="https://www.ti.com/video/606118165400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i.com/video/606040834600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fjobs97/TI-RSLK/blob/main/project_maze.c" TargetMode="External"/><Relationship Id="rId2" Type="http://schemas.openxmlformats.org/officeDocument/2006/relationships/hyperlink" Target="https://github.com/esl-epfl/ti_robot_maz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github.com/PhatLe15/Line-Follower-Treasure-Hunt-Robo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.com/tool/download/SIMPLELINK-MSP432-SDK" TargetMode="External"/><Relationship Id="rId2" Type="http://schemas.openxmlformats.org/officeDocument/2006/relationships/hyperlink" Target="https://energia.nu/downloa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>
            <a:spLocks noGrp="1"/>
          </p:cNvSpPr>
          <p:nvPr>
            <p:ph type="title"/>
          </p:nvPr>
        </p:nvSpPr>
        <p:spPr>
          <a:xfrm>
            <a:off x="863600" y="2761130"/>
            <a:ext cx="10644292" cy="1398493"/>
          </a:xfrm>
          <a:prstGeom prst="rect">
            <a:avLst/>
          </a:prstGeom>
          <a:noFill/>
          <a:ln w="9525" cap="flat" cmpd="sng">
            <a:solidFill>
              <a:srgbClr val="B51F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0" tIns="0" rIns="72000" bIns="468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Libre Franklin Medium"/>
              <a:buNone/>
            </a:pPr>
            <a:r>
              <a:rPr lang="en-US">
                <a:latin typeface="Libre Franklin Medium"/>
                <a:ea typeface="Libre Franklin Medium"/>
                <a:cs typeface="Libre Franklin Medium"/>
                <a:sym typeface="Libre Franklin Medium"/>
              </a:rPr>
              <a:t>TechXPerience 2024: </a:t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Libre Franklin Medium"/>
              <a:buNone/>
            </a:pPr>
            <a:r>
              <a:rPr lang="en-US">
                <a:latin typeface="Libre Franklin Medium"/>
                <a:ea typeface="Libre Franklin Medium"/>
                <a:cs typeface="Libre Franklin Medium"/>
                <a:sym typeface="Libre Franklin Medium"/>
              </a:rPr>
              <a:t>Embedded Systems Laboratory</a:t>
            </a:r>
            <a:endParaRPr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52" name="Google Shape;152;p1"/>
          <p:cNvSpPr txBox="1">
            <a:spLocks noGrp="1"/>
          </p:cNvSpPr>
          <p:nvPr>
            <p:ph type="body" idx="1"/>
          </p:nvPr>
        </p:nvSpPr>
        <p:spPr>
          <a:xfrm>
            <a:off x="863600" y="4759382"/>
            <a:ext cx="10644293" cy="1757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 fontScale="700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en-US" sz="2800" b="1">
                <a:latin typeface="Libre Franklin Medium"/>
                <a:ea typeface="Libre Franklin Medium"/>
                <a:cs typeface="Libre Franklin Medium"/>
                <a:sym typeface="Libre Franklin Medium"/>
              </a:rPr>
              <a:t>Denisa Constantinescu, Rubén Rodriguez Alvarez, Christodoulos Kechris, Riselda Kodra, Juan Sapriza, Lara Orlandic, Dr. Giovanni Ansaloni, Prof. David Atienza</a:t>
            </a:r>
            <a:r>
              <a:rPr lang="en-US" sz="2000" b="1">
                <a:latin typeface="Libre Franklin Medium"/>
                <a:ea typeface="Libre Franklin Medium"/>
                <a:cs typeface="Libre Franklin Medium"/>
                <a:sym typeface="Libre Franklin Medium"/>
              </a:rPr>
              <a:t> 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90000"/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EPFL - Embedded Systems Laboratory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90000"/>
              <a:buNone/>
            </a:pPr>
            <a:r>
              <a:rPr lang="en-US">
                <a:solidFill>
                  <a:schemeClr val="accent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esl.epfl.ch</a:t>
            </a:r>
            <a:endParaRPr>
              <a:solidFill>
                <a:schemeClr val="accent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3" name="Google Shape;153;p1"/>
          <p:cNvSpPr txBox="1"/>
          <p:nvPr/>
        </p:nvSpPr>
        <p:spPr>
          <a:xfrm>
            <a:off x="11557000" y="6565900"/>
            <a:ext cx="1270000" cy="1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4" name="Google Shape;154;p1"/>
          <p:cNvSpPr txBox="1"/>
          <p:nvPr/>
        </p:nvSpPr>
        <p:spPr>
          <a:xfrm>
            <a:off x="11557000" y="6565900"/>
            <a:ext cx="1270000" cy="1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5" name="Google Shape;155;p1"/>
          <p:cNvSpPr txBox="1"/>
          <p:nvPr/>
        </p:nvSpPr>
        <p:spPr>
          <a:xfrm>
            <a:off x="11557000" y="6565900"/>
            <a:ext cx="1270000" cy="1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6" name="Google Shape;156;p1"/>
          <p:cNvSpPr txBox="1"/>
          <p:nvPr/>
        </p:nvSpPr>
        <p:spPr>
          <a:xfrm>
            <a:off x="11557000" y="6565900"/>
            <a:ext cx="1270000" cy="1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"/>
          <p:cNvSpPr txBox="1"/>
          <p:nvPr/>
        </p:nvSpPr>
        <p:spPr>
          <a:xfrm>
            <a:off x="11557000" y="6565900"/>
            <a:ext cx="1270000" cy="1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E5059-2700-F164-4459-7C76DFCA5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79823C-6A12-BA79-4845-AEAF040F3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190" y="1299086"/>
            <a:ext cx="11016929" cy="530152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C3FADE-4937-7F34-4A14-5062835E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Board Manager – Install MSP432 RED boards package </a:t>
            </a:r>
            <a:endParaRPr lang="LID4096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E2037-5FB9-E9D4-FCF8-1D0C223812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B2CD15-1D42-170A-5A2B-52F4A26DA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72" y="3265740"/>
            <a:ext cx="5898381" cy="33136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AFAFB2-C609-CEF1-EAE8-8CD0E566A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609" y="1093082"/>
            <a:ext cx="6908748" cy="213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34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E1E92E-5C15-7A69-AD1A-6597B9CEA3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788AB9-86BA-51AC-7697-255C0E86E019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759946-5975-6DCF-3D22-9481044B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board support 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36EEF-5C0F-9BA0-84DA-7BE43E77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CE4F61-CCC4-354E-F9C2-9055FA83C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825" y="829977"/>
            <a:ext cx="8497486" cy="62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88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0B45F1-FA6F-E162-9FF3-72F5E8DD5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5730" indent="0">
              <a:buNone/>
            </a:pPr>
            <a:r>
              <a:rPr lang="it-IT" dirty="0" err="1"/>
              <a:t>git</a:t>
            </a:r>
            <a:r>
              <a:rPr lang="it-IT" dirty="0"/>
              <a:t> clone https://github.com/combobulate/TinyCar</a:t>
            </a:r>
            <a:endParaRPr lang="LID4096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0A87B30-0A02-5214-017E-CB68EA7BF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 - Arduino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B6E82F-8620-FC55-0A45-ED593903A2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49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1"/>
          <p:cNvSpPr txBox="1">
            <a:spLocks noGrp="1"/>
          </p:cNvSpPr>
          <p:nvPr>
            <p:ph type="sldNum" idx="12"/>
          </p:nvPr>
        </p:nvSpPr>
        <p:spPr>
          <a:xfrm>
            <a:off x="11628039" y="6453275"/>
            <a:ext cx="563962" cy="252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13</a:t>
            </a:fld>
            <a:endParaRPr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24" name="Google Shape;424;p1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9209" b="9207"/>
          <a:stretch/>
        </p:blipFill>
        <p:spPr>
          <a:xfrm>
            <a:off x="877330" y="0"/>
            <a:ext cx="1131467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11"/>
          <p:cNvSpPr txBox="1">
            <a:spLocks noGrp="1"/>
          </p:cNvSpPr>
          <p:nvPr>
            <p:ph type="ctrTitle"/>
          </p:nvPr>
        </p:nvSpPr>
        <p:spPr>
          <a:xfrm>
            <a:off x="4670855" y="5074335"/>
            <a:ext cx="7521146" cy="1404896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txBody>
          <a:bodyPr spcFirstLastPara="1" wrap="square" lIns="216000" tIns="0" rIns="72000" bIns="468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</a:pPr>
            <a:r>
              <a:rPr lang="en-US" sz="3200" b="1">
                <a:latin typeface="Libre Franklin"/>
                <a:ea typeface="Libre Franklin"/>
                <a:cs typeface="Libre Franklin"/>
                <a:sym typeface="Libre Franklin"/>
              </a:rPr>
              <a:t>TechXperience Organizers  </a:t>
            </a:r>
            <a:br>
              <a:rPr lang="en-US" sz="2800" b="1"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1600" b="1">
                <a:latin typeface="Libre Franklin"/>
                <a:ea typeface="Libre Franklin"/>
                <a:cs typeface="Libre Franklin"/>
                <a:sym typeface="Libre Franklin"/>
              </a:rPr>
              <a:t>   </a:t>
            </a:r>
            <a:b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EPFL - Embedded Systems Laboratory</a:t>
            </a:r>
            <a:b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2400">
                <a:latin typeface="Libre Franklin"/>
                <a:ea typeface="Libre Franklin"/>
                <a:cs typeface="Libre Franklin"/>
                <a:sym typeface="Libre Franklin"/>
              </a:rPr>
              <a:t>esl.epfl.ch</a:t>
            </a:r>
            <a:endParaRPr sz="2000"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26" name="Google Shape;426;p11"/>
          <p:cNvSpPr txBox="1">
            <a:spLocks noGrp="1"/>
          </p:cNvSpPr>
          <p:nvPr>
            <p:ph type="subTitle" idx="1"/>
          </p:nvPr>
        </p:nvSpPr>
        <p:spPr>
          <a:xfrm>
            <a:off x="877329" y="3640953"/>
            <a:ext cx="3793525" cy="1433382"/>
          </a:xfrm>
          <a:prstGeom prst="rect">
            <a:avLst/>
          </a:prstGeom>
          <a:solidFill>
            <a:schemeClr val="dk1">
              <a:alpha val="78431"/>
            </a:schemeClr>
          </a:solidFill>
          <a:ln>
            <a:noFill/>
          </a:ln>
        </p:spPr>
        <p:txBody>
          <a:bodyPr spcFirstLastPara="1" wrap="square" lIns="90000" tIns="45700" rIns="91425" bIns="45700" anchor="ctr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60"/>
              <a:buNone/>
            </a:pPr>
            <a:r>
              <a:rPr lang="en-US" sz="5400" b="1">
                <a:latin typeface="Libre Franklin"/>
                <a:ea typeface="Libre Franklin"/>
                <a:cs typeface="Libre Franklin"/>
                <a:sym typeface="Libre Franklin"/>
              </a:rPr>
              <a:t>Thank you!</a:t>
            </a:r>
            <a:endParaRPr sz="5400"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27" name="Google Shape;427;p11"/>
          <p:cNvSpPr txBox="1"/>
          <p:nvPr/>
        </p:nvSpPr>
        <p:spPr>
          <a:xfrm>
            <a:off x="11557000" y="6565900"/>
            <a:ext cx="127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28" name="Google Shape;428;p11"/>
          <p:cNvSpPr txBox="1"/>
          <p:nvPr/>
        </p:nvSpPr>
        <p:spPr>
          <a:xfrm>
            <a:off x="11557000" y="6565900"/>
            <a:ext cx="127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29" name="Google Shape;429;p11"/>
          <p:cNvSpPr txBox="1"/>
          <p:nvPr/>
        </p:nvSpPr>
        <p:spPr>
          <a:xfrm>
            <a:off x="11557000" y="6565900"/>
            <a:ext cx="1270000" cy="1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149FBE-8C54-09BC-617E-40856AD2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191" y="317245"/>
            <a:ext cx="10635847" cy="664595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Robot assembly - done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D9F57-1F5E-B302-AE11-BF4A8BF74D4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28039" y="6453275"/>
            <a:ext cx="563962" cy="252324"/>
          </a:xfrm>
        </p:spPr>
        <p:txBody>
          <a:bodyPr wrap="square" anchor="t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1200" smtClean="0"/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2</a:t>
            </a:fld>
            <a:endParaRPr lang="en-US" sz="1200"/>
          </a:p>
        </p:txBody>
      </p:sp>
      <p:graphicFrame>
        <p:nvGraphicFramePr>
          <p:cNvPr id="7" name="Text Placeholder 1">
            <a:extLst>
              <a:ext uri="{FF2B5EF4-FFF2-40B4-BE49-F238E27FC236}">
                <a16:creationId xmlns:a16="http://schemas.microsoft.com/office/drawing/2014/main" id="{683519F5-479D-915B-3E28-77F36F6EA2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6684261"/>
              </p:ext>
            </p:extLst>
          </p:nvPr>
        </p:nvGraphicFramePr>
        <p:xfrm>
          <a:off x="992191" y="1172340"/>
          <a:ext cx="10635847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529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d63abfbd80_0_181"/>
          <p:cNvSpPr txBox="1">
            <a:spLocks noGrp="1"/>
          </p:cNvSpPr>
          <p:nvPr>
            <p:ph type="body" idx="1"/>
          </p:nvPr>
        </p:nvSpPr>
        <p:spPr>
          <a:xfrm>
            <a:off x="992206" y="1299075"/>
            <a:ext cx="10574400" cy="53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6" name="Google Shape;406;g2d63abfbd80_0_181"/>
          <p:cNvSpPr txBox="1">
            <a:spLocks noGrp="1"/>
          </p:cNvSpPr>
          <p:nvPr>
            <p:ph type="title"/>
          </p:nvPr>
        </p:nvSpPr>
        <p:spPr>
          <a:xfrm>
            <a:off x="992191" y="317245"/>
            <a:ext cx="10635900" cy="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IDE (CCS) Installation</a:t>
            </a:r>
            <a:endParaRPr dirty="0"/>
          </a:p>
        </p:txBody>
      </p:sp>
      <p:sp>
        <p:nvSpPr>
          <p:cNvPr id="407" name="Google Shape;407;g2d63abfbd80_0_181"/>
          <p:cNvSpPr txBox="1">
            <a:spLocks noGrp="1"/>
          </p:cNvSpPr>
          <p:nvPr>
            <p:ph type="sldNum" idx="12"/>
          </p:nvPr>
        </p:nvSpPr>
        <p:spPr>
          <a:xfrm>
            <a:off x="11628039" y="6453275"/>
            <a:ext cx="5640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4A87F0-2D29-C59E-DF15-FFD3964FD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169" y="1434718"/>
            <a:ext cx="5339870" cy="41442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FCD3FD-0B91-0DB9-8659-F92E3BAEC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8136" y="257325"/>
            <a:ext cx="3080671" cy="20969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C8B080-7F4B-4C99-EF8E-E5F66753B213}"/>
              </a:ext>
            </a:extLst>
          </p:cNvPr>
          <p:cNvSpPr txBox="1"/>
          <p:nvPr/>
        </p:nvSpPr>
        <p:spPr>
          <a:xfrm>
            <a:off x="488078" y="5766612"/>
            <a:ext cx="1042055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Download and install: </a:t>
            </a:r>
            <a:r>
              <a:rPr lang="en-US" dirty="0">
                <a:hlinkClick r:id="rId5"/>
              </a:rPr>
              <a:t>https://www.ti.com/tool/CCSTUDIO</a:t>
            </a:r>
            <a:endParaRPr lang="en-US" dirty="0"/>
          </a:p>
          <a:p>
            <a:endParaRPr lang="en-US" dirty="0"/>
          </a:p>
          <a:p>
            <a:r>
              <a:rPr lang="LID4096" dirty="0"/>
              <a:t>https://www.ti.com/lit/ml/swrp132/swrp132.pdf?ts=1733155018264&amp;ref_url=https%253A%252F%252Fwww.ti.com%252Fvideo%252F5631983376001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A53841-71CD-766A-FE1B-1CC4AEACB7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008" y="2458064"/>
            <a:ext cx="5881133" cy="25597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B1230E-3D23-57B1-232E-5086EDBBF9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8F440A-7BB2-8520-E328-24C4E05AFEFB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9896B8-595A-564A-DC50-3FEBC1F29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configuration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496AC-7D47-3C83-1262-A5ECE7C868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F2864A-84C5-3AB6-D320-1BBB3A127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10" y="1221852"/>
            <a:ext cx="9676230" cy="545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70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566FBA-F5EA-E9E6-C73E-FBE629CC6F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B6A7F2-B4AD-680D-D1F7-FE15AADB452A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441514-60D0-7483-4A21-523FCFECC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Project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7AF44-4581-DEC8-4A37-0EF7C0FD72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58B845-30F9-37A8-10CD-D22A1B041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063" y="649542"/>
            <a:ext cx="4574094" cy="5876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E70BD9-B2D4-4E02-5AA3-8C5445656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53" y="1716801"/>
            <a:ext cx="4873374" cy="440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4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E1727A-BAE6-8066-72DF-E88098116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191" y="1299086"/>
            <a:ext cx="10635846" cy="5301528"/>
          </a:xfrm>
        </p:spPr>
        <p:txBody>
          <a:bodyPr>
            <a:normAutofit/>
          </a:bodyPr>
          <a:lstStyle/>
          <a:p>
            <a:pPr marL="125730" indent="0">
              <a:buNone/>
            </a:pPr>
            <a:r>
              <a:rPr lang="en-US" sz="4000" b="1" dirty="0"/>
              <a:t>Scope: </a:t>
            </a:r>
          </a:p>
          <a:p>
            <a:pPr marL="125730" indent="0">
              <a:buNone/>
            </a:pPr>
            <a:r>
              <a:rPr lang="en-US" sz="1800" dirty="0"/>
              <a:t>You are expected to learn how to read C code and understand the examples.</a:t>
            </a:r>
            <a:br>
              <a:rPr lang="en-US" sz="1800" dirty="0"/>
            </a:br>
            <a:r>
              <a:rPr lang="en-US" sz="1800" dirty="0"/>
              <a:t>This process takes students from a few weeks to a whole semester, so don’t get frustrated if you don’t grasp it straight away.</a:t>
            </a:r>
          </a:p>
          <a:p>
            <a:pPr marL="125730" indent="0">
              <a:buNone/>
            </a:pPr>
            <a:r>
              <a:rPr lang="en-US" b="1" dirty="0"/>
              <a:t>Activities: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sz="1800" dirty="0"/>
              <a:t>Watch the video: </a:t>
            </a:r>
            <a:r>
              <a:rPr lang="en-US" sz="1800" dirty="0">
                <a:hlinkClick r:id="rId2"/>
              </a:rPr>
              <a:t>Introduction to C Programming</a:t>
            </a: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dirty="0"/>
              <a:t>Check code examples and discuss them with your teammate.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Follow the Design Tutorial: </a:t>
            </a:r>
            <a:r>
              <a:rPr lang="en-US" sz="1800" dirty="0">
                <a:hlinkClick r:id="rId3"/>
              </a:rPr>
              <a:t>TI Robotics System Learning Kit Curriculum</a:t>
            </a: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dirty="0"/>
              <a:t>Learn about Running Code on </a:t>
            </a:r>
            <a:r>
              <a:rPr lang="en-US" sz="1800" dirty="0" err="1"/>
              <a:t>LaunchPad</a:t>
            </a:r>
            <a:r>
              <a:rPr lang="en-US" sz="1800" dirty="0"/>
              <a:t>: </a:t>
            </a:r>
            <a:r>
              <a:rPr lang="en-US" sz="1800" dirty="0">
                <a:hlinkClick r:id="rId4"/>
              </a:rPr>
              <a:t>Video Tutorial</a:t>
            </a:r>
            <a:endParaRPr lang="en-US" sz="1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F93BF1-CF34-0A8C-65E4-E70775A1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tutorials and references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A8D12-8D55-C632-0239-3498CC9AA7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6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A86379-C18F-99AF-7725-F3381EC46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191" y="1299086"/>
            <a:ext cx="9290798" cy="5301528"/>
          </a:xfrm>
        </p:spPr>
        <p:txBody>
          <a:bodyPr>
            <a:normAutofit/>
          </a:bodyPr>
          <a:lstStyle/>
          <a:p>
            <a:pPr marL="125730" indent="0">
              <a:buNone/>
            </a:pPr>
            <a:r>
              <a:rPr lang="en-US" sz="2400" dirty="0"/>
              <a:t>Git clone </a:t>
            </a:r>
            <a:r>
              <a:rPr lang="en-US" sz="2400" dirty="0">
                <a:hlinkClick r:id="rId2"/>
              </a:rPr>
              <a:t>https://github.com/yfjobs97/TI-RSLK </a:t>
            </a:r>
          </a:p>
          <a:p>
            <a:pPr marL="125730" indent="0">
              <a:buNone/>
            </a:pPr>
            <a:r>
              <a:rPr lang="en-US" sz="2400" dirty="0"/>
              <a:t>	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check </a:t>
            </a:r>
            <a:r>
              <a:rPr lang="en-US" sz="2400" dirty="0">
                <a:hlinkClick r:id="rId3"/>
              </a:rPr>
              <a:t>https://github.com/yfjobs97/TI-RSLK/blob/main/project_maze.c</a:t>
            </a:r>
            <a:r>
              <a:rPr lang="en-US" sz="2400" dirty="0"/>
              <a:t> </a:t>
            </a:r>
            <a:endParaRPr lang="en-US" sz="2400" dirty="0">
              <a:hlinkClick r:id="rId2"/>
            </a:endParaRPr>
          </a:p>
          <a:p>
            <a:pPr marL="125730" indent="0">
              <a:buNone/>
            </a:pPr>
            <a:endParaRPr lang="en-US" sz="2400" dirty="0">
              <a:hlinkClick r:id="rId2"/>
            </a:endParaRPr>
          </a:p>
          <a:p>
            <a:pPr marL="125730" indent="0">
              <a:buNone/>
            </a:pPr>
            <a:r>
              <a:rPr lang="en-US" sz="2400" dirty="0"/>
              <a:t>Git clone </a:t>
            </a:r>
            <a:r>
              <a:rPr lang="ro-RO" sz="2400" dirty="0">
                <a:hlinkClick r:id="rId2"/>
              </a:rPr>
              <a:t>https://github.com/esl-epfl/ti_robot_maze</a:t>
            </a:r>
            <a:endParaRPr lang="en-US" sz="2400" dirty="0"/>
          </a:p>
          <a:p>
            <a:pPr marL="125730" indent="0">
              <a:buNone/>
            </a:pPr>
            <a:endParaRPr lang="en-US" sz="1800" dirty="0">
              <a:hlinkClick r:id="rId2"/>
            </a:endParaRPr>
          </a:p>
          <a:p>
            <a:pPr marL="125730" indent="0">
              <a:buNone/>
            </a:pPr>
            <a:r>
              <a:rPr lang="en-US" sz="2400" dirty="0"/>
              <a:t>Git clone </a:t>
            </a:r>
            <a:r>
              <a:rPr lang="en-US" sz="2400" dirty="0">
                <a:hlinkClick r:id="rId4"/>
              </a:rPr>
              <a:t>https://github.com/PhatLe15/Line-Follower-Treasure-Hunt-Robot</a:t>
            </a:r>
            <a:r>
              <a:rPr lang="en-US" sz="2400" dirty="0"/>
              <a:t> </a:t>
            </a:r>
          </a:p>
          <a:p>
            <a:pPr marL="125730" indent="0">
              <a:buNone/>
            </a:pPr>
            <a:endParaRPr lang="LID4096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A82DC5-691F-1F41-CCD3-69F0B10CC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programming -  code examples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0B482-CCB6-4D62-0801-9EB0892A82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asdf">
            <a:extLst>
              <a:ext uri="{FF2B5EF4-FFF2-40B4-BE49-F238E27FC236}">
                <a16:creationId xmlns:a16="http://schemas.microsoft.com/office/drawing/2014/main" id="{E62405C8-22F9-8F36-6782-9BA4C529C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548" y="949885"/>
            <a:ext cx="3355956" cy="337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024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CAFFA-7180-7383-12C6-2CF1219F96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88B81FC-AB67-B8A4-10B0-E39720B0E54E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233C18-2EB3-1AE1-6DEA-D29C0A30B4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 IDE (Arduino)</a:t>
            </a:r>
            <a:endParaRPr lang="LID4096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4B2CCBF-FF2C-5BDB-CBB2-C0B290B6A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78825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0C7027-456E-D754-C976-DC3C6A90D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190" y="1299086"/>
            <a:ext cx="11016929" cy="5301528"/>
          </a:xfrm>
        </p:spPr>
        <p:txBody>
          <a:bodyPr/>
          <a:lstStyle/>
          <a:p>
            <a:r>
              <a:rPr lang="en-US" dirty="0"/>
              <a:t>Download: </a:t>
            </a:r>
            <a:r>
              <a:rPr lang="en-US" dirty="0">
                <a:hlinkClick r:id="rId2"/>
              </a:rPr>
              <a:t>https://energia.nu/download/</a:t>
            </a:r>
            <a:endParaRPr lang="en-US" dirty="0"/>
          </a:p>
          <a:p>
            <a:r>
              <a:rPr lang="en-US" dirty="0"/>
              <a:t>Drivers: </a:t>
            </a:r>
            <a:r>
              <a:rPr lang="en-US" dirty="0">
                <a:hlinkClick r:id="rId3"/>
              </a:rPr>
              <a:t>https://www.ti.com/tool/download/SIMPLELINK-MSP432-SDK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90F5D6-177D-7229-CD79-3A2BB353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Energia (Arduino IDE for TI)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F20E0-5595-522C-6CA0-62182A7B62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690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18">
      <a:dk1>
        <a:srgbClr val="4B4643"/>
      </a:dk1>
      <a:lt1>
        <a:srgbClr val="FFFFFF"/>
      </a:lt1>
      <a:dk2>
        <a:srgbClr val="413C3A"/>
      </a:dk2>
      <a:lt2>
        <a:srgbClr val="CAC7C7"/>
      </a:lt2>
      <a:accent1>
        <a:srgbClr val="B51F1F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406</Words>
  <Application>Microsoft Office PowerPoint</Application>
  <PresentationFormat>Widescreen</PresentationFormat>
  <Paragraphs>54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Franklin Gothic</vt:lpstr>
      <vt:lpstr>Arial</vt:lpstr>
      <vt:lpstr>Libre Franklin Medium</vt:lpstr>
      <vt:lpstr>Wingdings</vt:lpstr>
      <vt:lpstr>Noto Sans Symbols</vt:lpstr>
      <vt:lpstr>Libre Franklin</vt:lpstr>
      <vt:lpstr>Thème Office</vt:lpstr>
      <vt:lpstr>TechXPerience 2024:  Embedded Systems Laboratory</vt:lpstr>
      <vt:lpstr>Robot assembly - done</vt:lpstr>
      <vt:lpstr>IDE (CCS) Installation</vt:lpstr>
      <vt:lpstr>Target configuration</vt:lpstr>
      <vt:lpstr>New Project</vt:lpstr>
      <vt:lpstr>C tutorials and references</vt:lpstr>
      <vt:lpstr>Robot programming -  code examples</vt:lpstr>
      <vt:lpstr>Backup IDE (Arduino)</vt:lpstr>
      <vt:lpstr>Energia (Arduino IDE for TI)</vt:lpstr>
      <vt:lpstr>Board Manager – Install MSP432 RED boards package </vt:lpstr>
      <vt:lpstr>Install board support </vt:lpstr>
      <vt:lpstr>Code example - Arduino</vt:lpstr>
      <vt:lpstr>TechXperience Organizers       EPFL - Embedded Systems Laboratory esl.epfl.ch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David Atienza;Denisa Constantinescu</dc:creator>
  <cp:lastModifiedBy>Denisa-Andreea Constantinescu</cp:lastModifiedBy>
  <cp:revision>11</cp:revision>
  <dcterms:created xsi:type="dcterms:W3CDTF">2019-04-02T06:24:35Z</dcterms:created>
  <dcterms:modified xsi:type="dcterms:W3CDTF">2024-12-03T08:06:51Z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0x010100EB4751E3EB80DD42B284585D8C0D281F</vt:lpwstr>
  </property>
</Properties>
</file>