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8" r:id="rId5"/>
    <p:sldId id="259" r:id="rId6"/>
    <p:sldId id="260" r:id="rId7"/>
    <p:sldId id="262" r:id="rId8"/>
  </p:sldIdLst>
  <p:sldSz cx="12192000" cy="6858000"/>
  <p:notesSz cx="6858000" cy="9144000"/>
  <p:embeddedFontLst>
    <p:embeddedFont>
      <p:font typeface="Fira Sans Light" panose="020B0403050000020004" pitchFamily="34" charset="0"/>
      <p:regular r:id="rId11"/>
      <p:italic r:id="rId12"/>
    </p:embeddedFont>
    <p:embeddedFont>
      <p:font typeface="Fira Sans Medium" panose="020B0603050000020004" pitchFamily="34" charset="0"/>
      <p:regular r:id="rId13"/>
      <p:italic r:id="rId1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606" userDrawn="1">
          <p15:clr>
            <a:srgbClr val="A4A3A4"/>
          </p15:clr>
        </p15:guide>
        <p15:guide id="3" orient="horz" pos="3407" userDrawn="1">
          <p15:clr>
            <a:srgbClr val="A4A3A4"/>
          </p15:clr>
        </p15:guide>
        <p15:guide id="4" orient="horz" pos="4224" userDrawn="1">
          <p15:clr>
            <a:srgbClr val="A4A3A4"/>
          </p15:clr>
        </p15:guide>
        <p15:guide id="5" orient="horz" pos="22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ne Begré" initials="MB" lastIdx="4" clrIdx="0">
    <p:extLst>
      <p:ext uri="{19B8F6BF-5375-455C-9EA6-DF929625EA0E}">
        <p15:presenceInfo xmlns:p15="http://schemas.microsoft.com/office/powerpoint/2012/main" userId="S::marianne.begre@sjf.ch::d401abef-7f45-4da4-8807-17358fd086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DBC9"/>
    <a:srgbClr val="FFCC00"/>
    <a:srgbClr val="FFEEA7"/>
    <a:srgbClr val="99CC66"/>
    <a:srgbClr val="DEEFCD"/>
    <a:srgbClr val="FFFFFF"/>
    <a:srgbClr val="A3A3C2"/>
    <a:srgbClr val="666699"/>
    <a:srgbClr val="767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1162"/>
        <p:guide pos="606"/>
        <p:guide orient="horz" pos="3407"/>
        <p:guide orient="horz" pos="4224"/>
        <p:guide orient="horz" pos="22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Varga" userId="a4053719-433a-449d-a173-0e5d24f313d0" providerId="ADAL" clId="{52121A27-038D-4D99-AC55-07D9CA0F0DD3}"/>
    <pc:docChg chg="addMainMaster delMainMaster modMainMaster">
      <pc:chgData name="Victor Varga" userId="a4053719-433a-449d-a173-0e5d24f313d0" providerId="ADAL" clId="{52121A27-038D-4D99-AC55-07D9CA0F0DD3}" dt="2020-09-01T09:50:01.120" v="38" actId="2696"/>
      <pc:docMkLst>
        <pc:docMk/>
      </pc:docMkLst>
      <pc:sldMasterChg chg="new del mod addSldLayout delSldLayout">
        <pc:chgData name="Victor Varga" userId="a4053719-433a-449d-a173-0e5d24f313d0" providerId="ADAL" clId="{52121A27-038D-4D99-AC55-07D9CA0F0DD3}" dt="2020-09-01T09:50:01.034" v="14" actId="2696"/>
        <pc:sldMasterMkLst>
          <pc:docMk/>
          <pc:sldMasterMk cId="2152385013" sldId="2147483813"/>
        </pc:sldMasterMkLst>
        <pc:sldLayoutChg chg="new del replId">
          <pc:chgData name="Victor Varga" userId="a4053719-433a-449d-a173-0e5d24f313d0" providerId="ADAL" clId="{52121A27-038D-4D99-AC55-07D9CA0F0DD3}" dt="2020-09-01T09:50:00.994" v="3" actId="2696"/>
          <pc:sldLayoutMkLst>
            <pc:docMk/>
            <pc:sldMasterMk cId="2152385013" sldId="2147483813"/>
            <pc:sldLayoutMk cId="4117280389" sldId="2147483814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01" v="4" actId="2696"/>
          <pc:sldLayoutMkLst>
            <pc:docMk/>
            <pc:sldMasterMk cId="2152385013" sldId="2147483813"/>
            <pc:sldLayoutMk cId="4004415255" sldId="2147483815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05" v="5" actId="2696"/>
          <pc:sldLayoutMkLst>
            <pc:docMk/>
            <pc:sldMasterMk cId="2152385013" sldId="2147483813"/>
            <pc:sldLayoutMk cId="3363429840" sldId="2147483816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09" v="6" actId="2696"/>
          <pc:sldLayoutMkLst>
            <pc:docMk/>
            <pc:sldMasterMk cId="2152385013" sldId="2147483813"/>
            <pc:sldLayoutMk cId="3037500789" sldId="2147483817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12" v="7" actId="2696"/>
          <pc:sldLayoutMkLst>
            <pc:docMk/>
            <pc:sldMasterMk cId="2152385013" sldId="2147483813"/>
            <pc:sldLayoutMk cId="3561181049" sldId="2147483818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15" v="8" actId="2696"/>
          <pc:sldLayoutMkLst>
            <pc:docMk/>
            <pc:sldMasterMk cId="2152385013" sldId="2147483813"/>
            <pc:sldLayoutMk cId="3529587296" sldId="2147483819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18" v="9" actId="2696"/>
          <pc:sldLayoutMkLst>
            <pc:docMk/>
            <pc:sldMasterMk cId="2152385013" sldId="2147483813"/>
            <pc:sldLayoutMk cId="2554299912" sldId="2147483820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21" v="10" actId="2696"/>
          <pc:sldLayoutMkLst>
            <pc:docMk/>
            <pc:sldMasterMk cId="2152385013" sldId="2147483813"/>
            <pc:sldLayoutMk cId="2988913881" sldId="2147483821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24" v="11" actId="2696"/>
          <pc:sldLayoutMkLst>
            <pc:docMk/>
            <pc:sldMasterMk cId="2152385013" sldId="2147483813"/>
            <pc:sldLayoutMk cId="742418522" sldId="2147483822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27" v="12" actId="2696"/>
          <pc:sldLayoutMkLst>
            <pc:docMk/>
            <pc:sldMasterMk cId="2152385013" sldId="2147483813"/>
            <pc:sldLayoutMk cId="3981986266" sldId="2147483823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30" v="13" actId="2696"/>
          <pc:sldLayoutMkLst>
            <pc:docMk/>
            <pc:sldMasterMk cId="2152385013" sldId="2147483813"/>
            <pc:sldLayoutMk cId="2524967862" sldId="2147483824"/>
          </pc:sldLayoutMkLst>
        </pc:sldLayoutChg>
      </pc:sldMasterChg>
      <pc:sldMasterChg chg="new del mod addSldLayout delSldLayout">
        <pc:chgData name="Victor Varga" userId="a4053719-433a-449d-a173-0e5d24f313d0" providerId="ADAL" clId="{52121A27-038D-4D99-AC55-07D9CA0F0DD3}" dt="2020-09-01T09:50:01.080" v="26" actId="2696"/>
        <pc:sldMasterMkLst>
          <pc:docMk/>
          <pc:sldMasterMk cId="2710580120" sldId="2147483825"/>
        </pc:sldMasterMkLst>
        <pc:sldLayoutChg chg="new del replId">
          <pc:chgData name="Victor Varga" userId="a4053719-433a-449d-a173-0e5d24f313d0" providerId="ADAL" clId="{52121A27-038D-4D99-AC55-07D9CA0F0DD3}" dt="2020-09-01T09:50:01.044" v="15" actId="2696"/>
          <pc:sldLayoutMkLst>
            <pc:docMk/>
            <pc:sldMasterMk cId="2710580120" sldId="2147483825"/>
            <pc:sldLayoutMk cId="1285182880" sldId="2147483826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47" v="16" actId="2696"/>
          <pc:sldLayoutMkLst>
            <pc:docMk/>
            <pc:sldMasterMk cId="2710580120" sldId="2147483825"/>
            <pc:sldLayoutMk cId="720036075" sldId="2147483827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49" v="17" actId="2696"/>
          <pc:sldLayoutMkLst>
            <pc:docMk/>
            <pc:sldMasterMk cId="2710580120" sldId="2147483825"/>
            <pc:sldLayoutMk cId="1301685806" sldId="2147483828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52" v="18" actId="2696"/>
          <pc:sldLayoutMkLst>
            <pc:docMk/>
            <pc:sldMasterMk cId="2710580120" sldId="2147483825"/>
            <pc:sldLayoutMk cId="3433336868" sldId="2147483829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54" v="19" actId="2696"/>
          <pc:sldLayoutMkLst>
            <pc:docMk/>
            <pc:sldMasterMk cId="2710580120" sldId="2147483825"/>
            <pc:sldLayoutMk cId="240187831" sldId="2147483830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58" v="20" actId="2696"/>
          <pc:sldLayoutMkLst>
            <pc:docMk/>
            <pc:sldMasterMk cId="2710580120" sldId="2147483825"/>
            <pc:sldLayoutMk cId="4016232176" sldId="2147483831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63" v="21" actId="2696"/>
          <pc:sldLayoutMkLst>
            <pc:docMk/>
            <pc:sldMasterMk cId="2710580120" sldId="2147483825"/>
            <pc:sldLayoutMk cId="1749467814" sldId="2147483832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65" v="22" actId="2696"/>
          <pc:sldLayoutMkLst>
            <pc:docMk/>
            <pc:sldMasterMk cId="2710580120" sldId="2147483825"/>
            <pc:sldLayoutMk cId="3241920911" sldId="2147483833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68" v="23" actId="2696"/>
          <pc:sldLayoutMkLst>
            <pc:docMk/>
            <pc:sldMasterMk cId="2710580120" sldId="2147483825"/>
            <pc:sldLayoutMk cId="4216470252" sldId="2147483834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70" v="24" actId="2696"/>
          <pc:sldLayoutMkLst>
            <pc:docMk/>
            <pc:sldMasterMk cId="2710580120" sldId="2147483825"/>
            <pc:sldLayoutMk cId="3488894307" sldId="2147483835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73" v="25" actId="2696"/>
          <pc:sldLayoutMkLst>
            <pc:docMk/>
            <pc:sldMasterMk cId="2710580120" sldId="2147483825"/>
            <pc:sldLayoutMk cId="1578922579" sldId="2147483836"/>
          </pc:sldLayoutMkLst>
        </pc:sldLayoutChg>
      </pc:sldMasterChg>
      <pc:sldMasterChg chg="new del mod addSldLayout delSldLayout">
        <pc:chgData name="Victor Varga" userId="a4053719-433a-449d-a173-0e5d24f313d0" providerId="ADAL" clId="{52121A27-038D-4D99-AC55-07D9CA0F0DD3}" dt="2020-09-01T09:50:01.120" v="38" actId="2696"/>
        <pc:sldMasterMkLst>
          <pc:docMk/>
          <pc:sldMasterMk cId="1850004364" sldId="2147483837"/>
        </pc:sldMasterMkLst>
        <pc:sldLayoutChg chg="new del replId">
          <pc:chgData name="Victor Varga" userId="a4053719-433a-449d-a173-0e5d24f313d0" providerId="ADAL" clId="{52121A27-038D-4D99-AC55-07D9CA0F0DD3}" dt="2020-09-01T09:50:01.087" v="27" actId="2696"/>
          <pc:sldLayoutMkLst>
            <pc:docMk/>
            <pc:sldMasterMk cId="1850004364" sldId="2147483837"/>
            <pc:sldLayoutMk cId="4231292881" sldId="2147483838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90" v="28" actId="2696"/>
          <pc:sldLayoutMkLst>
            <pc:docMk/>
            <pc:sldMasterMk cId="1850004364" sldId="2147483837"/>
            <pc:sldLayoutMk cId="3742096209" sldId="2147483839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95" v="29" actId="2696"/>
          <pc:sldLayoutMkLst>
            <pc:docMk/>
            <pc:sldMasterMk cId="1850004364" sldId="2147483837"/>
            <pc:sldLayoutMk cId="4053391558" sldId="2147483840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097" v="30" actId="2696"/>
          <pc:sldLayoutMkLst>
            <pc:docMk/>
            <pc:sldMasterMk cId="1850004364" sldId="2147483837"/>
            <pc:sldLayoutMk cId="1694615578" sldId="2147483841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100" v="31" actId="2696"/>
          <pc:sldLayoutMkLst>
            <pc:docMk/>
            <pc:sldMasterMk cId="1850004364" sldId="2147483837"/>
            <pc:sldLayoutMk cId="856896345" sldId="2147483842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102" v="32" actId="2696"/>
          <pc:sldLayoutMkLst>
            <pc:docMk/>
            <pc:sldMasterMk cId="1850004364" sldId="2147483837"/>
            <pc:sldLayoutMk cId="221464593" sldId="2147483843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104" v="33" actId="2696"/>
          <pc:sldLayoutMkLst>
            <pc:docMk/>
            <pc:sldMasterMk cId="1850004364" sldId="2147483837"/>
            <pc:sldLayoutMk cId="1134290347" sldId="2147483844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107" v="34" actId="2696"/>
          <pc:sldLayoutMkLst>
            <pc:docMk/>
            <pc:sldMasterMk cId="1850004364" sldId="2147483837"/>
            <pc:sldLayoutMk cId="3238495121" sldId="2147483845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113" v="35" actId="2696"/>
          <pc:sldLayoutMkLst>
            <pc:docMk/>
            <pc:sldMasterMk cId="1850004364" sldId="2147483837"/>
            <pc:sldLayoutMk cId="4232115127" sldId="2147483846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115" v="36" actId="2696"/>
          <pc:sldLayoutMkLst>
            <pc:docMk/>
            <pc:sldMasterMk cId="1850004364" sldId="2147483837"/>
            <pc:sldLayoutMk cId="1392011722" sldId="2147483847"/>
          </pc:sldLayoutMkLst>
        </pc:sldLayoutChg>
        <pc:sldLayoutChg chg="new del replId">
          <pc:chgData name="Victor Varga" userId="a4053719-433a-449d-a173-0e5d24f313d0" providerId="ADAL" clId="{52121A27-038D-4D99-AC55-07D9CA0F0DD3}" dt="2020-09-01T09:50:01.117" v="37" actId="2696"/>
          <pc:sldLayoutMkLst>
            <pc:docMk/>
            <pc:sldMasterMk cId="1850004364" sldId="2147483837"/>
            <pc:sldLayoutMk cId="444325993" sldId="2147483848"/>
          </pc:sldLayoutMkLst>
        </pc:sldLayoutChg>
      </pc:sldMasterChg>
    </pc:docChg>
  </pc:docChgLst>
  <pc:docChgLst>
    <pc:chgData name="Nina Frei" userId="c1ed103d-7736-4ee5-a827-65082263d500" providerId="ADAL" clId="{DE6AA729-D93E-4E96-9A77-BDFDA5483EDD}"/>
    <pc:docChg chg="addSld delSld">
      <pc:chgData name="Nina Frei" userId="c1ed103d-7736-4ee5-a827-65082263d500" providerId="ADAL" clId="{DE6AA729-D93E-4E96-9A77-BDFDA5483EDD}" dt="2020-05-28T09:44:57.978" v="4" actId="2696"/>
      <pc:docMkLst>
        <pc:docMk/>
      </pc:docMkLst>
      <pc:sldChg chg="new del">
        <pc:chgData name="Nina Frei" userId="c1ed103d-7736-4ee5-a827-65082263d500" providerId="ADAL" clId="{DE6AA729-D93E-4E96-9A77-BDFDA5483EDD}" dt="2020-05-12T12:34:19.389" v="1" actId="47"/>
        <pc:sldMkLst>
          <pc:docMk/>
          <pc:sldMk cId="1121076085" sldId="257"/>
        </pc:sldMkLst>
      </pc:sldChg>
      <pc:sldMasterChg chg="delSldLayout">
        <pc:chgData name="Nina Frei" userId="c1ed103d-7736-4ee5-a827-65082263d500" providerId="ADAL" clId="{DE6AA729-D93E-4E96-9A77-BDFDA5483EDD}" dt="2020-05-28T09:44:57.978" v="4" actId="2696"/>
        <pc:sldMasterMkLst>
          <pc:docMk/>
          <pc:sldMasterMk cId="3936313116" sldId="2147483684"/>
        </pc:sldMasterMkLst>
        <pc:sldLayoutChg chg="del">
          <pc:chgData name="Nina Frei" userId="c1ed103d-7736-4ee5-a827-65082263d500" providerId="ADAL" clId="{DE6AA729-D93E-4E96-9A77-BDFDA5483EDD}" dt="2020-05-12T14:34:14.633" v="2" actId="2696"/>
          <pc:sldLayoutMkLst>
            <pc:docMk/>
            <pc:sldMasterMk cId="3936313116" sldId="2147483684"/>
            <pc:sldLayoutMk cId="793393952" sldId="2147483796"/>
          </pc:sldLayoutMkLst>
        </pc:sldLayoutChg>
        <pc:sldLayoutChg chg="del">
          <pc:chgData name="Nina Frei" userId="c1ed103d-7736-4ee5-a827-65082263d500" providerId="ADAL" clId="{DE6AA729-D93E-4E96-9A77-BDFDA5483EDD}" dt="2020-05-12T14:34:14.685" v="3" actId="2696"/>
          <pc:sldLayoutMkLst>
            <pc:docMk/>
            <pc:sldMasterMk cId="3936313116" sldId="2147483684"/>
            <pc:sldLayoutMk cId="3548435470" sldId="2147483797"/>
          </pc:sldLayoutMkLst>
        </pc:sldLayoutChg>
        <pc:sldLayoutChg chg="del">
          <pc:chgData name="Nina Frei" userId="c1ed103d-7736-4ee5-a827-65082263d500" providerId="ADAL" clId="{DE6AA729-D93E-4E96-9A77-BDFDA5483EDD}" dt="2020-05-28T09:44:57.978" v="4" actId="2696"/>
          <pc:sldLayoutMkLst>
            <pc:docMk/>
            <pc:sldMasterMk cId="3936313116" sldId="2147483684"/>
            <pc:sldLayoutMk cId="10182293" sldId="2147483801"/>
          </pc:sldLayoutMkLst>
        </pc:sldLayoutChg>
      </pc:sldMasterChg>
    </pc:docChg>
  </pc:docChgLst>
  <pc:docChgLst>
    <pc:chgData name="Victor Varga" userId="a4053719-433a-449d-a173-0e5d24f313d0" providerId="ADAL" clId="{4CC7D672-1A28-49E2-9F91-E42492928CB1}"/>
    <pc:docChg chg="modSld">
      <pc:chgData name="Victor Varga" userId="a4053719-433a-449d-a173-0e5d24f313d0" providerId="ADAL" clId="{4CC7D672-1A28-49E2-9F91-E42492928CB1}" dt="2024-11-22T13:58:51.780" v="25" actId="20577"/>
      <pc:docMkLst>
        <pc:docMk/>
      </pc:docMkLst>
      <pc:sldChg chg="modSp mod">
        <pc:chgData name="Victor Varga" userId="a4053719-433a-449d-a173-0e5d24f313d0" providerId="ADAL" clId="{4CC7D672-1A28-49E2-9F91-E42492928CB1}" dt="2024-11-22T13:58:51.780" v="25" actId="20577"/>
        <pc:sldMkLst>
          <pc:docMk/>
          <pc:sldMk cId="4139981817" sldId="258"/>
        </pc:sldMkLst>
        <pc:spChg chg="mod">
          <ac:chgData name="Victor Varga" userId="a4053719-433a-449d-a173-0e5d24f313d0" providerId="ADAL" clId="{4CC7D672-1A28-49E2-9F91-E42492928CB1}" dt="2024-11-22T13:58:51.780" v="25" actId="20577"/>
          <ac:spMkLst>
            <pc:docMk/>
            <pc:sldMk cId="4139981817" sldId="258"/>
            <ac:spMk id="10" creationId="{67BEA14A-881E-E060-6037-CEE5607D8627}"/>
          </ac:spMkLst>
        </pc:spChg>
      </pc:sldChg>
    </pc:docChg>
  </pc:docChgLst>
  <pc:docChgLst>
    <pc:chgData name="Victor Varga" userId="a4053719-433a-449d-a173-0e5d24f313d0" providerId="ADAL" clId="{7E776A6F-490C-4EC6-A23E-9D6796A1D590}"/>
    <pc:docChg chg="undo custSel addSld delSld modSld">
      <pc:chgData name="Victor Varga" userId="a4053719-433a-449d-a173-0e5d24f313d0" providerId="ADAL" clId="{7E776A6F-490C-4EC6-A23E-9D6796A1D590}" dt="2020-09-07T09:50:16.842" v="472" actId="1036"/>
      <pc:docMkLst>
        <pc:docMk/>
      </pc:docMkLst>
      <pc:sldChg chg="addSp modSp mod">
        <pc:chgData name="Victor Varga" userId="a4053719-433a-449d-a173-0e5d24f313d0" providerId="ADAL" clId="{7E776A6F-490C-4EC6-A23E-9D6796A1D590}" dt="2020-09-07T09:50:16.842" v="472" actId="1036"/>
        <pc:sldMkLst>
          <pc:docMk/>
          <pc:sldMk cId="1931796492" sldId="257"/>
        </pc:sldMkLst>
        <pc:spChg chg="add mod">
          <ac:chgData name="Victor Varga" userId="a4053719-433a-449d-a173-0e5d24f313d0" providerId="ADAL" clId="{7E776A6F-490C-4EC6-A23E-9D6796A1D590}" dt="2020-09-07T09:50:14.433" v="469" actId="1076"/>
          <ac:spMkLst>
            <pc:docMk/>
            <pc:sldMk cId="1931796492" sldId="257"/>
            <ac:spMk id="2" creationId="{7DE335AD-82B6-4CB8-BA12-52AA314E8D0A}"/>
          </ac:spMkLst>
        </pc:spChg>
        <pc:spChg chg="add mod">
          <ac:chgData name="Victor Varga" userId="a4053719-433a-449d-a173-0e5d24f313d0" providerId="ADAL" clId="{7E776A6F-490C-4EC6-A23E-9D6796A1D590}" dt="2020-09-07T09:50:16.842" v="472" actId="1036"/>
          <ac:spMkLst>
            <pc:docMk/>
            <pc:sldMk cId="1931796492" sldId="257"/>
            <ac:spMk id="3" creationId="{F235F519-ED87-4835-B8A8-7199DAA0872B}"/>
          </ac:spMkLst>
        </pc:spChg>
        <pc:spChg chg="add mod">
          <ac:chgData name="Victor Varga" userId="a4053719-433a-449d-a173-0e5d24f313d0" providerId="ADAL" clId="{7E776A6F-490C-4EC6-A23E-9D6796A1D590}" dt="2020-09-07T09:49:07.778" v="463" actId="20577"/>
          <ac:spMkLst>
            <pc:docMk/>
            <pc:sldMk cId="1931796492" sldId="257"/>
            <ac:spMk id="5" creationId="{4440F1B4-F578-458F-8737-78E384B08C3A}"/>
          </ac:spMkLst>
        </pc:spChg>
        <pc:spChg chg="mod">
          <ac:chgData name="Victor Varga" userId="a4053719-433a-449d-a173-0e5d24f313d0" providerId="ADAL" clId="{7E776A6F-490C-4EC6-A23E-9D6796A1D590}" dt="2020-09-07T09:43:09.787" v="127" actId="20577"/>
          <ac:spMkLst>
            <pc:docMk/>
            <pc:sldMk cId="1931796492" sldId="257"/>
            <ac:spMk id="6" creationId="{9F61633D-A174-41AB-9E79-9E8768928226}"/>
          </ac:spMkLst>
        </pc:spChg>
      </pc:sldChg>
      <pc:sldChg chg="modSp mod">
        <pc:chgData name="Victor Varga" userId="a4053719-433a-449d-a173-0e5d24f313d0" providerId="ADAL" clId="{7E776A6F-490C-4EC6-A23E-9D6796A1D590}" dt="2020-09-07T09:40:58.106" v="46" actId="20577"/>
        <pc:sldMkLst>
          <pc:docMk/>
          <pc:sldMk cId="856212895" sldId="259"/>
        </pc:sldMkLst>
        <pc:spChg chg="mod">
          <ac:chgData name="Victor Varga" userId="a4053719-433a-449d-a173-0e5d24f313d0" providerId="ADAL" clId="{7E776A6F-490C-4EC6-A23E-9D6796A1D590}" dt="2020-09-07T09:40:58.106" v="46" actId="20577"/>
          <ac:spMkLst>
            <pc:docMk/>
            <pc:sldMk cId="856212895" sldId="259"/>
            <ac:spMk id="6" creationId="{9F61633D-A174-41AB-9E79-9E8768928226}"/>
          </ac:spMkLst>
        </pc:spChg>
      </pc:sldChg>
      <pc:sldChg chg="modSp mod">
        <pc:chgData name="Victor Varga" userId="a4053719-433a-449d-a173-0e5d24f313d0" providerId="ADAL" clId="{7E776A6F-490C-4EC6-A23E-9D6796A1D590}" dt="2020-09-07T09:40:55.987" v="45" actId="20577"/>
        <pc:sldMkLst>
          <pc:docMk/>
          <pc:sldMk cId="2188974915" sldId="260"/>
        </pc:sldMkLst>
        <pc:spChg chg="mod">
          <ac:chgData name="Victor Varga" userId="a4053719-433a-449d-a173-0e5d24f313d0" providerId="ADAL" clId="{7E776A6F-490C-4EC6-A23E-9D6796A1D590}" dt="2020-09-07T09:40:55.987" v="45" actId="20577"/>
          <ac:spMkLst>
            <pc:docMk/>
            <pc:sldMk cId="2188974915" sldId="260"/>
            <ac:spMk id="6" creationId="{9F61633D-A174-41AB-9E79-9E8768928226}"/>
          </ac:spMkLst>
        </pc:spChg>
      </pc:sldChg>
      <pc:sldChg chg="new del">
        <pc:chgData name="Victor Varga" userId="a4053719-433a-449d-a173-0e5d24f313d0" providerId="ADAL" clId="{7E776A6F-490C-4EC6-A23E-9D6796A1D590}" dt="2020-09-07T09:38:26.819" v="4" actId="47"/>
        <pc:sldMkLst>
          <pc:docMk/>
          <pc:sldMk cId="1267525876" sldId="262"/>
        </pc:sldMkLst>
      </pc:sldChg>
      <pc:sldChg chg="modSp add mod">
        <pc:chgData name="Victor Varga" userId="a4053719-433a-449d-a173-0e5d24f313d0" providerId="ADAL" clId="{7E776A6F-490C-4EC6-A23E-9D6796A1D590}" dt="2020-09-07T09:41:18.697" v="53" actId="20577"/>
        <pc:sldMkLst>
          <pc:docMk/>
          <pc:sldMk cId="1846994435" sldId="262"/>
        </pc:sldMkLst>
        <pc:spChg chg="mod">
          <ac:chgData name="Victor Varga" userId="a4053719-433a-449d-a173-0e5d24f313d0" providerId="ADAL" clId="{7E776A6F-490C-4EC6-A23E-9D6796A1D590}" dt="2020-09-07T09:41:18.697" v="53" actId="20577"/>
          <ac:spMkLst>
            <pc:docMk/>
            <pc:sldMk cId="1846994435" sldId="262"/>
            <ac:spMk id="6" creationId="{9F61633D-A174-41AB-9E79-9E8768928226}"/>
          </ac:spMkLst>
        </pc:spChg>
      </pc:sldChg>
      <pc:sldChg chg="modSp add mod">
        <pc:chgData name="Victor Varga" userId="a4053719-433a-449d-a173-0e5d24f313d0" providerId="ADAL" clId="{7E776A6F-490C-4EC6-A23E-9D6796A1D590}" dt="2020-09-07T09:41:24.448" v="55" actId="1076"/>
        <pc:sldMkLst>
          <pc:docMk/>
          <pc:sldMk cId="474873828" sldId="263"/>
        </pc:sldMkLst>
        <pc:spChg chg="mod">
          <ac:chgData name="Victor Varga" userId="a4053719-433a-449d-a173-0e5d24f313d0" providerId="ADAL" clId="{7E776A6F-490C-4EC6-A23E-9D6796A1D590}" dt="2020-09-07T09:41:24.448" v="55" actId="1076"/>
          <ac:spMkLst>
            <pc:docMk/>
            <pc:sldMk cId="474873828" sldId="263"/>
            <ac:spMk id="6" creationId="{9F61633D-A174-41AB-9E79-9E8768928226}"/>
          </ac:spMkLst>
        </pc:spChg>
      </pc:sldChg>
      <pc:sldChg chg="modSp add mod">
        <pc:chgData name="Victor Varga" userId="a4053719-433a-449d-a173-0e5d24f313d0" providerId="ADAL" clId="{7E776A6F-490C-4EC6-A23E-9D6796A1D590}" dt="2020-09-07T09:41:55.898" v="64" actId="20577"/>
        <pc:sldMkLst>
          <pc:docMk/>
          <pc:sldMk cId="715556744" sldId="264"/>
        </pc:sldMkLst>
        <pc:spChg chg="mod">
          <ac:chgData name="Victor Varga" userId="a4053719-433a-449d-a173-0e5d24f313d0" providerId="ADAL" clId="{7E776A6F-490C-4EC6-A23E-9D6796A1D590}" dt="2020-09-07T09:41:55.898" v="64" actId="20577"/>
          <ac:spMkLst>
            <pc:docMk/>
            <pc:sldMk cId="715556744" sldId="264"/>
            <ac:spMk id="6" creationId="{9F61633D-A174-41AB-9E79-9E8768928226}"/>
          </ac:spMkLst>
        </pc:spChg>
      </pc:sldChg>
      <pc:sldChg chg="modSp add mod">
        <pc:chgData name="Victor Varga" userId="a4053719-433a-449d-a173-0e5d24f313d0" providerId="ADAL" clId="{7E776A6F-490C-4EC6-A23E-9D6796A1D590}" dt="2020-09-07T09:41:33.659" v="58" actId="20577"/>
        <pc:sldMkLst>
          <pc:docMk/>
          <pc:sldMk cId="1458539484" sldId="265"/>
        </pc:sldMkLst>
        <pc:spChg chg="mod">
          <ac:chgData name="Victor Varga" userId="a4053719-433a-449d-a173-0e5d24f313d0" providerId="ADAL" clId="{7E776A6F-490C-4EC6-A23E-9D6796A1D590}" dt="2020-09-07T09:41:33.659" v="58" actId="20577"/>
          <ac:spMkLst>
            <pc:docMk/>
            <pc:sldMk cId="1458539484" sldId="265"/>
            <ac:spMk id="6" creationId="{9F61633D-A174-41AB-9E79-9E8768928226}"/>
          </ac:spMkLst>
        </pc:spChg>
      </pc:sldChg>
      <pc:sldChg chg="modSp add mod">
        <pc:chgData name="Victor Varga" userId="a4053719-433a-449d-a173-0e5d24f313d0" providerId="ADAL" clId="{7E776A6F-490C-4EC6-A23E-9D6796A1D590}" dt="2020-09-07T09:41:45.484" v="61" actId="20577"/>
        <pc:sldMkLst>
          <pc:docMk/>
          <pc:sldMk cId="563395382" sldId="266"/>
        </pc:sldMkLst>
        <pc:spChg chg="mod">
          <ac:chgData name="Victor Varga" userId="a4053719-433a-449d-a173-0e5d24f313d0" providerId="ADAL" clId="{7E776A6F-490C-4EC6-A23E-9D6796A1D590}" dt="2020-09-07T09:41:45.484" v="61" actId="20577"/>
          <ac:spMkLst>
            <pc:docMk/>
            <pc:sldMk cId="563395382" sldId="266"/>
            <ac:spMk id="6" creationId="{9F61633D-A174-41AB-9E79-9E8768928226}"/>
          </ac:spMkLst>
        </pc:spChg>
      </pc:sldChg>
    </pc:docChg>
  </pc:docChgLst>
  <pc:docChgLst>
    <pc:chgData name="Victor Varga" userId="a4053719-433a-449d-a173-0e5d24f313d0" providerId="ADAL" clId="{7430CA87-15A7-4C2C-9DED-8B03AE768AEE}"/>
    <pc:docChg chg="undo custSel modMainMaster">
      <pc:chgData name="Victor Varga" userId="a4053719-433a-449d-a173-0e5d24f313d0" providerId="ADAL" clId="{7430CA87-15A7-4C2C-9DED-8B03AE768AEE}" dt="2020-03-05T15:08:40.771" v="332" actId="1076"/>
      <pc:docMkLst>
        <pc:docMk/>
      </pc:docMkLst>
      <pc:sldMasterChg chg="modSldLayout">
        <pc:chgData name="Victor Varga" userId="a4053719-433a-449d-a173-0e5d24f313d0" providerId="ADAL" clId="{7430CA87-15A7-4C2C-9DED-8B03AE768AEE}" dt="2020-03-05T15:08:40.771" v="332" actId="1076"/>
        <pc:sldMasterMkLst>
          <pc:docMk/>
          <pc:sldMasterMk cId="3936313116" sldId="2147483684"/>
        </pc:sldMasterMkLst>
        <pc:sldLayoutChg chg="modSp mod">
          <pc:chgData name="Victor Varga" userId="a4053719-433a-449d-a173-0e5d24f313d0" providerId="ADAL" clId="{7430CA87-15A7-4C2C-9DED-8B03AE768AEE}" dt="2020-03-05T15:08:32.496" v="331" actId="20577"/>
          <pc:sldLayoutMkLst>
            <pc:docMk/>
            <pc:sldMasterMk cId="3936313116" sldId="2147483684"/>
            <pc:sldLayoutMk cId="213410364" sldId="2147483789"/>
          </pc:sldLayoutMkLst>
          <pc:spChg chg="mod">
            <ac:chgData name="Victor Varga" userId="a4053719-433a-449d-a173-0e5d24f313d0" providerId="ADAL" clId="{7430CA87-15A7-4C2C-9DED-8B03AE768AEE}" dt="2020-03-05T15:08:32.496" v="331" actId="20577"/>
            <ac:spMkLst>
              <pc:docMk/>
              <pc:sldMasterMk cId="3936313116" sldId="2147483684"/>
              <pc:sldLayoutMk cId="213410364" sldId="2147483789"/>
              <ac:spMk id="14" creationId="{7ABA8457-8C53-4419-A356-E84DAF9CCCB5}"/>
            </ac:spMkLst>
          </pc:spChg>
        </pc:sldLayoutChg>
        <pc:sldLayoutChg chg="modSp mod">
          <pc:chgData name="Victor Varga" userId="a4053719-433a-449d-a173-0e5d24f313d0" providerId="ADAL" clId="{7430CA87-15A7-4C2C-9DED-8B03AE768AEE}" dt="2020-03-05T15:08:11.953" v="324" actId="20577"/>
          <pc:sldLayoutMkLst>
            <pc:docMk/>
            <pc:sldMasterMk cId="3936313116" sldId="2147483684"/>
            <pc:sldLayoutMk cId="2871951338" sldId="2147483790"/>
          </pc:sldLayoutMkLst>
          <pc:spChg chg="mod">
            <ac:chgData name="Victor Varga" userId="a4053719-433a-449d-a173-0e5d24f313d0" providerId="ADAL" clId="{7430CA87-15A7-4C2C-9DED-8B03AE768AEE}" dt="2020-03-05T15:08:11.953" v="324" actId="20577"/>
            <ac:spMkLst>
              <pc:docMk/>
              <pc:sldMasterMk cId="3936313116" sldId="2147483684"/>
              <pc:sldLayoutMk cId="2871951338" sldId="2147483790"/>
              <ac:spMk id="15" creationId="{14A61762-E7F0-411A-8371-077C8BD465CB}"/>
            </ac:spMkLst>
          </pc:spChg>
        </pc:sldLayoutChg>
        <pc:sldLayoutChg chg="modSp mod">
          <pc:chgData name="Victor Varga" userId="a4053719-433a-449d-a173-0e5d24f313d0" providerId="ADAL" clId="{7430CA87-15A7-4C2C-9DED-8B03AE768AEE}" dt="2020-03-05T15:05:32.730" v="171" actId="20577"/>
          <pc:sldLayoutMkLst>
            <pc:docMk/>
            <pc:sldMasterMk cId="3936313116" sldId="2147483684"/>
            <pc:sldLayoutMk cId="2721286175" sldId="2147483803"/>
          </pc:sldLayoutMkLst>
          <pc:spChg chg="mod">
            <ac:chgData name="Victor Varga" userId="a4053719-433a-449d-a173-0e5d24f313d0" providerId="ADAL" clId="{7430CA87-15A7-4C2C-9DED-8B03AE768AEE}" dt="2020-03-05T15:05:32.730" v="171" actId="20577"/>
            <ac:spMkLst>
              <pc:docMk/>
              <pc:sldMasterMk cId="3936313116" sldId="2147483684"/>
              <pc:sldLayoutMk cId="2721286175" sldId="2147483803"/>
              <ac:spMk id="13" creationId="{6731291C-FBCB-4BF3-8EA8-DEAC56371B9E}"/>
            </ac:spMkLst>
          </pc:spChg>
        </pc:sldLayoutChg>
        <pc:sldLayoutChg chg="addSp delSp modSp mod">
          <pc:chgData name="Victor Varga" userId="a4053719-433a-449d-a173-0e5d24f313d0" providerId="ADAL" clId="{7430CA87-15A7-4C2C-9DED-8B03AE768AEE}" dt="2020-03-05T15:05:10.664" v="155" actId="20577"/>
          <pc:sldLayoutMkLst>
            <pc:docMk/>
            <pc:sldMasterMk cId="3936313116" sldId="2147483684"/>
            <pc:sldLayoutMk cId="890093033" sldId="2147483804"/>
          </pc:sldLayoutMkLst>
          <pc:spChg chg="add del">
            <ac:chgData name="Victor Varga" userId="a4053719-433a-449d-a173-0e5d24f313d0" providerId="ADAL" clId="{7430CA87-15A7-4C2C-9DED-8B03AE768AEE}" dt="2020-03-05T15:03:58.897" v="128"/>
            <ac:spMkLst>
              <pc:docMk/>
              <pc:sldMasterMk cId="3936313116" sldId="2147483684"/>
              <pc:sldLayoutMk cId="890093033" sldId="2147483804"/>
              <ac:spMk id="2" creationId="{244F1A57-FCBF-403C-B527-0381442F4E15}"/>
            </ac:spMkLst>
          </pc:spChg>
          <pc:spChg chg="add mod">
            <ac:chgData name="Victor Varga" userId="a4053719-433a-449d-a173-0e5d24f313d0" providerId="ADAL" clId="{7430CA87-15A7-4C2C-9DED-8B03AE768AEE}" dt="2020-03-05T15:05:10.664" v="155" actId="20577"/>
            <ac:spMkLst>
              <pc:docMk/>
              <pc:sldMasterMk cId="3936313116" sldId="2147483684"/>
              <pc:sldLayoutMk cId="890093033" sldId="2147483804"/>
              <ac:spMk id="10" creationId="{93B47DB8-640D-47C4-B1F9-B32200EE02BB}"/>
            </ac:spMkLst>
          </pc:spChg>
          <pc:spChg chg="del mod">
            <ac:chgData name="Victor Varga" userId="a4053719-433a-449d-a173-0e5d24f313d0" providerId="ADAL" clId="{7430CA87-15A7-4C2C-9DED-8B03AE768AEE}" dt="2020-03-05T15:03:56.328" v="126" actId="478"/>
            <ac:spMkLst>
              <pc:docMk/>
              <pc:sldMasterMk cId="3936313116" sldId="2147483684"/>
              <pc:sldLayoutMk cId="890093033" sldId="2147483804"/>
              <ac:spMk id="15" creationId="{A53AE4EA-8E43-46EC-A292-7D8D7E77BD68}"/>
            </ac:spMkLst>
          </pc:spChg>
        </pc:sldLayoutChg>
        <pc:sldLayoutChg chg="addSp delSp modSp mod">
          <pc:chgData name="Victor Varga" userId="a4053719-433a-449d-a173-0e5d24f313d0" providerId="ADAL" clId="{7430CA87-15A7-4C2C-9DED-8B03AE768AEE}" dt="2020-03-05T15:08:40.771" v="332" actId="1076"/>
          <pc:sldLayoutMkLst>
            <pc:docMk/>
            <pc:sldMasterMk cId="3936313116" sldId="2147483684"/>
            <pc:sldLayoutMk cId="2320979389" sldId="2147483805"/>
          </pc:sldLayoutMkLst>
          <pc:spChg chg="add del">
            <ac:chgData name="Victor Varga" userId="a4053719-433a-449d-a173-0e5d24f313d0" providerId="ADAL" clId="{7430CA87-15A7-4C2C-9DED-8B03AE768AEE}" dt="2020-03-05T15:04:28.290" v="132"/>
            <ac:spMkLst>
              <pc:docMk/>
              <pc:sldMasterMk cId="3936313116" sldId="2147483684"/>
              <pc:sldLayoutMk cId="2320979389" sldId="2147483805"/>
              <ac:spMk id="2" creationId="{FE94C2E2-DEA7-48AD-8220-B97E185316AC}"/>
            </ac:spMkLst>
          </pc:spChg>
          <pc:spChg chg="del">
            <ac:chgData name="Victor Varga" userId="a4053719-433a-449d-a173-0e5d24f313d0" providerId="ADAL" clId="{7430CA87-15A7-4C2C-9DED-8B03AE768AEE}" dt="2020-03-05T15:04:25.614" v="130" actId="478"/>
            <ac:spMkLst>
              <pc:docMk/>
              <pc:sldMasterMk cId="3936313116" sldId="2147483684"/>
              <pc:sldLayoutMk cId="2320979389" sldId="2147483805"/>
              <ac:spMk id="10" creationId="{925DB7FF-1135-48D6-BBF0-6D7671B12438}"/>
            </ac:spMkLst>
          </pc:spChg>
          <pc:spChg chg="add mod">
            <ac:chgData name="Victor Varga" userId="a4053719-433a-449d-a173-0e5d24f313d0" providerId="ADAL" clId="{7430CA87-15A7-4C2C-9DED-8B03AE768AEE}" dt="2020-03-05T15:08:40.771" v="332" actId="1076"/>
            <ac:spMkLst>
              <pc:docMk/>
              <pc:sldMasterMk cId="3936313116" sldId="2147483684"/>
              <pc:sldLayoutMk cId="2320979389" sldId="2147483805"/>
              <ac:spMk id="11" creationId="{38D6CFDB-1488-4E10-B416-2B500D5B2458}"/>
            </ac:spMkLst>
          </pc:spChg>
        </pc:sldLayoutChg>
        <pc:sldLayoutChg chg="addSp delSp modSp mod">
          <pc:chgData name="Victor Varga" userId="a4053719-433a-449d-a173-0e5d24f313d0" providerId="ADAL" clId="{7430CA87-15A7-4C2C-9DED-8B03AE768AEE}" dt="2020-03-05T15:07:27.824" v="321" actId="20577"/>
          <pc:sldLayoutMkLst>
            <pc:docMk/>
            <pc:sldMasterMk cId="3936313116" sldId="2147483684"/>
            <pc:sldLayoutMk cId="871029287" sldId="2147483806"/>
          </pc:sldLayoutMkLst>
          <pc:spChg chg="add mod">
            <ac:chgData name="Victor Varga" userId="a4053719-433a-449d-a173-0e5d24f313d0" providerId="ADAL" clId="{7430CA87-15A7-4C2C-9DED-8B03AE768AEE}" dt="2020-03-05T15:07:27.824" v="321" actId="20577"/>
            <ac:spMkLst>
              <pc:docMk/>
              <pc:sldMasterMk cId="3936313116" sldId="2147483684"/>
              <pc:sldLayoutMk cId="871029287" sldId="2147483806"/>
              <ac:spMk id="10" creationId="{63EBC3AA-D972-41D7-9E74-29D377160DD2}"/>
            </ac:spMkLst>
          </pc:spChg>
          <pc:spChg chg="del">
            <ac:chgData name="Victor Varga" userId="a4053719-433a-449d-a173-0e5d24f313d0" providerId="ADAL" clId="{7430CA87-15A7-4C2C-9DED-8B03AE768AEE}" dt="2020-03-05T15:04:47.339" v="136" actId="478"/>
            <ac:spMkLst>
              <pc:docMk/>
              <pc:sldMasterMk cId="3936313116" sldId="2147483684"/>
              <pc:sldLayoutMk cId="871029287" sldId="2147483806"/>
              <ac:spMk id="13" creationId="{517BAAD3-E45D-4D11-9E5B-9005CAB4DE9F}"/>
            </ac:spMkLst>
          </pc:spChg>
        </pc:sldLayoutChg>
        <pc:sldLayoutChg chg="addSp delSp modSp mod">
          <pc:chgData name="Victor Varga" userId="a4053719-433a-449d-a173-0e5d24f313d0" providerId="ADAL" clId="{7430CA87-15A7-4C2C-9DED-8B03AE768AEE}" dt="2020-03-05T15:07:56.087" v="323" actId="20577"/>
          <pc:sldLayoutMkLst>
            <pc:docMk/>
            <pc:sldMasterMk cId="3936313116" sldId="2147483684"/>
            <pc:sldLayoutMk cId="1325682538" sldId="2147483807"/>
          </pc:sldLayoutMkLst>
          <pc:spChg chg="add mod">
            <ac:chgData name="Victor Varga" userId="a4053719-433a-449d-a173-0e5d24f313d0" providerId="ADAL" clId="{7430CA87-15A7-4C2C-9DED-8B03AE768AEE}" dt="2020-03-05T15:07:56.087" v="323" actId="20577"/>
            <ac:spMkLst>
              <pc:docMk/>
              <pc:sldMasterMk cId="3936313116" sldId="2147483684"/>
              <pc:sldLayoutMk cId="1325682538" sldId="2147483807"/>
              <ac:spMk id="8" creationId="{D95EE2CF-1712-47FF-821F-DE85831A12AB}"/>
            </ac:spMkLst>
          </pc:spChg>
          <pc:spChg chg="del">
            <ac:chgData name="Victor Varga" userId="a4053719-433a-449d-a173-0e5d24f313d0" providerId="ADAL" clId="{7430CA87-15A7-4C2C-9DED-8B03AE768AEE}" dt="2020-03-05T15:04:41.879" v="134" actId="478"/>
            <ac:spMkLst>
              <pc:docMk/>
              <pc:sldMasterMk cId="3936313116" sldId="2147483684"/>
              <pc:sldLayoutMk cId="1325682538" sldId="2147483807"/>
              <ac:spMk id="10" creationId="{A5675CF0-CDF9-43E5-8A84-B30374FA93F4}"/>
            </ac:spMkLst>
          </pc:spChg>
        </pc:sldLayoutChg>
      </pc:sldMasterChg>
    </pc:docChg>
  </pc:docChgLst>
  <pc:docChgLst>
    <pc:chgData name="Victor Varga" userId="a4053719-433a-449d-a173-0e5d24f313d0" providerId="ADAL" clId="{E809A56F-6BA8-430B-819C-717AB5A0D015}"/>
    <pc:docChg chg="modSld">
      <pc:chgData name="Victor Varga" userId="a4053719-433a-449d-a173-0e5d24f313d0" providerId="ADAL" clId="{E809A56F-6BA8-430B-819C-717AB5A0D015}" dt="2021-12-03T08:46:34.818" v="51" actId="20577"/>
      <pc:docMkLst>
        <pc:docMk/>
      </pc:docMkLst>
      <pc:sldChg chg="modSp mod">
        <pc:chgData name="Victor Varga" userId="a4053719-433a-449d-a173-0e5d24f313d0" providerId="ADAL" clId="{E809A56F-6BA8-430B-819C-717AB5A0D015}" dt="2021-12-03T08:46:34.818" v="51" actId="20577"/>
        <pc:sldMkLst>
          <pc:docMk/>
          <pc:sldMk cId="4139981817" sldId="258"/>
        </pc:sldMkLst>
        <pc:spChg chg="mod">
          <ac:chgData name="Victor Varga" userId="a4053719-433a-449d-a173-0e5d24f313d0" providerId="ADAL" clId="{E809A56F-6BA8-430B-819C-717AB5A0D015}" dt="2021-12-03T08:46:34.818" v="51" actId="20577"/>
          <ac:spMkLst>
            <pc:docMk/>
            <pc:sldMk cId="4139981817" sldId="258"/>
            <ac:spMk id="9" creationId="{BE5016C7-A931-4927-8FBA-F74458370ED8}"/>
          </ac:spMkLst>
        </pc:spChg>
      </pc:sldChg>
    </pc:docChg>
  </pc:docChgLst>
  <pc:docChgLst>
    <pc:chgData name="Nina Frei" userId="c1ed103d-7736-4ee5-a827-65082263d500" providerId="ADAL" clId="{57DEAE75-A98E-4CD8-AF90-7413C75FF90A}"/>
    <pc:docChg chg="undo custSel addSld delSld modSld modMainMaster">
      <pc:chgData name="Nina Frei" userId="c1ed103d-7736-4ee5-a827-65082263d500" providerId="ADAL" clId="{57DEAE75-A98E-4CD8-AF90-7413C75FF90A}" dt="2020-03-11T07:55:15.341" v="557" actId="208"/>
      <pc:docMkLst>
        <pc:docMk/>
      </pc:docMkLst>
      <pc:sldChg chg="addSp modSp add del mod modClrScheme chgLayout">
        <pc:chgData name="Nina Frei" userId="c1ed103d-7736-4ee5-a827-65082263d500" providerId="ADAL" clId="{57DEAE75-A98E-4CD8-AF90-7413C75FF90A}" dt="2020-03-03T16:22:38.924" v="408" actId="47"/>
        <pc:sldMkLst>
          <pc:docMk/>
          <pc:sldMk cId="414512016" sldId="257"/>
        </pc:sldMkLst>
        <pc:spChg chg="add mod">
          <ac:chgData name="Nina Frei" userId="c1ed103d-7736-4ee5-a827-65082263d500" providerId="ADAL" clId="{57DEAE75-A98E-4CD8-AF90-7413C75FF90A}" dt="2020-03-03T16:22:08.170" v="407" actId="700"/>
          <ac:spMkLst>
            <pc:docMk/>
            <pc:sldMk cId="414512016" sldId="257"/>
            <ac:spMk id="2" creationId="{13F508B1-FFA4-4C35-96CE-91F3349E8D7B}"/>
          </ac:spMkLst>
        </pc:spChg>
        <pc:spChg chg="add mod">
          <ac:chgData name="Nina Frei" userId="c1ed103d-7736-4ee5-a827-65082263d500" providerId="ADAL" clId="{57DEAE75-A98E-4CD8-AF90-7413C75FF90A}" dt="2020-03-03T16:22:08.170" v="407" actId="700"/>
          <ac:spMkLst>
            <pc:docMk/>
            <pc:sldMk cId="414512016" sldId="257"/>
            <ac:spMk id="3" creationId="{52C335B6-3B71-4573-954E-8149D058ACEB}"/>
          </ac:spMkLst>
        </pc:spChg>
        <pc:spChg chg="add mod">
          <ac:chgData name="Nina Frei" userId="c1ed103d-7736-4ee5-a827-65082263d500" providerId="ADAL" clId="{57DEAE75-A98E-4CD8-AF90-7413C75FF90A}" dt="2020-03-03T16:22:08.170" v="407" actId="700"/>
          <ac:spMkLst>
            <pc:docMk/>
            <pc:sldMk cId="414512016" sldId="257"/>
            <ac:spMk id="4" creationId="{A101E97B-E74E-4894-9D18-A05A15DA2D22}"/>
          </ac:spMkLst>
        </pc:spChg>
      </pc:sldChg>
      <pc:sldMasterChg chg="addSldLayout delSldLayout modSldLayout">
        <pc:chgData name="Nina Frei" userId="c1ed103d-7736-4ee5-a827-65082263d500" providerId="ADAL" clId="{57DEAE75-A98E-4CD8-AF90-7413C75FF90A}" dt="2020-03-11T07:55:15.341" v="557" actId="208"/>
        <pc:sldMasterMkLst>
          <pc:docMk/>
          <pc:sldMasterMk cId="3936313116" sldId="2147483684"/>
        </pc:sldMasterMkLst>
        <pc:sldLayoutChg chg="addSp delSp modSp mod">
          <pc:chgData name="Nina Frei" userId="c1ed103d-7736-4ee5-a827-65082263d500" providerId="ADAL" clId="{57DEAE75-A98E-4CD8-AF90-7413C75FF90A}" dt="2020-03-02T13:24:33.785" v="5" actId="167"/>
          <pc:sldLayoutMkLst>
            <pc:docMk/>
            <pc:sldMasterMk cId="3936313116" sldId="2147483684"/>
            <pc:sldLayoutMk cId="3427923643" sldId="2147483761"/>
          </pc:sldLayoutMkLst>
          <pc:picChg chg="add mod ord modCrop">
            <ac:chgData name="Nina Frei" userId="c1ed103d-7736-4ee5-a827-65082263d500" providerId="ADAL" clId="{57DEAE75-A98E-4CD8-AF90-7413C75FF90A}" dt="2020-03-02T13:24:33.785" v="5" actId="167"/>
            <ac:picMkLst>
              <pc:docMk/>
              <pc:sldMasterMk cId="3936313116" sldId="2147483684"/>
              <pc:sldLayoutMk cId="3427923643" sldId="2147483761"/>
              <ac:picMk id="3" creationId="{2A048635-6F40-4C3B-ACC5-B5BA0CCDB80C}"/>
            </ac:picMkLst>
          </pc:picChg>
          <pc:picChg chg="del">
            <ac:chgData name="Nina Frei" userId="c1ed103d-7736-4ee5-a827-65082263d500" providerId="ADAL" clId="{57DEAE75-A98E-4CD8-AF90-7413C75FF90A}" dt="2020-03-02T13:24:01.644" v="0" actId="478"/>
            <ac:picMkLst>
              <pc:docMk/>
              <pc:sldMasterMk cId="3936313116" sldId="2147483684"/>
              <pc:sldLayoutMk cId="3427923643" sldId="2147483761"/>
              <ac:picMk id="5" creationId="{DFB9682E-877A-42CF-B669-D4949C317AA0}"/>
            </ac:picMkLst>
          </pc:picChg>
        </pc:sldLayoutChg>
        <pc:sldLayoutChg chg="addSp modSp mod">
          <pc:chgData name="Nina Frei" userId="c1ed103d-7736-4ee5-a827-65082263d500" providerId="ADAL" clId="{57DEAE75-A98E-4CD8-AF90-7413C75FF90A}" dt="2020-03-11T07:50:52.274" v="556" actId="208"/>
          <pc:sldLayoutMkLst>
            <pc:docMk/>
            <pc:sldMasterMk cId="3936313116" sldId="2147483684"/>
            <pc:sldLayoutMk cId="349423515" sldId="2147483786"/>
          </pc:sldLayoutMkLst>
          <pc:spChg chg="mod">
            <ac:chgData name="Nina Frei" userId="c1ed103d-7736-4ee5-a827-65082263d500" providerId="ADAL" clId="{57DEAE75-A98E-4CD8-AF90-7413C75FF90A}" dt="2020-03-11T07:50:52.274" v="556" actId="208"/>
            <ac:spMkLst>
              <pc:docMk/>
              <pc:sldMasterMk cId="3936313116" sldId="2147483684"/>
              <pc:sldLayoutMk cId="349423515" sldId="2147483786"/>
              <ac:spMk id="14" creationId="{C6DC237F-C750-415F-A23A-DAE67CB6A551}"/>
            </ac:spMkLst>
          </pc:spChg>
          <pc:grpChg chg="add mod">
            <ac:chgData name="Nina Frei" userId="c1ed103d-7736-4ee5-a827-65082263d500" providerId="ADAL" clId="{57DEAE75-A98E-4CD8-AF90-7413C75FF90A}" dt="2020-03-11T07:50:43.669" v="554" actId="1076"/>
            <ac:grpSpMkLst>
              <pc:docMk/>
              <pc:sldMasterMk cId="3936313116" sldId="2147483684"/>
              <pc:sldLayoutMk cId="349423515" sldId="2147483786"/>
              <ac:grpSpMk id="13" creationId="{2FCC11FD-E9DF-4690-BBB5-6B329EDC037E}"/>
            </ac:grpSpMkLst>
          </pc:grpChg>
        </pc:sldLayoutChg>
        <pc:sldLayoutChg chg="modSp mod">
          <pc:chgData name="Nina Frei" userId="c1ed103d-7736-4ee5-a827-65082263d500" providerId="ADAL" clId="{57DEAE75-A98E-4CD8-AF90-7413C75FF90A}" dt="2020-03-11T07:55:15.341" v="557" actId="208"/>
          <pc:sldLayoutMkLst>
            <pc:docMk/>
            <pc:sldMasterMk cId="3936313116" sldId="2147483684"/>
            <pc:sldLayoutMk cId="2505595421" sldId="2147483788"/>
          </pc:sldLayoutMkLst>
          <pc:picChg chg="mod">
            <ac:chgData name="Nina Frei" userId="c1ed103d-7736-4ee5-a827-65082263d500" providerId="ADAL" clId="{57DEAE75-A98E-4CD8-AF90-7413C75FF90A}" dt="2020-03-11T07:55:15.341" v="557" actId="208"/>
            <ac:picMkLst>
              <pc:docMk/>
              <pc:sldMasterMk cId="3936313116" sldId="2147483684"/>
              <pc:sldLayoutMk cId="2505595421" sldId="2147483788"/>
              <ac:picMk id="4" creationId="{00BE869B-258D-482F-9AA0-A6BAC757C4C5}"/>
            </ac:picMkLst>
          </pc:picChg>
        </pc:sldLayoutChg>
        <pc:sldLayoutChg chg="modSp mod">
          <pc:chgData name="Nina Frei" userId="c1ed103d-7736-4ee5-a827-65082263d500" providerId="ADAL" clId="{57DEAE75-A98E-4CD8-AF90-7413C75FF90A}" dt="2020-03-04T14:00:48.694" v="440" actId="20577"/>
          <pc:sldLayoutMkLst>
            <pc:docMk/>
            <pc:sldMasterMk cId="3936313116" sldId="2147483684"/>
            <pc:sldLayoutMk cId="213410364" sldId="2147483789"/>
          </pc:sldLayoutMkLst>
          <pc:spChg chg="mod">
            <ac:chgData name="Nina Frei" userId="c1ed103d-7736-4ee5-a827-65082263d500" providerId="ADAL" clId="{57DEAE75-A98E-4CD8-AF90-7413C75FF90A}" dt="2020-03-04T14:00:48.694" v="440" actId="20577"/>
            <ac:spMkLst>
              <pc:docMk/>
              <pc:sldMasterMk cId="3936313116" sldId="2147483684"/>
              <pc:sldLayoutMk cId="213410364" sldId="2147483789"/>
              <ac:spMk id="14" creationId="{7ABA8457-8C53-4419-A356-E84DAF9CCCB5}"/>
            </ac:spMkLst>
          </pc:spChg>
        </pc:sldLayoutChg>
        <pc:sldLayoutChg chg="modSp mod">
          <pc:chgData name="Nina Frei" userId="c1ed103d-7736-4ee5-a827-65082263d500" providerId="ADAL" clId="{57DEAE75-A98E-4CD8-AF90-7413C75FF90A}" dt="2020-03-03T16:18:28.869" v="405" actId="1076"/>
          <pc:sldLayoutMkLst>
            <pc:docMk/>
            <pc:sldMasterMk cId="3936313116" sldId="2147483684"/>
            <pc:sldLayoutMk cId="2871951338" sldId="2147483790"/>
          </pc:sldLayoutMkLst>
          <pc:picChg chg="mod">
            <ac:chgData name="Nina Frei" userId="c1ed103d-7736-4ee5-a827-65082263d500" providerId="ADAL" clId="{57DEAE75-A98E-4CD8-AF90-7413C75FF90A}" dt="2020-03-03T16:18:28.869" v="405" actId="1076"/>
            <ac:picMkLst>
              <pc:docMk/>
              <pc:sldMasterMk cId="3936313116" sldId="2147483684"/>
              <pc:sldLayoutMk cId="2871951338" sldId="2147483790"/>
              <ac:picMk id="5" creationId="{9FAD7794-E6E9-418B-900F-F7D10A7527AE}"/>
            </ac:picMkLst>
          </pc:picChg>
        </pc:sldLayoutChg>
        <pc:sldLayoutChg chg="addSp delSp modSp mod">
          <pc:chgData name="Nina Frei" userId="c1ed103d-7736-4ee5-a827-65082263d500" providerId="ADAL" clId="{57DEAE75-A98E-4CD8-AF90-7413C75FF90A}" dt="2020-03-03T16:17:45.453" v="395" actId="13926"/>
          <pc:sldLayoutMkLst>
            <pc:docMk/>
            <pc:sldMasterMk cId="3936313116" sldId="2147483684"/>
            <pc:sldLayoutMk cId="2721286175" sldId="2147483803"/>
          </pc:sldLayoutMkLst>
          <pc:spChg chg="mod">
            <ac:chgData name="Nina Frei" userId="c1ed103d-7736-4ee5-a827-65082263d500" providerId="ADAL" clId="{57DEAE75-A98E-4CD8-AF90-7413C75FF90A}" dt="2020-03-03T15:07:11.957" v="65" actId="20577"/>
            <ac:spMkLst>
              <pc:docMk/>
              <pc:sldMasterMk cId="3936313116" sldId="2147483684"/>
              <pc:sldLayoutMk cId="2721286175" sldId="2147483803"/>
              <ac:spMk id="3" creationId="{00AB36BC-721F-4906-B72F-732A3AB5797D}"/>
            </ac:spMkLst>
          </pc:spChg>
          <pc:spChg chg="del">
            <ac:chgData name="Nina Frei" userId="c1ed103d-7736-4ee5-a827-65082263d500" providerId="ADAL" clId="{57DEAE75-A98E-4CD8-AF90-7413C75FF90A}" dt="2020-03-03T15:06:47.924" v="6" actId="478"/>
            <ac:spMkLst>
              <pc:docMk/>
              <pc:sldMasterMk cId="3936313116" sldId="2147483684"/>
              <pc:sldLayoutMk cId="2721286175" sldId="2147483803"/>
              <ac:spMk id="11" creationId="{0A735FEC-6D47-4C48-904A-9DF70CABE476}"/>
            </ac:spMkLst>
          </pc:spChg>
          <pc:spChg chg="add mod">
            <ac:chgData name="Nina Frei" userId="c1ed103d-7736-4ee5-a827-65082263d500" providerId="ADAL" clId="{57DEAE75-A98E-4CD8-AF90-7413C75FF90A}" dt="2020-03-03T16:17:45.453" v="395" actId="13926"/>
            <ac:spMkLst>
              <pc:docMk/>
              <pc:sldMasterMk cId="3936313116" sldId="2147483684"/>
              <pc:sldLayoutMk cId="2721286175" sldId="2147483803"/>
              <ac:spMk id="13" creationId="{6731291C-FBCB-4BF3-8EA8-DEAC56371B9E}"/>
            </ac:spMkLst>
          </pc:spChg>
          <pc:spChg chg="del mod">
            <ac:chgData name="Nina Frei" userId="c1ed103d-7736-4ee5-a827-65082263d500" providerId="ADAL" clId="{57DEAE75-A98E-4CD8-AF90-7413C75FF90A}" dt="2020-03-03T15:09:00.273" v="185"/>
            <ac:spMkLst>
              <pc:docMk/>
              <pc:sldMasterMk cId="3936313116" sldId="2147483684"/>
              <pc:sldLayoutMk cId="2721286175" sldId="2147483803"/>
              <ac:spMk id="14" creationId="{7ABA8457-8C53-4419-A356-E84DAF9CCCB5}"/>
            </ac:spMkLst>
          </pc:spChg>
          <pc:picChg chg="add mod ord modCrop">
            <ac:chgData name="Nina Frei" userId="c1ed103d-7736-4ee5-a827-65082263d500" providerId="ADAL" clId="{57DEAE75-A98E-4CD8-AF90-7413C75FF90A}" dt="2020-03-03T15:44:27.105" v="239" actId="732"/>
            <ac:picMkLst>
              <pc:docMk/>
              <pc:sldMasterMk cId="3936313116" sldId="2147483684"/>
              <pc:sldLayoutMk cId="2721286175" sldId="2147483803"/>
              <ac:picMk id="5" creationId="{EA7CAE72-71F7-4942-87AD-FFC74C5D757E}"/>
            </ac:picMkLst>
          </pc:picChg>
          <pc:picChg chg="add del mod">
            <ac:chgData name="Nina Frei" userId="c1ed103d-7736-4ee5-a827-65082263d500" providerId="ADAL" clId="{57DEAE75-A98E-4CD8-AF90-7413C75FF90A}" dt="2020-03-03T15:42:42.205" v="231" actId="478"/>
            <ac:picMkLst>
              <pc:docMk/>
              <pc:sldMasterMk cId="3936313116" sldId="2147483684"/>
              <pc:sldLayoutMk cId="2721286175" sldId="2147483803"/>
              <ac:picMk id="7" creationId="{080534C9-64F3-451C-8E71-FFAE7E50B9ED}"/>
            </ac:picMkLst>
          </pc:picChg>
          <pc:picChg chg="del">
            <ac:chgData name="Nina Frei" userId="c1ed103d-7736-4ee5-a827-65082263d500" providerId="ADAL" clId="{57DEAE75-A98E-4CD8-AF90-7413C75FF90A}" dt="2020-03-03T15:06:49.480" v="7" actId="478"/>
            <ac:picMkLst>
              <pc:docMk/>
              <pc:sldMasterMk cId="3936313116" sldId="2147483684"/>
              <pc:sldLayoutMk cId="2721286175" sldId="2147483803"/>
              <ac:picMk id="8" creationId="{D6F7E42D-548C-4FEF-B90D-258C2D5DCD88}"/>
            </ac:picMkLst>
          </pc:picChg>
          <pc:picChg chg="mod">
            <ac:chgData name="Nina Frei" userId="c1ed103d-7736-4ee5-a827-65082263d500" providerId="ADAL" clId="{57DEAE75-A98E-4CD8-AF90-7413C75FF90A}" dt="2020-03-03T15:45:11.738" v="248" actId="1076"/>
            <ac:picMkLst>
              <pc:docMk/>
              <pc:sldMasterMk cId="3936313116" sldId="2147483684"/>
              <pc:sldLayoutMk cId="2721286175" sldId="2147483803"/>
              <ac:picMk id="9" creationId="{2EEC8A3B-6603-4AD4-8398-CA1BFA4F3ED1}"/>
            </ac:picMkLst>
          </pc:picChg>
        </pc:sldLayoutChg>
        <pc:sldLayoutChg chg="new del mod">
          <pc:chgData name="Nina Frei" userId="c1ed103d-7736-4ee5-a827-65082263d500" providerId="ADAL" clId="{57DEAE75-A98E-4CD8-AF90-7413C75FF90A}" dt="2020-03-03T15:07:19.740" v="67" actId="2696"/>
          <pc:sldLayoutMkLst>
            <pc:docMk/>
            <pc:sldMasterMk cId="3936313116" sldId="2147483684"/>
            <pc:sldLayoutMk cId="886207835" sldId="2147483804"/>
          </pc:sldLayoutMkLst>
        </pc:sldLayoutChg>
        <pc:sldLayoutChg chg="addSp delSp modSp mod">
          <pc:chgData name="Nina Frei" userId="c1ed103d-7736-4ee5-a827-65082263d500" providerId="ADAL" clId="{57DEAE75-A98E-4CD8-AF90-7413C75FF90A}" dt="2020-03-03T16:17:54.793" v="397"/>
          <pc:sldLayoutMkLst>
            <pc:docMk/>
            <pc:sldMasterMk cId="3936313116" sldId="2147483684"/>
            <pc:sldLayoutMk cId="890093033" sldId="2147483804"/>
          </pc:sldLayoutMkLst>
          <pc:spChg chg="mod">
            <ac:chgData name="Nina Frei" userId="c1ed103d-7736-4ee5-a827-65082263d500" providerId="ADAL" clId="{57DEAE75-A98E-4CD8-AF90-7413C75FF90A}" dt="2020-03-03T15:07:50.457" v="101" actId="14100"/>
            <ac:spMkLst>
              <pc:docMk/>
              <pc:sldMasterMk cId="3936313116" sldId="2147483684"/>
              <pc:sldLayoutMk cId="890093033" sldId="2147483804"/>
              <ac:spMk id="3" creationId="{00AB36BC-721F-4906-B72F-732A3AB5797D}"/>
            </ac:spMkLst>
          </pc:spChg>
          <pc:spChg chg="add del">
            <ac:chgData name="Nina Frei" userId="c1ed103d-7736-4ee5-a827-65082263d500" providerId="ADAL" clId="{57DEAE75-A98E-4CD8-AF90-7413C75FF90A}" dt="2020-03-03T16:17:54.184" v="396" actId="478"/>
            <ac:spMkLst>
              <pc:docMk/>
              <pc:sldMasterMk cId="3936313116" sldId="2147483684"/>
              <pc:sldLayoutMk cId="890093033" sldId="2147483804"/>
              <ac:spMk id="7" creationId="{B420515E-8822-4D68-900D-937795F8E5F7}"/>
            </ac:spMkLst>
          </pc:spChg>
          <pc:spChg chg="del mod">
            <ac:chgData name="Nina Frei" userId="c1ed103d-7736-4ee5-a827-65082263d500" providerId="ADAL" clId="{57DEAE75-A98E-4CD8-AF90-7413C75FF90A}" dt="2020-03-03T15:08:57.195" v="182"/>
            <ac:spMkLst>
              <pc:docMk/>
              <pc:sldMasterMk cId="3936313116" sldId="2147483684"/>
              <pc:sldLayoutMk cId="890093033" sldId="2147483804"/>
              <ac:spMk id="14" creationId="{7ABA8457-8C53-4419-A356-E84DAF9CCCB5}"/>
            </ac:spMkLst>
          </pc:spChg>
          <pc:spChg chg="add">
            <ac:chgData name="Nina Frei" userId="c1ed103d-7736-4ee5-a827-65082263d500" providerId="ADAL" clId="{57DEAE75-A98E-4CD8-AF90-7413C75FF90A}" dt="2020-03-03T16:17:54.793" v="397"/>
            <ac:spMkLst>
              <pc:docMk/>
              <pc:sldMasterMk cId="3936313116" sldId="2147483684"/>
              <pc:sldLayoutMk cId="890093033" sldId="2147483804"/>
              <ac:spMk id="15" creationId="{A53AE4EA-8E43-46EC-A292-7D8D7E77BD68}"/>
            </ac:spMkLst>
          </pc:spChg>
          <pc:picChg chg="add mod ord modCrop">
            <ac:chgData name="Nina Frei" userId="c1ed103d-7736-4ee5-a827-65082263d500" providerId="ADAL" clId="{57DEAE75-A98E-4CD8-AF90-7413C75FF90A}" dt="2020-03-03T16:02:50.929" v="277" actId="167"/>
            <ac:picMkLst>
              <pc:docMk/>
              <pc:sldMasterMk cId="3936313116" sldId="2147483684"/>
              <pc:sldLayoutMk cId="890093033" sldId="2147483804"/>
              <ac:picMk id="5" creationId="{F4567B26-3E28-417E-AB71-3F6625A161AF}"/>
            </ac:picMkLst>
          </pc:picChg>
          <pc:picChg chg="add del mod">
            <ac:chgData name="Nina Frei" userId="c1ed103d-7736-4ee5-a827-65082263d500" providerId="ADAL" clId="{57DEAE75-A98E-4CD8-AF90-7413C75FF90A}" dt="2020-03-03T16:01:34.856" v="268" actId="478"/>
            <ac:picMkLst>
              <pc:docMk/>
              <pc:sldMasterMk cId="3936313116" sldId="2147483684"/>
              <pc:sldLayoutMk cId="890093033" sldId="2147483804"/>
              <ac:picMk id="8" creationId="{48EAE86F-BF23-4096-8961-959D6CE42AAF}"/>
            </ac:picMkLst>
          </pc:picChg>
          <pc:picChg chg="mod">
            <ac:chgData name="Nina Frei" userId="c1ed103d-7736-4ee5-a827-65082263d500" providerId="ADAL" clId="{57DEAE75-A98E-4CD8-AF90-7413C75FF90A}" dt="2020-03-03T15:44:41.458" v="241" actId="1076"/>
            <ac:picMkLst>
              <pc:docMk/>
              <pc:sldMasterMk cId="3936313116" sldId="2147483684"/>
              <pc:sldLayoutMk cId="890093033" sldId="2147483804"/>
              <ac:picMk id="9" creationId="{2EEC8A3B-6603-4AD4-8398-CA1BFA4F3ED1}"/>
            </ac:picMkLst>
          </pc:picChg>
          <pc:picChg chg="add del mod">
            <ac:chgData name="Nina Frei" userId="c1ed103d-7736-4ee5-a827-65082263d500" providerId="ADAL" clId="{57DEAE75-A98E-4CD8-AF90-7413C75FF90A}" dt="2020-03-03T16:01:36.557" v="269" actId="478"/>
            <ac:picMkLst>
              <pc:docMk/>
              <pc:sldMasterMk cId="3936313116" sldId="2147483684"/>
              <pc:sldLayoutMk cId="890093033" sldId="2147483804"/>
              <ac:picMk id="11" creationId="{C643CF62-9531-4779-88C3-9F2620C98F45}"/>
            </ac:picMkLst>
          </pc:picChg>
        </pc:sldLayoutChg>
        <pc:sldLayoutChg chg="addSp delSp modSp mod">
          <pc:chgData name="Nina Frei" userId="c1ed103d-7736-4ee5-a827-65082263d500" providerId="ADAL" clId="{57DEAE75-A98E-4CD8-AF90-7413C75FF90A}" dt="2020-03-03T16:17:59.999" v="399"/>
          <pc:sldLayoutMkLst>
            <pc:docMk/>
            <pc:sldMasterMk cId="3936313116" sldId="2147483684"/>
            <pc:sldLayoutMk cId="2320979389" sldId="2147483805"/>
          </pc:sldLayoutMkLst>
          <pc:spChg chg="mod">
            <ac:chgData name="Nina Frei" userId="c1ed103d-7736-4ee5-a827-65082263d500" providerId="ADAL" clId="{57DEAE75-A98E-4CD8-AF90-7413C75FF90A}" dt="2020-03-03T15:08:05.487" v="137" actId="20577"/>
            <ac:spMkLst>
              <pc:docMk/>
              <pc:sldMasterMk cId="3936313116" sldId="2147483684"/>
              <pc:sldLayoutMk cId="2320979389" sldId="2147483805"/>
              <ac:spMk id="3" creationId="{00AB36BC-721F-4906-B72F-732A3AB5797D}"/>
            </ac:spMkLst>
          </pc:spChg>
          <pc:spChg chg="add del">
            <ac:chgData name="Nina Frei" userId="c1ed103d-7736-4ee5-a827-65082263d500" providerId="ADAL" clId="{57DEAE75-A98E-4CD8-AF90-7413C75FF90A}" dt="2020-03-03T16:17:59.417" v="398" actId="478"/>
            <ac:spMkLst>
              <pc:docMk/>
              <pc:sldMasterMk cId="3936313116" sldId="2147483684"/>
              <pc:sldLayoutMk cId="2320979389" sldId="2147483805"/>
              <ac:spMk id="7" creationId="{487881EA-B8B8-4187-85CD-FF47401D9BCF}"/>
            </ac:spMkLst>
          </pc:spChg>
          <pc:spChg chg="add">
            <ac:chgData name="Nina Frei" userId="c1ed103d-7736-4ee5-a827-65082263d500" providerId="ADAL" clId="{57DEAE75-A98E-4CD8-AF90-7413C75FF90A}" dt="2020-03-03T16:17:59.999" v="399"/>
            <ac:spMkLst>
              <pc:docMk/>
              <pc:sldMasterMk cId="3936313116" sldId="2147483684"/>
              <pc:sldLayoutMk cId="2320979389" sldId="2147483805"/>
              <ac:spMk id="10" creationId="{925DB7FF-1135-48D6-BBF0-6D7671B12438}"/>
            </ac:spMkLst>
          </pc:spChg>
          <pc:spChg chg="del mod">
            <ac:chgData name="Nina Frei" userId="c1ed103d-7736-4ee5-a827-65082263d500" providerId="ADAL" clId="{57DEAE75-A98E-4CD8-AF90-7413C75FF90A}" dt="2020-03-03T15:08:53.237" v="179"/>
            <ac:spMkLst>
              <pc:docMk/>
              <pc:sldMasterMk cId="3936313116" sldId="2147483684"/>
              <pc:sldLayoutMk cId="2320979389" sldId="2147483805"/>
              <ac:spMk id="14" creationId="{7ABA8457-8C53-4419-A356-E84DAF9CCCB5}"/>
            </ac:spMkLst>
          </pc:spChg>
          <pc:picChg chg="add mod ord modCrop">
            <ac:chgData name="Nina Frei" userId="c1ed103d-7736-4ee5-a827-65082263d500" providerId="ADAL" clId="{57DEAE75-A98E-4CD8-AF90-7413C75FF90A}" dt="2020-03-03T16:09:14.780" v="290" actId="167"/>
            <ac:picMkLst>
              <pc:docMk/>
              <pc:sldMasterMk cId="3936313116" sldId="2147483684"/>
              <pc:sldLayoutMk cId="2320979389" sldId="2147483805"/>
              <ac:picMk id="5" creationId="{ADE18BA1-E147-4976-95EA-E0371B64E9C9}"/>
            </ac:picMkLst>
          </pc:picChg>
        </pc:sldLayoutChg>
        <pc:sldLayoutChg chg="addSp delSp modSp mod">
          <pc:chgData name="Nina Frei" userId="c1ed103d-7736-4ee5-a827-65082263d500" providerId="ADAL" clId="{57DEAE75-A98E-4CD8-AF90-7413C75FF90A}" dt="2020-03-03T16:18:07.471" v="401"/>
          <pc:sldLayoutMkLst>
            <pc:docMk/>
            <pc:sldMasterMk cId="3936313116" sldId="2147483684"/>
            <pc:sldLayoutMk cId="871029287" sldId="2147483806"/>
          </pc:sldLayoutMkLst>
          <pc:spChg chg="mod">
            <ac:chgData name="Nina Frei" userId="c1ed103d-7736-4ee5-a827-65082263d500" providerId="ADAL" clId="{57DEAE75-A98E-4CD8-AF90-7413C75FF90A}" dt="2020-03-03T15:08:18.748" v="168" actId="20577"/>
            <ac:spMkLst>
              <pc:docMk/>
              <pc:sldMasterMk cId="3936313116" sldId="2147483684"/>
              <pc:sldLayoutMk cId="871029287" sldId="2147483806"/>
              <ac:spMk id="3" creationId="{00AB36BC-721F-4906-B72F-732A3AB5797D}"/>
            </ac:spMkLst>
          </pc:spChg>
          <pc:spChg chg="add del">
            <ac:chgData name="Nina Frei" userId="c1ed103d-7736-4ee5-a827-65082263d500" providerId="ADAL" clId="{57DEAE75-A98E-4CD8-AF90-7413C75FF90A}" dt="2020-03-03T16:18:06.901" v="400" actId="478"/>
            <ac:spMkLst>
              <pc:docMk/>
              <pc:sldMasterMk cId="3936313116" sldId="2147483684"/>
              <pc:sldLayoutMk cId="871029287" sldId="2147483806"/>
              <ac:spMk id="7" creationId="{1EA77212-F67D-4005-BBB3-738CFBFDCE2A}"/>
            </ac:spMkLst>
          </pc:spChg>
          <pc:spChg chg="add">
            <ac:chgData name="Nina Frei" userId="c1ed103d-7736-4ee5-a827-65082263d500" providerId="ADAL" clId="{57DEAE75-A98E-4CD8-AF90-7413C75FF90A}" dt="2020-03-03T16:18:07.471" v="401"/>
            <ac:spMkLst>
              <pc:docMk/>
              <pc:sldMasterMk cId="3936313116" sldId="2147483684"/>
              <pc:sldLayoutMk cId="871029287" sldId="2147483806"/>
              <ac:spMk id="13" creationId="{517BAAD3-E45D-4D11-9E5B-9005CAB4DE9F}"/>
            </ac:spMkLst>
          </pc:spChg>
          <pc:spChg chg="del mod">
            <ac:chgData name="Nina Frei" userId="c1ed103d-7736-4ee5-a827-65082263d500" providerId="ADAL" clId="{57DEAE75-A98E-4CD8-AF90-7413C75FF90A}" dt="2020-03-03T15:08:48.786" v="176"/>
            <ac:spMkLst>
              <pc:docMk/>
              <pc:sldMasterMk cId="3936313116" sldId="2147483684"/>
              <pc:sldLayoutMk cId="871029287" sldId="2147483806"/>
              <ac:spMk id="14" creationId="{7ABA8457-8C53-4419-A356-E84DAF9CCCB5}"/>
            </ac:spMkLst>
          </pc:spChg>
          <pc:picChg chg="add del mod">
            <ac:chgData name="Nina Frei" userId="c1ed103d-7736-4ee5-a827-65082263d500" providerId="ADAL" clId="{57DEAE75-A98E-4CD8-AF90-7413C75FF90A}" dt="2020-03-03T16:13:46.162" v="298" actId="478"/>
            <ac:picMkLst>
              <pc:docMk/>
              <pc:sldMasterMk cId="3936313116" sldId="2147483684"/>
              <pc:sldLayoutMk cId="871029287" sldId="2147483806"/>
              <ac:picMk id="5" creationId="{3E18E561-048D-48BD-A732-6B1D00B4BC34}"/>
            </ac:picMkLst>
          </pc:picChg>
          <pc:picChg chg="add mod ord modCrop">
            <ac:chgData name="Nina Frei" userId="c1ed103d-7736-4ee5-a827-65082263d500" providerId="ADAL" clId="{57DEAE75-A98E-4CD8-AF90-7413C75FF90A}" dt="2020-03-03T16:14:40.496" v="306" actId="167"/>
            <ac:picMkLst>
              <pc:docMk/>
              <pc:sldMasterMk cId="3936313116" sldId="2147483684"/>
              <pc:sldLayoutMk cId="871029287" sldId="2147483806"/>
              <ac:picMk id="8" creationId="{98A99821-E168-4183-878B-077C2D721A94}"/>
            </ac:picMkLst>
          </pc:picChg>
        </pc:sldLayoutChg>
        <pc:sldLayoutChg chg="addSp delSp modSp mod">
          <pc:chgData name="Nina Frei" userId="c1ed103d-7736-4ee5-a827-65082263d500" providerId="ADAL" clId="{57DEAE75-A98E-4CD8-AF90-7413C75FF90A}" dt="2020-03-03T16:18:15.278" v="403"/>
          <pc:sldLayoutMkLst>
            <pc:docMk/>
            <pc:sldMasterMk cId="3936313116" sldId="2147483684"/>
            <pc:sldLayoutMk cId="1325682538" sldId="2147483807"/>
          </pc:sldLayoutMkLst>
          <pc:spChg chg="mod">
            <ac:chgData name="Nina Frei" userId="c1ed103d-7736-4ee5-a827-65082263d500" providerId="ADAL" clId="{57DEAE75-A98E-4CD8-AF90-7413C75FF90A}" dt="2020-03-03T15:08:39.644" v="170" actId="20577"/>
            <ac:spMkLst>
              <pc:docMk/>
              <pc:sldMasterMk cId="3936313116" sldId="2147483684"/>
              <pc:sldLayoutMk cId="1325682538" sldId="2147483807"/>
              <ac:spMk id="3" creationId="{00AB36BC-721F-4906-B72F-732A3AB5797D}"/>
            </ac:spMkLst>
          </pc:spChg>
          <pc:spChg chg="add del">
            <ac:chgData name="Nina Frei" userId="c1ed103d-7736-4ee5-a827-65082263d500" providerId="ADAL" clId="{57DEAE75-A98E-4CD8-AF90-7413C75FF90A}" dt="2020-03-03T16:18:14.730" v="402" actId="478"/>
            <ac:spMkLst>
              <pc:docMk/>
              <pc:sldMasterMk cId="3936313116" sldId="2147483684"/>
              <pc:sldLayoutMk cId="1325682538" sldId="2147483807"/>
              <ac:spMk id="7" creationId="{086CC6C9-35D0-4A8F-9E46-8CE850E0733F}"/>
            </ac:spMkLst>
          </pc:spChg>
          <pc:spChg chg="add">
            <ac:chgData name="Nina Frei" userId="c1ed103d-7736-4ee5-a827-65082263d500" providerId="ADAL" clId="{57DEAE75-A98E-4CD8-AF90-7413C75FF90A}" dt="2020-03-03T16:18:15.278" v="403"/>
            <ac:spMkLst>
              <pc:docMk/>
              <pc:sldMasterMk cId="3936313116" sldId="2147483684"/>
              <pc:sldLayoutMk cId="1325682538" sldId="2147483807"/>
              <ac:spMk id="10" creationId="{A5675CF0-CDF9-43E5-8A84-B30374FA93F4}"/>
            </ac:spMkLst>
          </pc:spChg>
          <pc:spChg chg="del mod">
            <ac:chgData name="Nina Frei" userId="c1ed103d-7736-4ee5-a827-65082263d500" providerId="ADAL" clId="{57DEAE75-A98E-4CD8-AF90-7413C75FF90A}" dt="2020-03-03T15:08:45.318" v="173"/>
            <ac:spMkLst>
              <pc:docMk/>
              <pc:sldMasterMk cId="3936313116" sldId="2147483684"/>
              <pc:sldLayoutMk cId="1325682538" sldId="2147483807"/>
              <ac:spMk id="14" creationId="{7ABA8457-8C53-4419-A356-E84DAF9CCCB5}"/>
            </ac:spMkLst>
          </pc:spChg>
          <pc:picChg chg="add mod ord modCrop">
            <ac:chgData name="Nina Frei" userId="c1ed103d-7736-4ee5-a827-65082263d500" providerId="ADAL" clId="{57DEAE75-A98E-4CD8-AF90-7413C75FF90A}" dt="2020-03-03T16:17:06.259" v="356" actId="167"/>
            <ac:picMkLst>
              <pc:docMk/>
              <pc:sldMasterMk cId="3936313116" sldId="2147483684"/>
              <pc:sldLayoutMk cId="1325682538" sldId="2147483807"/>
              <ac:picMk id="5" creationId="{89643AD0-8184-4F92-992C-9F66E7A4EC30}"/>
            </ac:picMkLst>
          </pc:picChg>
        </pc:sldLayoutChg>
        <pc:sldLayoutChg chg="delSp modSp del mod">
          <pc:chgData name="Nina Frei" userId="c1ed103d-7736-4ee5-a827-65082263d500" providerId="ADAL" clId="{57DEAE75-A98E-4CD8-AF90-7413C75FF90A}" dt="2020-03-05T10:18:47.571" v="552" actId="2696"/>
          <pc:sldLayoutMkLst>
            <pc:docMk/>
            <pc:sldMasterMk cId="3936313116" sldId="2147483684"/>
            <pc:sldLayoutMk cId="1584801607" sldId="2147483808"/>
          </pc:sldLayoutMkLst>
          <pc:spChg chg="mod">
            <ac:chgData name="Nina Frei" userId="c1ed103d-7736-4ee5-a827-65082263d500" providerId="ADAL" clId="{57DEAE75-A98E-4CD8-AF90-7413C75FF90A}" dt="2020-03-04T14:01:03.743" v="452" actId="20577"/>
            <ac:spMkLst>
              <pc:docMk/>
              <pc:sldMasterMk cId="3936313116" sldId="2147483684"/>
              <pc:sldLayoutMk cId="1584801607" sldId="2147483808"/>
              <ac:spMk id="3" creationId="{00AB36BC-721F-4906-B72F-732A3AB5797D}"/>
            </ac:spMkLst>
          </pc:spChg>
          <pc:spChg chg="mod">
            <ac:chgData name="Nina Frei" userId="c1ed103d-7736-4ee5-a827-65082263d500" providerId="ADAL" clId="{57DEAE75-A98E-4CD8-AF90-7413C75FF90A}" dt="2020-03-05T09:51:46.979" v="551" actId="13926"/>
            <ac:spMkLst>
              <pc:docMk/>
              <pc:sldMasterMk cId="3936313116" sldId="2147483684"/>
              <pc:sldLayoutMk cId="1584801607" sldId="2147483808"/>
              <ac:spMk id="13" creationId="{6731291C-FBCB-4BF3-8EA8-DEAC56371B9E}"/>
            </ac:spMkLst>
          </pc:spChg>
          <pc:picChg chg="del">
            <ac:chgData name="Nina Frei" userId="c1ed103d-7736-4ee5-a827-65082263d500" providerId="ADAL" clId="{57DEAE75-A98E-4CD8-AF90-7413C75FF90A}" dt="2020-03-04T14:17:50.535" v="461" actId="478"/>
            <ac:picMkLst>
              <pc:docMk/>
              <pc:sldMasterMk cId="3936313116" sldId="2147483684"/>
              <pc:sldLayoutMk cId="1584801607" sldId="2147483808"/>
              <ac:picMk id="5" creationId="{EA7CAE72-71F7-4942-87AD-FFC74C5D757E}"/>
            </ac:picMkLst>
          </pc:picChg>
        </pc:sldLayoutChg>
      </pc:sldMasterChg>
    </pc:docChg>
  </pc:docChgLst>
  <pc:docChgLst>
    <pc:chgData name="Victor Varga" userId="a4053719-433a-449d-a173-0e5d24f313d0" providerId="ADAL" clId="{9F7B8E5A-3D17-48EE-8868-CE91861785FB}"/>
    <pc:docChg chg="delSld modSld">
      <pc:chgData name="Victor Varga" userId="a4053719-433a-449d-a173-0e5d24f313d0" providerId="ADAL" clId="{9F7B8E5A-3D17-48EE-8868-CE91861785FB}" dt="2024-11-08T08:40:03.732" v="29" actId="20577"/>
      <pc:docMkLst>
        <pc:docMk/>
      </pc:docMkLst>
      <pc:sldChg chg="modSp mod">
        <pc:chgData name="Victor Varga" userId="a4053719-433a-449d-a173-0e5d24f313d0" providerId="ADAL" clId="{9F7B8E5A-3D17-48EE-8868-CE91861785FB}" dt="2024-11-08T08:40:03.732" v="29" actId="20577"/>
        <pc:sldMkLst>
          <pc:docMk/>
          <pc:sldMk cId="4139981817" sldId="258"/>
        </pc:sldMkLst>
        <pc:spChg chg="mod">
          <ac:chgData name="Victor Varga" userId="a4053719-433a-449d-a173-0e5d24f313d0" providerId="ADAL" clId="{9F7B8E5A-3D17-48EE-8868-CE91861785FB}" dt="2024-11-08T08:40:03.732" v="29" actId="20577"/>
          <ac:spMkLst>
            <pc:docMk/>
            <pc:sldMk cId="4139981817" sldId="258"/>
            <ac:spMk id="9" creationId="{BE5016C7-A931-4927-8FBA-F74458370ED8}"/>
          </ac:spMkLst>
        </pc:spChg>
        <pc:spChg chg="mod">
          <ac:chgData name="Victor Varga" userId="a4053719-433a-449d-a173-0e5d24f313d0" providerId="ADAL" clId="{9F7B8E5A-3D17-48EE-8868-CE91861785FB}" dt="2024-11-08T08:39:39.795" v="2" actId="20577"/>
          <ac:spMkLst>
            <pc:docMk/>
            <pc:sldMk cId="4139981817" sldId="258"/>
            <ac:spMk id="10" creationId="{67BEA14A-881E-E060-6037-CEE5607D8627}"/>
          </ac:spMkLst>
        </pc:spChg>
      </pc:sldChg>
      <pc:sldChg chg="del">
        <pc:chgData name="Victor Varga" userId="a4053719-433a-449d-a173-0e5d24f313d0" providerId="ADAL" clId="{9F7B8E5A-3D17-48EE-8868-CE91861785FB}" dt="2024-11-08T08:39:32.017" v="0" actId="47"/>
        <pc:sldMkLst>
          <pc:docMk/>
          <pc:sldMk cId="4217938728" sldId="261"/>
        </pc:sldMkLst>
      </pc:sldChg>
    </pc:docChg>
  </pc:docChgLst>
  <pc:docChgLst>
    <pc:chgData name="Victor Varga" userId="a4053719-433a-449d-a173-0e5d24f313d0" providerId="ADAL" clId="{4E3006C6-06ED-49F6-98BA-5971FBC1CA6A}"/>
    <pc:docChg chg="custSel delSld modSld">
      <pc:chgData name="Victor Varga" userId="a4053719-433a-449d-a173-0e5d24f313d0" providerId="ADAL" clId="{4E3006C6-06ED-49F6-98BA-5971FBC1CA6A}" dt="2022-08-05T07:21:45.666" v="71" actId="47"/>
      <pc:docMkLst>
        <pc:docMk/>
      </pc:docMkLst>
      <pc:sldChg chg="del">
        <pc:chgData name="Victor Varga" userId="a4053719-433a-449d-a173-0e5d24f313d0" providerId="ADAL" clId="{4E3006C6-06ED-49F6-98BA-5971FBC1CA6A}" dt="2022-08-05T07:21:24.077" v="61" actId="47"/>
        <pc:sldMkLst>
          <pc:docMk/>
          <pc:sldMk cId="1931796492" sldId="257"/>
        </pc:sldMkLst>
      </pc:sldChg>
      <pc:sldChg chg="addSp modSp mod">
        <pc:chgData name="Victor Varga" userId="a4053719-433a-449d-a173-0e5d24f313d0" providerId="ADAL" clId="{4E3006C6-06ED-49F6-98BA-5971FBC1CA6A}" dt="2022-08-05T07:21:11.008" v="60" actId="20577"/>
        <pc:sldMkLst>
          <pc:docMk/>
          <pc:sldMk cId="4139981817" sldId="258"/>
        </pc:sldMkLst>
        <pc:spChg chg="mod">
          <ac:chgData name="Victor Varga" userId="a4053719-433a-449d-a173-0e5d24f313d0" providerId="ADAL" clId="{4E3006C6-06ED-49F6-98BA-5971FBC1CA6A}" dt="2022-08-05T07:20:01.474" v="50" actId="20577"/>
          <ac:spMkLst>
            <pc:docMk/>
            <pc:sldMk cId="4139981817" sldId="258"/>
            <ac:spMk id="9" creationId="{BE5016C7-A931-4927-8FBA-F74458370ED8}"/>
          </ac:spMkLst>
        </pc:spChg>
        <pc:spChg chg="mod">
          <ac:chgData name="Victor Varga" userId="a4053719-433a-449d-a173-0e5d24f313d0" providerId="ADAL" clId="{4E3006C6-06ED-49F6-98BA-5971FBC1CA6A}" dt="2022-08-05T07:21:11.008" v="60" actId="20577"/>
          <ac:spMkLst>
            <pc:docMk/>
            <pc:sldMk cId="4139981817" sldId="258"/>
            <ac:spMk id="10" creationId="{67BEA14A-881E-E060-6037-CEE5607D8627}"/>
          </ac:spMkLst>
        </pc:spChg>
        <pc:spChg chg="mod">
          <ac:chgData name="Victor Varga" userId="a4053719-433a-449d-a173-0e5d24f313d0" providerId="ADAL" clId="{4E3006C6-06ED-49F6-98BA-5971FBC1CA6A}" dt="2022-08-05T07:20:52.624" v="57" actId="403"/>
          <ac:spMkLst>
            <pc:docMk/>
            <pc:sldMk cId="4139981817" sldId="258"/>
            <ac:spMk id="12" creationId="{7E904F8B-2C10-91F6-5A5B-3DC4BC0AF23F}"/>
          </ac:spMkLst>
        </pc:spChg>
        <pc:grpChg chg="add mod">
          <ac:chgData name="Victor Varga" userId="a4053719-433a-449d-a173-0e5d24f313d0" providerId="ADAL" clId="{4E3006C6-06ED-49F6-98BA-5971FBC1CA6A}" dt="2022-08-05T07:20:59.063" v="59" actId="1076"/>
          <ac:grpSpMkLst>
            <pc:docMk/>
            <pc:sldMk cId="4139981817" sldId="258"/>
            <ac:grpSpMk id="8" creationId="{B07C979E-732E-4C70-4370-F8AD8A93EA59}"/>
          </ac:grpSpMkLst>
        </pc:grpChg>
      </pc:sldChg>
      <pc:sldChg chg="modSp mod">
        <pc:chgData name="Victor Varga" userId="a4053719-433a-449d-a173-0e5d24f313d0" providerId="ADAL" clId="{4E3006C6-06ED-49F6-98BA-5971FBC1CA6A}" dt="2022-08-05T07:21:34.077" v="63" actId="20577"/>
        <pc:sldMkLst>
          <pc:docMk/>
          <pc:sldMk cId="856212895" sldId="259"/>
        </pc:sldMkLst>
        <pc:spChg chg="mod">
          <ac:chgData name="Victor Varga" userId="a4053719-433a-449d-a173-0e5d24f313d0" providerId="ADAL" clId="{4E3006C6-06ED-49F6-98BA-5971FBC1CA6A}" dt="2022-08-05T07:21:34.077" v="63" actId="20577"/>
          <ac:spMkLst>
            <pc:docMk/>
            <pc:sldMk cId="856212895" sldId="259"/>
            <ac:spMk id="6" creationId="{9F61633D-A174-41AB-9E79-9E8768928226}"/>
          </ac:spMkLst>
        </pc:spChg>
      </pc:sldChg>
      <pc:sldChg chg="modSp mod">
        <pc:chgData name="Victor Varga" userId="a4053719-433a-449d-a173-0e5d24f313d0" providerId="ADAL" clId="{4E3006C6-06ED-49F6-98BA-5971FBC1CA6A}" dt="2022-08-05T07:21:37.725" v="65" actId="20577"/>
        <pc:sldMkLst>
          <pc:docMk/>
          <pc:sldMk cId="2188974915" sldId="260"/>
        </pc:sldMkLst>
        <pc:spChg chg="mod">
          <ac:chgData name="Victor Varga" userId="a4053719-433a-449d-a173-0e5d24f313d0" providerId="ADAL" clId="{4E3006C6-06ED-49F6-98BA-5971FBC1CA6A}" dt="2022-08-05T07:21:37.725" v="65" actId="20577"/>
          <ac:spMkLst>
            <pc:docMk/>
            <pc:sldMk cId="2188974915" sldId="260"/>
            <ac:spMk id="6" creationId="{9F61633D-A174-41AB-9E79-9E8768928226}"/>
          </ac:spMkLst>
        </pc:spChg>
      </pc:sldChg>
      <pc:sldChg chg="modSp mod">
        <pc:chgData name="Victor Varga" userId="a4053719-433a-449d-a173-0e5d24f313d0" providerId="ADAL" clId="{4E3006C6-06ED-49F6-98BA-5971FBC1CA6A}" dt="2022-08-05T07:21:41.055" v="67" actId="20577"/>
        <pc:sldMkLst>
          <pc:docMk/>
          <pc:sldMk cId="1846994435" sldId="262"/>
        </pc:sldMkLst>
        <pc:spChg chg="mod">
          <ac:chgData name="Victor Varga" userId="a4053719-433a-449d-a173-0e5d24f313d0" providerId="ADAL" clId="{4E3006C6-06ED-49F6-98BA-5971FBC1CA6A}" dt="2022-08-05T07:21:41.055" v="67" actId="20577"/>
          <ac:spMkLst>
            <pc:docMk/>
            <pc:sldMk cId="1846994435" sldId="262"/>
            <ac:spMk id="6" creationId="{9F61633D-A174-41AB-9E79-9E8768928226}"/>
          </ac:spMkLst>
        </pc:spChg>
      </pc:sldChg>
      <pc:sldChg chg="del">
        <pc:chgData name="Victor Varga" userId="a4053719-433a-449d-a173-0e5d24f313d0" providerId="ADAL" clId="{4E3006C6-06ED-49F6-98BA-5971FBC1CA6A}" dt="2022-08-05T07:21:43.095" v="68" actId="47"/>
        <pc:sldMkLst>
          <pc:docMk/>
          <pc:sldMk cId="474873828" sldId="263"/>
        </pc:sldMkLst>
      </pc:sldChg>
      <pc:sldChg chg="del">
        <pc:chgData name="Victor Varga" userId="a4053719-433a-449d-a173-0e5d24f313d0" providerId="ADAL" clId="{4E3006C6-06ED-49F6-98BA-5971FBC1CA6A}" dt="2022-08-05T07:21:45.666" v="71" actId="47"/>
        <pc:sldMkLst>
          <pc:docMk/>
          <pc:sldMk cId="715556744" sldId="264"/>
        </pc:sldMkLst>
      </pc:sldChg>
      <pc:sldChg chg="del">
        <pc:chgData name="Victor Varga" userId="a4053719-433a-449d-a173-0e5d24f313d0" providerId="ADAL" clId="{4E3006C6-06ED-49F6-98BA-5971FBC1CA6A}" dt="2022-08-05T07:21:43.944" v="69" actId="47"/>
        <pc:sldMkLst>
          <pc:docMk/>
          <pc:sldMk cId="1458539484" sldId="265"/>
        </pc:sldMkLst>
      </pc:sldChg>
      <pc:sldChg chg="del">
        <pc:chgData name="Victor Varga" userId="a4053719-433a-449d-a173-0e5d24f313d0" providerId="ADAL" clId="{4E3006C6-06ED-49F6-98BA-5971FBC1CA6A}" dt="2022-08-05T07:21:44.831" v="70" actId="47"/>
        <pc:sldMkLst>
          <pc:docMk/>
          <pc:sldMk cId="563395382" sldId="266"/>
        </pc:sldMkLst>
      </pc:sldChg>
    </pc:docChg>
  </pc:docChgLst>
  <pc:docChgLst>
    <pc:chgData name="Victor Varga" userId="a4053719-433a-449d-a173-0e5d24f313d0" providerId="ADAL" clId="{C7B1EBC1-9D6A-4BD9-81AE-378CCD59CCCE}"/>
    <pc:docChg chg="undo custSel addSld delSld modSld sldOrd">
      <pc:chgData name="Victor Varga" userId="a4053719-433a-449d-a173-0e5d24f313d0" providerId="ADAL" clId="{C7B1EBC1-9D6A-4BD9-81AE-378CCD59CCCE}" dt="2020-09-01T10:20:41.893" v="362" actId="2711"/>
      <pc:docMkLst>
        <pc:docMk/>
      </pc:docMkLst>
      <pc:sldChg chg="addSp delSp modSp mod">
        <pc:chgData name="Victor Varga" userId="a4053719-433a-449d-a173-0e5d24f313d0" providerId="ADAL" clId="{C7B1EBC1-9D6A-4BD9-81AE-378CCD59CCCE}" dt="2020-09-01T10:18:01.926" v="333" actId="20577"/>
        <pc:sldMkLst>
          <pc:docMk/>
          <pc:sldMk cId="1931796492" sldId="257"/>
        </pc:sldMkLst>
        <pc:spChg chg="del">
          <ac:chgData name="Victor Varga" userId="a4053719-433a-449d-a173-0e5d24f313d0" providerId="ADAL" clId="{C7B1EBC1-9D6A-4BD9-81AE-378CCD59CCCE}" dt="2020-09-01T10:15:24.665" v="245" actId="478"/>
          <ac:spMkLst>
            <pc:docMk/>
            <pc:sldMk cId="1931796492" sldId="257"/>
            <ac:spMk id="2" creationId="{934DE9F5-F032-4064-B0B4-5F291163CD10}"/>
          </ac:spMkLst>
        </pc:spChg>
        <pc:spChg chg="add mod">
          <ac:chgData name="Victor Varga" userId="a4053719-433a-449d-a173-0e5d24f313d0" providerId="ADAL" clId="{C7B1EBC1-9D6A-4BD9-81AE-378CCD59CCCE}" dt="2020-09-01T10:15:29.989" v="246" actId="1076"/>
          <ac:spMkLst>
            <pc:docMk/>
            <pc:sldMk cId="1931796492" sldId="257"/>
            <ac:spMk id="4" creationId="{CF6CECFB-FE1E-43CE-845E-7C965F1556B6}"/>
          </ac:spMkLst>
        </pc:spChg>
        <pc:spChg chg="add mod">
          <ac:chgData name="Victor Varga" userId="a4053719-433a-449d-a173-0e5d24f313d0" providerId="ADAL" clId="{C7B1EBC1-9D6A-4BD9-81AE-378CCD59CCCE}" dt="2020-09-01T10:18:01.926" v="333" actId="20577"/>
          <ac:spMkLst>
            <pc:docMk/>
            <pc:sldMk cId="1931796492" sldId="257"/>
            <ac:spMk id="6" creationId="{9F61633D-A174-41AB-9E79-9E8768928226}"/>
          </ac:spMkLst>
        </pc:spChg>
      </pc:sldChg>
      <pc:sldChg chg="addSp delSp modSp new mod ord">
        <pc:chgData name="Victor Varga" userId="a4053719-433a-449d-a173-0e5d24f313d0" providerId="ADAL" clId="{C7B1EBC1-9D6A-4BD9-81AE-378CCD59CCCE}" dt="2020-09-01T10:14:02.346" v="238" actId="108"/>
        <pc:sldMkLst>
          <pc:docMk/>
          <pc:sldMk cId="4139981817" sldId="258"/>
        </pc:sldMkLst>
        <pc:spChg chg="mod">
          <ac:chgData name="Victor Varga" userId="a4053719-433a-449d-a173-0e5d24f313d0" providerId="ADAL" clId="{C7B1EBC1-9D6A-4BD9-81AE-378CCD59CCCE}" dt="2020-09-01T10:10:17.184" v="160" actId="2711"/>
          <ac:spMkLst>
            <pc:docMk/>
            <pc:sldMk cId="4139981817" sldId="258"/>
            <ac:spMk id="2" creationId="{3ABB978E-D582-40C5-B5FD-8EB4FED0C82A}"/>
          </ac:spMkLst>
        </pc:spChg>
        <pc:spChg chg="del">
          <ac:chgData name="Victor Varga" userId="a4053719-433a-449d-a173-0e5d24f313d0" providerId="ADAL" clId="{C7B1EBC1-9D6A-4BD9-81AE-378CCD59CCCE}" dt="2020-09-01T10:06:05.832" v="14" actId="478"/>
          <ac:spMkLst>
            <pc:docMk/>
            <pc:sldMk cId="4139981817" sldId="258"/>
            <ac:spMk id="3" creationId="{A0487D7D-4F2F-4B29-812F-20F00AC9CA4D}"/>
          </ac:spMkLst>
        </pc:spChg>
        <pc:spChg chg="add mod">
          <ac:chgData name="Victor Varga" userId="a4053719-433a-449d-a173-0e5d24f313d0" providerId="ADAL" clId="{C7B1EBC1-9D6A-4BD9-81AE-378CCD59CCCE}" dt="2020-09-01T10:10:17.184" v="160" actId="2711"/>
          <ac:spMkLst>
            <pc:docMk/>
            <pc:sldMk cId="4139981817" sldId="258"/>
            <ac:spMk id="5" creationId="{0525A22C-C868-449E-A511-074433FBC07C}"/>
          </ac:spMkLst>
        </pc:spChg>
        <pc:spChg chg="add del mod">
          <ac:chgData name="Victor Varga" userId="a4053719-433a-449d-a173-0e5d24f313d0" providerId="ADAL" clId="{C7B1EBC1-9D6A-4BD9-81AE-378CCD59CCCE}" dt="2020-09-01T10:06:05.833" v="16"/>
          <ac:spMkLst>
            <pc:docMk/>
            <pc:sldMk cId="4139981817" sldId="258"/>
            <ac:spMk id="7" creationId="{30B93D9F-C019-4280-B8E5-6B2D5F9F165A}"/>
          </ac:spMkLst>
        </pc:spChg>
        <pc:spChg chg="add mod">
          <ac:chgData name="Victor Varga" userId="a4053719-433a-449d-a173-0e5d24f313d0" providerId="ADAL" clId="{C7B1EBC1-9D6A-4BD9-81AE-378CCD59CCCE}" dt="2020-09-01T10:10:17.184" v="160" actId="2711"/>
          <ac:spMkLst>
            <pc:docMk/>
            <pc:sldMk cId="4139981817" sldId="258"/>
            <ac:spMk id="9" creationId="{BE5016C7-A931-4927-8FBA-F74458370ED8}"/>
          </ac:spMkLst>
        </pc:spChg>
        <pc:spChg chg="add mod">
          <ac:chgData name="Victor Varga" userId="a4053719-433a-449d-a173-0e5d24f313d0" providerId="ADAL" clId="{C7B1EBC1-9D6A-4BD9-81AE-378CCD59CCCE}" dt="2020-09-01T10:11:41.447" v="172" actId="1076"/>
          <ac:spMkLst>
            <pc:docMk/>
            <pc:sldMk cId="4139981817" sldId="258"/>
            <ac:spMk id="11" creationId="{05072EE7-7811-46D3-9B90-150A16C1CAB2}"/>
          </ac:spMkLst>
        </pc:spChg>
        <pc:spChg chg="add mod">
          <ac:chgData name="Victor Varga" userId="a4053719-433a-449d-a173-0e5d24f313d0" providerId="ADAL" clId="{C7B1EBC1-9D6A-4BD9-81AE-378CCD59CCCE}" dt="2020-09-01T10:13:38.126" v="235" actId="20577"/>
          <ac:spMkLst>
            <pc:docMk/>
            <pc:sldMk cId="4139981817" sldId="258"/>
            <ac:spMk id="13" creationId="{184AF79A-71B8-45AC-80D0-D6AA19F76D63}"/>
          </ac:spMkLst>
        </pc:spChg>
        <pc:spChg chg="add del mod">
          <ac:chgData name="Victor Varga" userId="a4053719-433a-449d-a173-0e5d24f313d0" providerId="ADAL" clId="{C7B1EBC1-9D6A-4BD9-81AE-378CCD59CCCE}" dt="2020-09-01T10:11:12.734" v="169" actId="478"/>
          <ac:spMkLst>
            <pc:docMk/>
            <pc:sldMk cId="4139981817" sldId="258"/>
            <ac:spMk id="15" creationId="{F66CBBF7-C703-4CB3-8F76-9BAC305D87B0}"/>
          </ac:spMkLst>
        </pc:spChg>
        <pc:spChg chg="add del mod">
          <ac:chgData name="Victor Varga" userId="a4053719-433a-449d-a173-0e5d24f313d0" providerId="ADAL" clId="{C7B1EBC1-9D6A-4BD9-81AE-378CCD59CCCE}" dt="2020-09-01T10:12:58.623" v="218" actId="478"/>
          <ac:spMkLst>
            <pc:docMk/>
            <pc:sldMk cId="4139981817" sldId="258"/>
            <ac:spMk id="17" creationId="{096A08FE-5F89-4B57-A44A-ABE98E1FCB3A}"/>
          </ac:spMkLst>
        </pc:spChg>
        <pc:spChg chg="add mod">
          <ac:chgData name="Victor Varga" userId="a4053719-433a-449d-a173-0e5d24f313d0" providerId="ADAL" clId="{C7B1EBC1-9D6A-4BD9-81AE-378CCD59CCCE}" dt="2020-09-01T10:14:02.346" v="238" actId="108"/>
          <ac:spMkLst>
            <pc:docMk/>
            <pc:sldMk cId="4139981817" sldId="258"/>
            <ac:spMk id="19" creationId="{53AD79E6-E03B-4348-9301-39C0893CBD05}"/>
          </ac:spMkLst>
        </pc:spChg>
      </pc:sldChg>
      <pc:sldChg chg="modSp add mod">
        <pc:chgData name="Victor Varga" userId="a4053719-433a-449d-a173-0e5d24f313d0" providerId="ADAL" clId="{C7B1EBC1-9D6A-4BD9-81AE-378CCD59CCCE}" dt="2020-09-01T10:17:45.638" v="321" actId="6549"/>
        <pc:sldMkLst>
          <pc:docMk/>
          <pc:sldMk cId="856212895" sldId="259"/>
        </pc:sldMkLst>
        <pc:spChg chg="mod">
          <ac:chgData name="Victor Varga" userId="a4053719-433a-449d-a173-0e5d24f313d0" providerId="ADAL" clId="{C7B1EBC1-9D6A-4BD9-81AE-378CCD59CCCE}" dt="2020-09-01T10:17:45.638" v="321" actId="6549"/>
          <ac:spMkLst>
            <pc:docMk/>
            <pc:sldMk cId="856212895" sldId="259"/>
            <ac:spMk id="6" creationId="{9F61633D-A174-41AB-9E79-9E8768928226}"/>
          </ac:spMkLst>
        </pc:spChg>
      </pc:sldChg>
      <pc:sldChg chg="add del">
        <pc:chgData name="Victor Varga" userId="a4053719-433a-449d-a173-0e5d24f313d0" providerId="ADAL" clId="{C7B1EBC1-9D6A-4BD9-81AE-378CCD59CCCE}" dt="2020-09-01T10:14:59.572" v="241" actId="47"/>
        <pc:sldMkLst>
          <pc:docMk/>
          <pc:sldMk cId="3083114566" sldId="259"/>
        </pc:sldMkLst>
      </pc:sldChg>
      <pc:sldChg chg="add del">
        <pc:chgData name="Victor Varga" userId="a4053719-433a-449d-a173-0e5d24f313d0" providerId="ADAL" clId="{C7B1EBC1-9D6A-4BD9-81AE-378CCD59CCCE}" dt="2020-09-01T10:15:00.355" v="242" actId="47"/>
        <pc:sldMkLst>
          <pc:docMk/>
          <pc:sldMk cId="1365443173" sldId="260"/>
        </pc:sldMkLst>
      </pc:sldChg>
      <pc:sldChg chg="modSp add mod">
        <pc:chgData name="Victor Varga" userId="a4053719-433a-449d-a173-0e5d24f313d0" providerId="ADAL" clId="{C7B1EBC1-9D6A-4BD9-81AE-378CCD59CCCE}" dt="2020-09-01T10:17:50.998" v="323" actId="20577"/>
        <pc:sldMkLst>
          <pc:docMk/>
          <pc:sldMk cId="2188974915" sldId="260"/>
        </pc:sldMkLst>
        <pc:spChg chg="mod">
          <ac:chgData name="Victor Varga" userId="a4053719-433a-449d-a173-0e5d24f313d0" providerId="ADAL" clId="{C7B1EBC1-9D6A-4BD9-81AE-378CCD59CCCE}" dt="2020-09-01T10:17:50.998" v="323" actId="20577"/>
          <ac:spMkLst>
            <pc:docMk/>
            <pc:sldMk cId="2188974915" sldId="260"/>
            <ac:spMk id="6" creationId="{9F61633D-A174-41AB-9E79-9E8768928226}"/>
          </ac:spMkLst>
        </pc:spChg>
      </pc:sldChg>
      <pc:sldChg chg="modSp add del mod">
        <pc:chgData name="Victor Varga" userId="a4053719-433a-449d-a173-0e5d24f313d0" providerId="ADAL" clId="{C7B1EBC1-9D6A-4BD9-81AE-378CCD59CCCE}" dt="2020-09-01T10:18:06.352" v="334" actId="47"/>
        <pc:sldMkLst>
          <pc:docMk/>
          <pc:sldMk cId="3203599657" sldId="261"/>
        </pc:sldMkLst>
        <pc:spChg chg="mod">
          <ac:chgData name="Victor Varga" userId="a4053719-433a-449d-a173-0e5d24f313d0" providerId="ADAL" clId="{C7B1EBC1-9D6A-4BD9-81AE-378CCD59CCCE}" dt="2020-09-01T10:16:41.830" v="299" actId="20577"/>
          <ac:spMkLst>
            <pc:docMk/>
            <pc:sldMk cId="3203599657" sldId="261"/>
            <ac:spMk id="6" creationId="{9F61633D-A174-41AB-9E79-9E8768928226}"/>
          </ac:spMkLst>
        </pc:spChg>
      </pc:sldChg>
      <pc:sldChg chg="addSp delSp modSp add mod ord">
        <pc:chgData name="Victor Varga" userId="a4053719-433a-449d-a173-0e5d24f313d0" providerId="ADAL" clId="{C7B1EBC1-9D6A-4BD9-81AE-378CCD59CCCE}" dt="2020-09-01T10:20:41.893" v="362" actId="2711"/>
        <pc:sldMkLst>
          <pc:docMk/>
          <pc:sldMk cId="4217938728" sldId="261"/>
        </pc:sldMkLst>
        <pc:spChg chg="mod">
          <ac:chgData name="Victor Varga" userId="a4053719-433a-449d-a173-0e5d24f313d0" providerId="ADAL" clId="{C7B1EBC1-9D6A-4BD9-81AE-378CCD59CCCE}" dt="2020-09-01T10:20:41.893" v="362" actId="2711"/>
          <ac:spMkLst>
            <pc:docMk/>
            <pc:sldMk cId="4217938728" sldId="261"/>
            <ac:spMk id="2" creationId="{3ABB978E-D582-40C5-B5FD-8EB4FED0C82A}"/>
          </ac:spMkLst>
        </pc:spChg>
        <pc:spChg chg="add mod">
          <ac:chgData name="Victor Varga" userId="a4053719-433a-449d-a173-0e5d24f313d0" providerId="ADAL" clId="{C7B1EBC1-9D6A-4BD9-81AE-378CCD59CCCE}" dt="2020-09-01T10:20:33.937" v="361" actId="2711"/>
          <ac:spMkLst>
            <pc:docMk/>
            <pc:sldMk cId="4217938728" sldId="261"/>
            <ac:spMk id="3" creationId="{1977302E-CD1E-4A2C-A6BB-40B2D38EFBF1}"/>
          </ac:spMkLst>
        </pc:spChg>
        <pc:spChg chg="del">
          <ac:chgData name="Victor Varga" userId="a4053719-433a-449d-a173-0e5d24f313d0" providerId="ADAL" clId="{C7B1EBC1-9D6A-4BD9-81AE-378CCD59CCCE}" dt="2020-09-01T10:20:05.607" v="357" actId="478"/>
          <ac:spMkLst>
            <pc:docMk/>
            <pc:sldMk cId="4217938728" sldId="261"/>
            <ac:spMk id="9" creationId="{BE5016C7-A931-4927-8FBA-F74458370ED8}"/>
          </ac:spMkLst>
        </pc:spChg>
        <pc:spChg chg="del">
          <ac:chgData name="Victor Varga" userId="a4053719-433a-449d-a173-0e5d24f313d0" providerId="ADAL" clId="{C7B1EBC1-9D6A-4BD9-81AE-378CCD59CCCE}" dt="2020-09-01T10:20:02.673" v="355" actId="478"/>
          <ac:spMkLst>
            <pc:docMk/>
            <pc:sldMk cId="4217938728" sldId="261"/>
            <ac:spMk id="11" creationId="{05072EE7-7811-46D3-9B90-150A16C1CAB2}"/>
          </ac:spMkLst>
        </pc:spChg>
        <pc:spChg chg="del">
          <ac:chgData name="Victor Varga" userId="a4053719-433a-449d-a173-0e5d24f313d0" providerId="ADAL" clId="{C7B1EBC1-9D6A-4BD9-81AE-378CCD59CCCE}" dt="2020-09-01T10:20:01.169" v="354" actId="478"/>
          <ac:spMkLst>
            <pc:docMk/>
            <pc:sldMk cId="4217938728" sldId="261"/>
            <ac:spMk id="13" creationId="{184AF79A-71B8-45AC-80D0-D6AA19F76D63}"/>
          </ac:spMkLst>
        </pc:spChg>
        <pc:spChg chg="del">
          <ac:chgData name="Victor Varga" userId="a4053719-433a-449d-a173-0e5d24f313d0" providerId="ADAL" clId="{C7B1EBC1-9D6A-4BD9-81AE-378CCD59CCCE}" dt="2020-09-01T10:20:03.923" v="356" actId="478"/>
          <ac:spMkLst>
            <pc:docMk/>
            <pc:sldMk cId="4217938728" sldId="261"/>
            <ac:spMk id="19" creationId="{53AD79E6-E03B-4348-9301-39C0893CBD05}"/>
          </ac:spMkLst>
        </pc:spChg>
      </pc:sldChg>
    </pc:docChg>
  </pc:docChgLst>
  <pc:docChgLst>
    <pc:chgData name="Victor Varga" userId="a4053719-433a-449d-a173-0e5d24f313d0" providerId="ADAL" clId="{2C6EB6A5-4B8F-4A52-9F43-627065BAF840}"/>
    <pc:docChg chg="modSld">
      <pc:chgData name="Victor Varga" userId="a4053719-433a-449d-a173-0e5d24f313d0" providerId="ADAL" clId="{2C6EB6A5-4B8F-4A52-9F43-627065BAF840}" dt="2021-09-20T11:56:44.693" v="55" actId="20577"/>
      <pc:docMkLst>
        <pc:docMk/>
      </pc:docMkLst>
      <pc:sldChg chg="modSp mod">
        <pc:chgData name="Victor Varga" userId="a4053719-433a-449d-a173-0e5d24f313d0" providerId="ADAL" clId="{2C6EB6A5-4B8F-4A52-9F43-627065BAF840}" dt="2021-09-20T11:56:44.693" v="55" actId="20577"/>
        <pc:sldMkLst>
          <pc:docMk/>
          <pc:sldMk cId="4139981817" sldId="258"/>
        </pc:sldMkLst>
        <pc:spChg chg="mod">
          <ac:chgData name="Victor Varga" userId="a4053719-433a-449d-a173-0e5d24f313d0" providerId="ADAL" clId="{2C6EB6A5-4B8F-4A52-9F43-627065BAF840}" dt="2021-09-20T11:56:44.693" v="55" actId="20577"/>
          <ac:spMkLst>
            <pc:docMk/>
            <pc:sldMk cId="4139981817" sldId="258"/>
            <ac:spMk id="9" creationId="{BE5016C7-A931-4927-8FBA-F74458370ED8}"/>
          </ac:spMkLst>
        </pc:spChg>
      </pc:sldChg>
    </pc:docChg>
  </pc:docChgLst>
  <pc:docChgLst>
    <pc:chgData name="Victor Varga" userId="a4053719-433a-449d-a173-0e5d24f313d0" providerId="ADAL" clId="{65B9DABD-FD97-4BBF-B9CD-ECE57FFAC497}"/>
    <pc:docChg chg="custSel addSld delSld modSld addSection delSection modSection">
      <pc:chgData name="Victor Varga" userId="a4053719-433a-449d-a173-0e5d24f313d0" providerId="ADAL" clId="{65B9DABD-FD97-4BBF-B9CD-ECE57FFAC497}" dt="2020-09-01T10:01:39.901" v="18" actId="47"/>
      <pc:docMkLst>
        <pc:docMk/>
      </pc:docMkLst>
      <pc:sldChg chg="new del">
        <pc:chgData name="Victor Varga" userId="a4053719-433a-449d-a173-0e5d24f313d0" providerId="ADAL" clId="{65B9DABD-FD97-4BBF-B9CD-ECE57FFAC497}" dt="2020-09-01T10:01:39.901" v="18" actId="47"/>
        <pc:sldMkLst>
          <pc:docMk/>
          <pc:sldMk cId="1817080747" sldId="256"/>
        </pc:sldMkLst>
      </pc:sldChg>
      <pc:sldChg chg="addSp delSp modSp new del mod">
        <pc:chgData name="Victor Varga" userId="a4053719-433a-449d-a173-0e5d24f313d0" providerId="ADAL" clId="{65B9DABD-FD97-4BBF-B9CD-ECE57FFAC497}" dt="2020-09-01T09:59:46.755" v="13" actId="47"/>
        <pc:sldMkLst>
          <pc:docMk/>
          <pc:sldMk cId="2225726520" sldId="256"/>
        </pc:sldMkLst>
        <pc:picChg chg="add del ord">
          <ac:chgData name="Victor Varga" userId="a4053719-433a-449d-a173-0e5d24f313d0" providerId="ADAL" clId="{65B9DABD-FD97-4BBF-B9CD-ECE57FFAC497}" dt="2020-09-01T09:59:31.677" v="12" actId="478"/>
          <ac:picMkLst>
            <pc:docMk/>
            <pc:sldMk cId="2225726520" sldId="256"/>
            <ac:picMk id="5" creationId="{AC7DAE4A-B31F-4DAD-ADA7-10059D890F46}"/>
          </ac:picMkLst>
        </pc:picChg>
      </pc:sldChg>
      <pc:sldChg chg="new del">
        <pc:chgData name="Victor Varga" userId="a4053719-433a-449d-a173-0e5d24f313d0" providerId="ADAL" clId="{65B9DABD-FD97-4BBF-B9CD-ECE57FFAC497}" dt="2020-09-01T10:00:10.976" v="15" actId="47"/>
        <pc:sldMkLst>
          <pc:docMk/>
          <pc:sldMk cId="2403922399" sldId="256"/>
        </pc:sldMkLst>
      </pc:sldChg>
      <pc:sldChg chg="del">
        <pc:chgData name="Victor Varga" userId="a4053719-433a-449d-a173-0e5d24f313d0" providerId="ADAL" clId="{65B9DABD-FD97-4BBF-B9CD-ECE57FFAC497}" dt="2020-09-01T09:58:25.346" v="3" actId="47"/>
        <pc:sldMkLst>
          <pc:docMk/>
          <pc:sldMk cId="3818770802" sldId="256"/>
        </pc:sldMkLst>
      </pc:sldChg>
      <pc:sldChg chg="new">
        <pc:chgData name="Victor Varga" userId="a4053719-433a-449d-a173-0e5d24f313d0" providerId="ADAL" clId="{65B9DABD-FD97-4BBF-B9CD-ECE57FFAC497}" dt="2020-09-01T10:01:22.066" v="17" actId="680"/>
        <pc:sldMkLst>
          <pc:docMk/>
          <pc:sldMk cId="1931796492" sldId="257"/>
        </pc:sldMkLst>
      </pc:sldChg>
      <pc:sldChg chg="new del">
        <pc:chgData name="Victor Varga" userId="a4053719-433a-449d-a173-0e5d24f313d0" providerId="ADAL" clId="{65B9DABD-FD97-4BBF-B9CD-ECE57FFAC497}" dt="2020-09-01T09:57:36.825" v="2" actId="47"/>
        <pc:sldMkLst>
          <pc:docMk/>
          <pc:sldMk cId="2745673879" sldId="257"/>
        </pc:sldMkLst>
      </pc:sldChg>
    </pc:docChg>
  </pc:docChgLst>
  <pc:docChgLst>
    <pc:chgData name="Nina Frei" userId="c1ed103d-7736-4ee5-a827-65082263d500" providerId="ADAL" clId="{A0F65FCE-5ED1-4974-90EF-42865F378FA8}"/>
    <pc:docChg chg="undo custSel modSld modMainMaster">
      <pc:chgData name="Nina Frei" userId="c1ed103d-7736-4ee5-a827-65082263d500" providerId="ADAL" clId="{A0F65FCE-5ED1-4974-90EF-42865F378FA8}" dt="2020-03-02T12:46:39.420" v="231" actId="478"/>
      <pc:docMkLst>
        <pc:docMk/>
      </pc:docMkLst>
      <pc:sldChg chg="addSp modSp mod chgLayout">
        <pc:chgData name="Nina Frei" userId="c1ed103d-7736-4ee5-a827-65082263d500" providerId="ADAL" clId="{A0F65FCE-5ED1-4974-90EF-42865F378FA8}" dt="2020-03-02T12:46:26.802" v="230" actId="700"/>
        <pc:sldMkLst>
          <pc:docMk/>
          <pc:sldMk cId="3818770802" sldId="256"/>
        </pc:sldMkLst>
        <pc:spChg chg="add mod">
          <ac:chgData name="Nina Frei" userId="c1ed103d-7736-4ee5-a827-65082263d500" providerId="ADAL" clId="{A0F65FCE-5ED1-4974-90EF-42865F378FA8}" dt="2020-03-02T12:46:26.802" v="230" actId="700"/>
          <ac:spMkLst>
            <pc:docMk/>
            <pc:sldMk cId="3818770802" sldId="256"/>
            <ac:spMk id="2" creationId="{786C144D-1B23-4BE9-9250-783B19451563}"/>
          </ac:spMkLst>
        </pc:spChg>
        <pc:spChg chg="add mod">
          <ac:chgData name="Nina Frei" userId="c1ed103d-7736-4ee5-a827-65082263d500" providerId="ADAL" clId="{A0F65FCE-5ED1-4974-90EF-42865F378FA8}" dt="2020-03-02T12:46:26.802" v="230" actId="700"/>
          <ac:spMkLst>
            <pc:docMk/>
            <pc:sldMk cId="3818770802" sldId="256"/>
            <ac:spMk id="3" creationId="{FB415AE0-80D1-4ED6-B2E6-140459F6A1E7}"/>
          </ac:spMkLst>
        </pc:spChg>
      </pc:sldChg>
      <pc:sldMasterChg chg="addSldLayout delSldLayout modSldLayout">
        <pc:chgData name="Nina Frei" userId="c1ed103d-7736-4ee5-a827-65082263d500" providerId="ADAL" clId="{A0F65FCE-5ED1-4974-90EF-42865F378FA8}" dt="2020-03-02T12:46:39.420" v="231" actId="478"/>
        <pc:sldMasterMkLst>
          <pc:docMk/>
          <pc:sldMasterMk cId="3936313116" sldId="2147483684"/>
        </pc:sldMasterMkLst>
        <pc:sldLayoutChg chg="delSp modSp mod">
          <pc:chgData name="Nina Frei" userId="c1ed103d-7736-4ee5-a827-65082263d500" providerId="ADAL" clId="{A0F65FCE-5ED1-4974-90EF-42865F378FA8}" dt="2020-03-02T12:46:39.420" v="231" actId="478"/>
          <pc:sldLayoutMkLst>
            <pc:docMk/>
            <pc:sldMasterMk cId="3936313116" sldId="2147483684"/>
            <pc:sldLayoutMk cId="1317993237" sldId="2147483740"/>
          </pc:sldLayoutMkLst>
          <pc:spChg chg="mod">
            <ac:chgData name="Nina Frei" userId="c1ed103d-7736-4ee5-a827-65082263d500" providerId="ADAL" clId="{A0F65FCE-5ED1-4974-90EF-42865F378FA8}" dt="2020-03-02T12:25:20.341" v="0" actId="13926"/>
            <ac:spMkLst>
              <pc:docMk/>
              <pc:sldMasterMk cId="3936313116" sldId="2147483684"/>
              <pc:sldLayoutMk cId="1317993237" sldId="2147483740"/>
              <ac:spMk id="14" creationId="{C9BFC7B1-8A07-4CBC-94E6-CDD30B95DB3A}"/>
            </ac:spMkLst>
          </pc:spChg>
          <pc:spChg chg="mod">
            <ac:chgData name="Nina Frei" userId="c1ed103d-7736-4ee5-a827-65082263d500" providerId="ADAL" clId="{A0F65FCE-5ED1-4974-90EF-42865F378FA8}" dt="2020-03-02T12:25:25.977" v="1" actId="207"/>
            <ac:spMkLst>
              <pc:docMk/>
              <pc:sldMasterMk cId="3936313116" sldId="2147483684"/>
              <pc:sldLayoutMk cId="1317993237" sldId="2147483740"/>
              <ac:spMk id="16" creationId="{98DBBC31-2038-4123-B901-1429CACCA76B}"/>
            </ac:spMkLst>
          </pc:spChg>
          <pc:picChg chg="del">
            <ac:chgData name="Nina Frei" userId="c1ed103d-7736-4ee5-a827-65082263d500" providerId="ADAL" clId="{A0F65FCE-5ED1-4974-90EF-42865F378FA8}" dt="2020-03-02T12:46:39.420" v="231" actId="478"/>
            <ac:picMkLst>
              <pc:docMk/>
              <pc:sldMasterMk cId="3936313116" sldId="2147483684"/>
              <pc:sldLayoutMk cId="1317993237" sldId="2147483740"/>
              <ac:picMk id="2" creationId="{794A648A-B17A-42F9-A6B5-8F3A89311161}"/>
            </ac:picMkLst>
          </pc:picChg>
        </pc:sldLayoutChg>
        <pc:sldLayoutChg chg="addSp delSp modSp mod">
          <pc:chgData name="Nina Frei" userId="c1ed103d-7736-4ee5-a827-65082263d500" providerId="ADAL" clId="{A0F65FCE-5ED1-4974-90EF-42865F378FA8}" dt="2020-03-02T12:41:53.408" v="179" actId="167"/>
          <pc:sldLayoutMkLst>
            <pc:docMk/>
            <pc:sldMasterMk cId="3936313116" sldId="2147483684"/>
            <pc:sldLayoutMk cId="3324237286" sldId="2147483741"/>
          </pc:sldLayoutMkLst>
          <pc:spChg chg="del mod topLvl">
            <ac:chgData name="Nina Frei" userId="c1ed103d-7736-4ee5-a827-65082263d500" providerId="ADAL" clId="{A0F65FCE-5ED1-4974-90EF-42865F378FA8}" dt="2020-03-02T12:40:09.481" v="164" actId="478"/>
            <ac:spMkLst>
              <pc:docMk/>
              <pc:sldMasterMk cId="3936313116" sldId="2147483684"/>
              <pc:sldLayoutMk cId="3324237286" sldId="2147483741"/>
              <ac:spMk id="12" creationId="{3BEBD530-7220-43DD-9261-C2BF9058E386}"/>
            </ac:spMkLst>
          </pc:spChg>
          <pc:spChg chg="del mod topLvl">
            <ac:chgData name="Nina Frei" userId="c1ed103d-7736-4ee5-a827-65082263d500" providerId="ADAL" clId="{A0F65FCE-5ED1-4974-90EF-42865F378FA8}" dt="2020-03-02T12:40:09.481" v="164" actId="478"/>
            <ac:spMkLst>
              <pc:docMk/>
              <pc:sldMasterMk cId="3936313116" sldId="2147483684"/>
              <pc:sldLayoutMk cId="3324237286" sldId="2147483741"/>
              <ac:spMk id="13" creationId="{9AA3A231-1837-4A19-95FB-2D40393C290C}"/>
            </ac:spMkLst>
          </pc:spChg>
          <pc:grpChg chg="add del">
            <ac:chgData name="Nina Frei" userId="c1ed103d-7736-4ee5-a827-65082263d500" providerId="ADAL" clId="{A0F65FCE-5ED1-4974-90EF-42865F378FA8}" dt="2020-03-02T12:40:09.481" v="164" actId="478"/>
            <ac:grpSpMkLst>
              <pc:docMk/>
              <pc:sldMasterMk cId="3936313116" sldId="2147483684"/>
              <pc:sldLayoutMk cId="3324237286" sldId="2147483741"/>
              <ac:grpSpMk id="11" creationId="{7AD674CF-A20D-4A11-98B8-04E5760BD4A9}"/>
            </ac:grpSpMkLst>
          </pc:grpChg>
          <pc:picChg chg="del">
            <ac:chgData name="Nina Frei" userId="c1ed103d-7736-4ee5-a827-65082263d500" providerId="ADAL" clId="{A0F65FCE-5ED1-4974-90EF-42865F378FA8}" dt="2020-03-02T12:41:49.090" v="177" actId="478"/>
            <ac:picMkLst>
              <pc:docMk/>
              <pc:sldMasterMk cId="3936313116" sldId="2147483684"/>
              <pc:sldLayoutMk cId="3324237286" sldId="2147483741"/>
              <ac:picMk id="3" creationId="{E229CB8A-1D53-4362-AB9A-63C273D1017F}"/>
            </ac:picMkLst>
          </pc:picChg>
          <pc:picChg chg="add mod ord modCrop">
            <ac:chgData name="Nina Frei" userId="c1ed103d-7736-4ee5-a827-65082263d500" providerId="ADAL" clId="{A0F65FCE-5ED1-4974-90EF-42865F378FA8}" dt="2020-03-02T12:41:53.408" v="179" actId="167"/>
            <ac:picMkLst>
              <pc:docMk/>
              <pc:sldMasterMk cId="3936313116" sldId="2147483684"/>
              <pc:sldLayoutMk cId="3324237286" sldId="2147483741"/>
              <ac:picMk id="14" creationId="{B5DB0B0C-5918-4B14-8F45-6CF7231AB5A1}"/>
            </ac:picMkLst>
          </pc:picChg>
        </pc:sldLayoutChg>
        <pc:sldLayoutChg chg="addSp delSp modSp mod">
          <pc:chgData name="Nina Frei" userId="c1ed103d-7736-4ee5-a827-65082263d500" providerId="ADAL" clId="{A0F65FCE-5ED1-4974-90EF-42865F378FA8}" dt="2020-03-02T12:43:35.619" v="204" actId="167"/>
          <pc:sldLayoutMkLst>
            <pc:docMk/>
            <pc:sldMasterMk cId="3936313116" sldId="2147483684"/>
            <pc:sldLayoutMk cId="4153657292" sldId="2147483742"/>
          </pc:sldLayoutMkLst>
          <pc:picChg chg="del">
            <ac:chgData name="Nina Frei" userId="c1ed103d-7736-4ee5-a827-65082263d500" providerId="ADAL" clId="{A0F65FCE-5ED1-4974-90EF-42865F378FA8}" dt="2020-03-02T12:43:32.368" v="202" actId="478"/>
            <ac:picMkLst>
              <pc:docMk/>
              <pc:sldMasterMk cId="3936313116" sldId="2147483684"/>
              <pc:sldLayoutMk cId="4153657292" sldId="2147483742"/>
              <ac:picMk id="17" creationId="{3B700CE4-9592-4B94-A7B6-362F5D5D043D}"/>
            </ac:picMkLst>
          </pc:picChg>
          <pc:picChg chg="add ord">
            <ac:chgData name="Nina Frei" userId="c1ed103d-7736-4ee5-a827-65082263d500" providerId="ADAL" clId="{A0F65FCE-5ED1-4974-90EF-42865F378FA8}" dt="2020-03-02T12:43:35.619" v="204" actId="167"/>
            <ac:picMkLst>
              <pc:docMk/>
              <pc:sldMasterMk cId="3936313116" sldId="2147483684"/>
              <pc:sldLayoutMk cId="4153657292" sldId="2147483742"/>
              <ac:picMk id="18" creationId="{9DD71A9A-12E4-4A4E-BCCC-C33D1D0E9FC6}"/>
            </ac:picMkLst>
          </pc:picChg>
        </pc:sldLayoutChg>
        <pc:sldLayoutChg chg="addSp delSp modSp mod">
          <pc:chgData name="Nina Frei" userId="c1ed103d-7736-4ee5-a827-65082263d500" providerId="ADAL" clId="{A0F65FCE-5ED1-4974-90EF-42865F378FA8}" dt="2020-03-02T12:45:56.385" v="229" actId="167"/>
          <pc:sldLayoutMkLst>
            <pc:docMk/>
            <pc:sldMasterMk cId="3936313116" sldId="2147483684"/>
            <pc:sldLayoutMk cId="864731379" sldId="2147483743"/>
          </pc:sldLayoutMkLst>
          <pc:picChg chg="del">
            <ac:chgData name="Nina Frei" userId="c1ed103d-7736-4ee5-a827-65082263d500" providerId="ADAL" clId="{A0F65FCE-5ED1-4974-90EF-42865F378FA8}" dt="2020-03-02T12:45:51.873" v="227" actId="478"/>
            <ac:picMkLst>
              <pc:docMk/>
              <pc:sldMasterMk cId="3936313116" sldId="2147483684"/>
              <pc:sldLayoutMk cId="864731379" sldId="2147483743"/>
              <ac:picMk id="22" creationId="{54EB435C-BB6F-403D-BC35-A2486AAC4E23}"/>
            </ac:picMkLst>
          </pc:picChg>
          <pc:picChg chg="add ord">
            <ac:chgData name="Nina Frei" userId="c1ed103d-7736-4ee5-a827-65082263d500" providerId="ADAL" clId="{A0F65FCE-5ED1-4974-90EF-42865F378FA8}" dt="2020-03-02T12:45:56.385" v="229" actId="167"/>
            <ac:picMkLst>
              <pc:docMk/>
              <pc:sldMasterMk cId="3936313116" sldId="2147483684"/>
              <pc:sldLayoutMk cId="864731379" sldId="2147483743"/>
              <ac:picMk id="33" creationId="{924C8508-9E00-4488-BC94-DBD64290D34D}"/>
            </ac:picMkLst>
          </pc:picChg>
        </pc:sldLayoutChg>
        <pc:sldLayoutChg chg="modSp">
          <pc:chgData name="Nina Frei" userId="c1ed103d-7736-4ee5-a827-65082263d500" providerId="ADAL" clId="{A0F65FCE-5ED1-4974-90EF-42865F378FA8}" dt="2020-03-02T12:25:36.873" v="3" actId="207"/>
          <pc:sldLayoutMkLst>
            <pc:docMk/>
            <pc:sldMasterMk cId="3936313116" sldId="2147483684"/>
            <pc:sldLayoutMk cId="1903851220" sldId="2147483744"/>
          </pc:sldLayoutMkLst>
          <pc:spChg chg="mod">
            <ac:chgData name="Nina Frei" userId="c1ed103d-7736-4ee5-a827-65082263d500" providerId="ADAL" clId="{A0F65FCE-5ED1-4974-90EF-42865F378FA8}" dt="2020-03-02T12:25:34.618" v="2" actId="207"/>
            <ac:spMkLst>
              <pc:docMk/>
              <pc:sldMasterMk cId="3936313116" sldId="2147483684"/>
              <pc:sldLayoutMk cId="1903851220" sldId="2147483744"/>
              <ac:spMk id="6" creationId="{6A22E78D-E34B-4D94-9A40-33E8F9A2E0B2}"/>
            </ac:spMkLst>
          </pc:spChg>
          <pc:spChg chg="mod">
            <ac:chgData name="Nina Frei" userId="c1ed103d-7736-4ee5-a827-65082263d500" providerId="ADAL" clId="{A0F65FCE-5ED1-4974-90EF-42865F378FA8}" dt="2020-03-02T12:25:36.873" v="3" actId="207"/>
            <ac:spMkLst>
              <pc:docMk/>
              <pc:sldMasterMk cId="3936313116" sldId="2147483684"/>
              <pc:sldLayoutMk cId="1903851220" sldId="2147483744"/>
              <ac:spMk id="7" creationId="{6B404A7F-4915-495B-9E5A-1677336B1767}"/>
            </ac:spMkLst>
          </pc:spChg>
        </pc:sldLayoutChg>
        <pc:sldLayoutChg chg="addSp delSp modSp mod">
          <pc:chgData name="Nina Frei" userId="c1ed103d-7736-4ee5-a827-65082263d500" providerId="ADAL" clId="{A0F65FCE-5ED1-4974-90EF-42865F378FA8}" dt="2020-03-02T12:39:38.503" v="158" actId="1076"/>
          <pc:sldLayoutMkLst>
            <pc:docMk/>
            <pc:sldMasterMk cId="3936313116" sldId="2147483684"/>
            <pc:sldLayoutMk cId="457142062" sldId="2147483745"/>
          </pc:sldLayoutMkLst>
          <pc:spChg chg="mod">
            <ac:chgData name="Nina Frei" userId="c1ed103d-7736-4ee5-a827-65082263d500" providerId="ADAL" clId="{A0F65FCE-5ED1-4974-90EF-42865F378FA8}" dt="2020-03-02T12:25:53.068" v="8" actId="207"/>
            <ac:spMkLst>
              <pc:docMk/>
              <pc:sldMasterMk cId="3936313116" sldId="2147483684"/>
              <pc:sldLayoutMk cId="457142062" sldId="2147483745"/>
              <ac:spMk id="3" creationId="{EE2A57A2-4DDF-42CD-A2F2-385F94D9EE47}"/>
            </ac:spMkLst>
          </pc:spChg>
          <pc:spChg chg="mod">
            <ac:chgData name="Nina Frei" userId="c1ed103d-7736-4ee5-a827-65082263d500" providerId="ADAL" clId="{A0F65FCE-5ED1-4974-90EF-42865F378FA8}" dt="2020-03-02T12:25:55.238" v="9" actId="207"/>
            <ac:spMkLst>
              <pc:docMk/>
              <pc:sldMasterMk cId="3936313116" sldId="2147483684"/>
              <pc:sldLayoutMk cId="457142062" sldId="2147483745"/>
              <ac:spMk id="10" creationId="{4B4E777D-2965-4B84-BB83-B18DE0211904}"/>
            </ac:spMkLst>
          </pc:spChg>
          <pc:spChg chg="add del mod">
            <ac:chgData name="Nina Frei" userId="c1ed103d-7736-4ee5-a827-65082263d500" providerId="ADAL" clId="{A0F65FCE-5ED1-4974-90EF-42865F378FA8}" dt="2020-03-02T12:39:19.590" v="151" actId="478"/>
            <ac:spMkLst>
              <pc:docMk/>
              <pc:sldMasterMk cId="3936313116" sldId="2147483684"/>
              <pc:sldLayoutMk cId="457142062" sldId="2147483745"/>
              <ac:spMk id="12" creationId="{6D288A9F-C323-4930-9813-0658CCBF8B20}"/>
            </ac:spMkLst>
          </pc:spChg>
          <pc:picChg chg="del">
            <ac:chgData name="Nina Frei" userId="c1ed103d-7736-4ee5-a827-65082263d500" providerId="ADAL" clId="{A0F65FCE-5ED1-4974-90EF-42865F378FA8}" dt="2020-03-02T12:39:36.127" v="157" actId="478"/>
            <ac:picMkLst>
              <pc:docMk/>
              <pc:sldMasterMk cId="3936313116" sldId="2147483684"/>
              <pc:sldLayoutMk cId="457142062" sldId="2147483745"/>
              <ac:picMk id="4" creationId="{F7F5E41D-5D73-4A28-9558-5FC9D4F65D66}"/>
            </ac:picMkLst>
          </pc:picChg>
          <pc:picChg chg="add mod modCrop">
            <ac:chgData name="Nina Frei" userId="c1ed103d-7736-4ee5-a827-65082263d500" providerId="ADAL" clId="{A0F65FCE-5ED1-4974-90EF-42865F378FA8}" dt="2020-03-02T12:39:38.503" v="158" actId="1076"/>
            <ac:picMkLst>
              <pc:docMk/>
              <pc:sldMasterMk cId="3936313116" sldId="2147483684"/>
              <pc:sldLayoutMk cId="457142062" sldId="2147483745"/>
              <ac:picMk id="8" creationId="{91FD8B41-A5CB-4B0C-8A16-962E7AE9D932}"/>
            </ac:picMkLst>
          </pc:picChg>
        </pc:sldLayoutChg>
        <pc:sldLayoutChg chg="modSp">
          <pc:chgData name="Nina Frei" userId="c1ed103d-7736-4ee5-a827-65082263d500" providerId="ADAL" clId="{A0F65FCE-5ED1-4974-90EF-42865F378FA8}" dt="2020-03-02T12:26:00.554" v="11" actId="207"/>
          <pc:sldLayoutMkLst>
            <pc:docMk/>
            <pc:sldMasterMk cId="3936313116" sldId="2147483684"/>
            <pc:sldLayoutMk cId="2249495059" sldId="2147483747"/>
          </pc:sldLayoutMkLst>
          <pc:spChg chg="mod">
            <ac:chgData name="Nina Frei" userId="c1ed103d-7736-4ee5-a827-65082263d500" providerId="ADAL" clId="{A0F65FCE-5ED1-4974-90EF-42865F378FA8}" dt="2020-03-02T12:26:00.554" v="11" actId="207"/>
            <ac:spMkLst>
              <pc:docMk/>
              <pc:sldMasterMk cId="3936313116" sldId="2147483684"/>
              <pc:sldLayoutMk cId="2249495059" sldId="2147483747"/>
              <ac:spMk id="7" creationId="{D16E6A10-6D42-4164-9008-5F262ECAEE7A}"/>
            </ac:spMkLst>
          </pc:spChg>
          <pc:spChg chg="mod">
            <ac:chgData name="Nina Frei" userId="c1ed103d-7736-4ee5-a827-65082263d500" providerId="ADAL" clId="{A0F65FCE-5ED1-4974-90EF-42865F378FA8}" dt="2020-03-02T12:25:58.479" v="10" actId="207"/>
            <ac:spMkLst>
              <pc:docMk/>
              <pc:sldMasterMk cId="3936313116" sldId="2147483684"/>
              <pc:sldLayoutMk cId="2249495059" sldId="2147483747"/>
              <ac:spMk id="20" creationId="{B41D7F41-A5EA-48A9-9848-C4736DA64E49}"/>
            </ac:spMkLst>
          </pc:spChg>
        </pc:sldLayoutChg>
        <pc:sldLayoutChg chg="modSp">
          <pc:chgData name="Nina Frei" userId="c1ed103d-7736-4ee5-a827-65082263d500" providerId="ADAL" clId="{A0F65FCE-5ED1-4974-90EF-42865F378FA8}" dt="2020-03-02T12:26:05.040" v="12" actId="207"/>
          <pc:sldLayoutMkLst>
            <pc:docMk/>
            <pc:sldMasterMk cId="3936313116" sldId="2147483684"/>
            <pc:sldLayoutMk cId="2431647996" sldId="2147483748"/>
          </pc:sldLayoutMkLst>
          <pc:spChg chg="mod">
            <ac:chgData name="Nina Frei" userId="c1ed103d-7736-4ee5-a827-65082263d500" providerId="ADAL" clId="{A0F65FCE-5ED1-4974-90EF-42865F378FA8}" dt="2020-03-02T12:26:05.040" v="12" actId="207"/>
            <ac:spMkLst>
              <pc:docMk/>
              <pc:sldMasterMk cId="3936313116" sldId="2147483684"/>
              <pc:sldLayoutMk cId="2431647996" sldId="2147483748"/>
              <ac:spMk id="20" creationId="{B41D7F41-A5EA-48A9-9848-C4736DA64E49}"/>
            </ac:spMkLst>
          </pc:spChg>
        </pc:sldLayoutChg>
        <pc:sldLayoutChg chg="modSp">
          <pc:chgData name="Nina Frei" userId="c1ed103d-7736-4ee5-a827-65082263d500" providerId="ADAL" clId="{A0F65FCE-5ED1-4974-90EF-42865F378FA8}" dt="2020-03-02T12:26:13.005" v="15" actId="207"/>
          <pc:sldLayoutMkLst>
            <pc:docMk/>
            <pc:sldMasterMk cId="3936313116" sldId="2147483684"/>
            <pc:sldLayoutMk cId="700915450" sldId="2147483753"/>
          </pc:sldLayoutMkLst>
          <pc:spChg chg="mod">
            <ac:chgData name="Nina Frei" userId="c1ed103d-7736-4ee5-a827-65082263d500" providerId="ADAL" clId="{A0F65FCE-5ED1-4974-90EF-42865F378FA8}" dt="2020-03-02T12:26:10.563" v="14" actId="207"/>
            <ac:spMkLst>
              <pc:docMk/>
              <pc:sldMasterMk cId="3936313116" sldId="2147483684"/>
              <pc:sldLayoutMk cId="700915450" sldId="2147483753"/>
              <ac:spMk id="3" creationId="{3448D325-5AE8-449A-8AD8-B7F8FB14074A}"/>
            </ac:spMkLst>
          </pc:spChg>
          <pc:spChg chg="mod">
            <ac:chgData name="Nina Frei" userId="c1ed103d-7736-4ee5-a827-65082263d500" providerId="ADAL" clId="{A0F65FCE-5ED1-4974-90EF-42865F378FA8}" dt="2020-03-02T12:26:08.679" v="13" actId="207"/>
            <ac:spMkLst>
              <pc:docMk/>
              <pc:sldMasterMk cId="3936313116" sldId="2147483684"/>
              <pc:sldLayoutMk cId="700915450" sldId="2147483753"/>
              <ac:spMk id="5" creationId="{12081BFB-CA4F-4A69-A89D-59759D50E605}"/>
            </ac:spMkLst>
          </pc:spChg>
          <pc:spChg chg="mod">
            <ac:chgData name="Nina Frei" userId="c1ed103d-7736-4ee5-a827-65082263d500" providerId="ADAL" clId="{A0F65FCE-5ED1-4974-90EF-42865F378FA8}" dt="2020-03-02T12:26:13.005" v="15" actId="207"/>
            <ac:spMkLst>
              <pc:docMk/>
              <pc:sldMasterMk cId="3936313116" sldId="2147483684"/>
              <pc:sldLayoutMk cId="700915450" sldId="2147483753"/>
              <ac:spMk id="9" creationId="{507D6155-D5C7-49F9-96C5-A59DE74C70A9}"/>
            </ac:spMkLst>
          </pc:spChg>
        </pc:sldLayoutChg>
        <pc:sldLayoutChg chg="modSp">
          <pc:chgData name="Nina Frei" userId="c1ed103d-7736-4ee5-a827-65082263d500" providerId="ADAL" clId="{A0F65FCE-5ED1-4974-90EF-42865F378FA8}" dt="2020-03-02T12:26:24.262" v="17" actId="207"/>
          <pc:sldLayoutMkLst>
            <pc:docMk/>
            <pc:sldMasterMk cId="3936313116" sldId="2147483684"/>
            <pc:sldLayoutMk cId="4189440448" sldId="2147483755"/>
          </pc:sldLayoutMkLst>
          <pc:spChg chg="mod">
            <ac:chgData name="Nina Frei" userId="c1ed103d-7736-4ee5-a827-65082263d500" providerId="ADAL" clId="{A0F65FCE-5ED1-4974-90EF-42865F378FA8}" dt="2020-03-02T12:26:24.262" v="17" actId="207"/>
            <ac:spMkLst>
              <pc:docMk/>
              <pc:sldMasterMk cId="3936313116" sldId="2147483684"/>
              <pc:sldLayoutMk cId="4189440448" sldId="2147483755"/>
              <ac:spMk id="6" creationId="{660283AA-5B86-4BFD-8854-F515B7FD74EE}"/>
            </ac:spMkLst>
          </pc:spChg>
          <pc:spChg chg="mod">
            <ac:chgData name="Nina Frei" userId="c1ed103d-7736-4ee5-a827-65082263d500" providerId="ADAL" clId="{A0F65FCE-5ED1-4974-90EF-42865F378FA8}" dt="2020-03-02T12:26:21.723" v="16" actId="207"/>
            <ac:spMkLst>
              <pc:docMk/>
              <pc:sldMasterMk cId="3936313116" sldId="2147483684"/>
              <pc:sldLayoutMk cId="4189440448" sldId="2147483755"/>
              <ac:spMk id="7" creationId="{0DDF5834-0F53-411F-AFAF-35FACA2208F5}"/>
            </ac:spMkLst>
          </pc:spChg>
        </pc:sldLayoutChg>
        <pc:sldLayoutChg chg="modSp mod">
          <pc:chgData name="Nina Frei" userId="c1ed103d-7736-4ee5-a827-65082263d500" providerId="ADAL" clId="{A0F65FCE-5ED1-4974-90EF-42865F378FA8}" dt="2020-03-02T12:26:54.147" v="26" actId="207"/>
          <pc:sldLayoutMkLst>
            <pc:docMk/>
            <pc:sldMasterMk cId="3936313116" sldId="2147483684"/>
            <pc:sldLayoutMk cId="2316697527" sldId="2147483756"/>
          </pc:sldLayoutMkLst>
          <pc:spChg chg="mod">
            <ac:chgData name="Nina Frei" userId="c1ed103d-7736-4ee5-a827-65082263d500" providerId="ADAL" clId="{A0F65FCE-5ED1-4974-90EF-42865F378FA8}" dt="2020-03-02T12:26:47.567" v="24" actId="207"/>
            <ac:spMkLst>
              <pc:docMk/>
              <pc:sldMasterMk cId="3936313116" sldId="2147483684"/>
              <pc:sldLayoutMk cId="2316697527" sldId="2147483756"/>
              <ac:spMk id="4" creationId="{6AF81EE3-938A-4E7F-9349-615D87F69D09}"/>
            </ac:spMkLst>
          </pc:spChg>
          <pc:spChg chg="mod">
            <ac:chgData name="Nina Frei" userId="c1ed103d-7736-4ee5-a827-65082263d500" providerId="ADAL" clId="{A0F65FCE-5ED1-4974-90EF-42865F378FA8}" dt="2020-03-02T12:26:51.190" v="25" actId="208"/>
            <ac:spMkLst>
              <pc:docMk/>
              <pc:sldMasterMk cId="3936313116" sldId="2147483684"/>
              <pc:sldLayoutMk cId="2316697527" sldId="2147483756"/>
              <ac:spMk id="11" creationId="{F65B72A8-F80A-4DD7-A24B-5D9881216176}"/>
            </ac:spMkLst>
          </pc:spChg>
          <pc:spChg chg="mod">
            <ac:chgData name="Nina Frei" userId="c1ed103d-7736-4ee5-a827-65082263d500" providerId="ADAL" clId="{A0F65FCE-5ED1-4974-90EF-42865F378FA8}" dt="2020-03-02T12:26:54.147" v="26" actId="207"/>
            <ac:spMkLst>
              <pc:docMk/>
              <pc:sldMasterMk cId="3936313116" sldId="2147483684"/>
              <pc:sldLayoutMk cId="2316697527" sldId="2147483756"/>
              <ac:spMk id="13" creationId="{6D642E20-C2B4-4C94-A283-91B5338DE6C8}"/>
            </ac:spMkLst>
          </pc:spChg>
          <pc:cxnChg chg="mod">
            <ac:chgData name="Nina Frei" userId="c1ed103d-7736-4ee5-a827-65082263d500" providerId="ADAL" clId="{A0F65FCE-5ED1-4974-90EF-42865F378FA8}" dt="2020-03-02T12:26:51.190" v="25" actId="208"/>
            <ac:cxnSpMkLst>
              <pc:docMk/>
              <pc:sldMasterMk cId="3936313116" sldId="2147483684"/>
              <pc:sldLayoutMk cId="2316697527" sldId="2147483756"/>
              <ac:cxnSpMk id="6" creationId="{33EFB38D-EACE-432C-ACB7-16D93E4B2F32}"/>
            </ac:cxnSpMkLst>
          </pc:cxnChg>
        </pc:sldLayoutChg>
        <pc:sldLayoutChg chg="modSp mod">
          <pc:chgData name="Nina Frei" userId="c1ed103d-7736-4ee5-a827-65082263d500" providerId="ADAL" clId="{A0F65FCE-5ED1-4974-90EF-42865F378FA8}" dt="2020-03-02T12:27:00.613" v="28" actId="208"/>
          <pc:sldLayoutMkLst>
            <pc:docMk/>
            <pc:sldMasterMk cId="3936313116" sldId="2147483684"/>
            <pc:sldLayoutMk cId="2308478210" sldId="2147483757"/>
          </pc:sldLayoutMkLst>
          <pc:spChg chg="mod">
            <ac:chgData name="Nina Frei" userId="c1ed103d-7736-4ee5-a827-65082263d500" providerId="ADAL" clId="{A0F65FCE-5ED1-4974-90EF-42865F378FA8}" dt="2020-03-02T12:26:57.780" v="27" actId="207"/>
            <ac:spMkLst>
              <pc:docMk/>
              <pc:sldMasterMk cId="3936313116" sldId="2147483684"/>
              <pc:sldLayoutMk cId="2308478210" sldId="2147483757"/>
              <ac:spMk id="4" creationId="{6AF81EE3-938A-4E7F-9349-615D87F69D09}"/>
            </ac:spMkLst>
          </pc:spChg>
          <pc:cxnChg chg="mod">
            <ac:chgData name="Nina Frei" userId="c1ed103d-7736-4ee5-a827-65082263d500" providerId="ADAL" clId="{A0F65FCE-5ED1-4974-90EF-42865F378FA8}" dt="2020-03-02T12:27:00.613" v="28" actId="208"/>
            <ac:cxnSpMkLst>
              <pc:docMk/>
              <pc:sldMasterMk cId="3936313116" sldId="2147483684"/>
              <pc:sldLayoutMk cId="2308478210" sldId="2147483757"/>
              <ac:cxnSpMk id="6" creationId="{33EFB38D-EACE-432C-ACB7-16D93E4B2F32}"/>
            </ac:cxnSpMkLst>
          </pc:cxnChg>
        </pc:sldLayoutChg>
        <pc:sldLayoutChg chg="modSp mod">
          <pc:chgData name="Nina Frei" userId="c1ed103d-7736-4ee5-a827-65082263d500" providerId="ADAL" clId="{A0F65FCE-5ED1-4974-90EF-42865F378FA8}" dt="2020-03-02T12:27:08.749" v="31" actId="207"/>
          <pc:sldLayoutMkLst>
            <pc:docMk/>
            <pc:sldMasterMk cId="3936313116" sldId="2147483684"/>
            <pc:sldLayoutMk cId="2216261172" sldId="2147483758"/>
          </pc:sldLayoutMkLst>
          <pc:spChg chg="mod">
            <ac:chgData name="Nina Frei" userId="c1ed103d-7736-4ee5-a827-65082263d500" providerId="ADAL" clId="{A0F65FCE-5ED1-4974-90EF-42865F378FA8}" dt="2020-03-02T12:27:04.817" v="29" actId="207"/>
            <ac:spMkLst>
              <pc:docMk/>
              <pc:sldMasterMk cId="3936313116" sldId="2147483684"/>
              <pc:sldLayoutMk cId="2216261172" sldId="2147483758"/>
              <ac:spMk id="4" creationId="{6AF81EE3-938A-4E7F-9349-615D87F69D09}"/>
            </ac:spMkLst>
          </pc:spChg>
          <pc:spChg chg="mod">
            <ac:chgData name="Nina Frei" userId="c1ed103d-7736-4ee5-a827-65082263d500" providerId="ADAL" clId="{A0F65FCE-5ED1-4974-90EF-42865F378FA8}" dt="2020-03-02T12:27:08.749" v="31" actId="207"/>
            <ac:spMkLst>
              <pc:docMk/>
              <pc:sldMasterMk cId="3936313116" sldId="2147483684"/>
              <pc:sldLayoutMk cId="2216261172" sldId="2147483758"/>
              <ac:spMk id="10" creationId="{3165A6E8-3104-439E-AC5E-7819551AD7E6}"/>
            </ac:spMkLst>
          </pc:spChg>
          <pc:cxnChg chg="mod">
            <ac:chgData name="Nina Frei" userId="c1ed103d-7736-4ee5-a827-65082263d500" providerId="ADAL" clId="{A0F65FCE-5ED1-4974-90EF-42865F378FA8}" dt="2020-03-02T12:27:06.772" v="30" actId="208"/>
            <ac:cxnSpMkLst>
              <pc:docMk/>
              <pc:sldMasterMk cId="3936313116" sldId="2147483684"/>
              <pc:sldLayoutMk cId="2216261172" sldId="2147483758"/>
              <ac:cxnSpMk id="6" creationId="{33EFB38D-EACE-432C-ACB7-16D93E4B2F32}"/>
            </ac:cxnSpMkLst>
          </pc:cxnChg>
        </pc:sldLayoutChg>
        <pc:sldLayoutChg chg="addSp delSp modSp mod">
          <pc:chgData name="Nina Frei" userId="c1ed103d-7736-4ee5-a827-65082263d500" providerId="ADAL" clId="{A0F65FCE-5ED1-4974-90EF-42865F378FA8}" dt="2020-03-02T12:36:18.723" v="88" actId="1076"/>
          <pc:sldLayoutMkLst>
            <pc:docMk/>
            <pc:sldMasterMk cId="3936313116" sldId="2147483684"/>
            <pc:sldLayoutMk cId="3226668738" sldId="2147483759"/>
          </pc:sldLayoutMkLst>
          <pc:spChg chg="mod topLvl">
            <ac:chgData name="Nina Frei" userId="c1ed103d-7736-4ee5-a827-65082263d500" providerId="ADAL" clId="{A0F65FCE-5ED1-4974-90EF-42865F378FA8}" dt="2020-03-02T12:36:14.690" v="87" actId="478"/>
            <ac:spMkLst>
              <pc:docMk/>
              <pc:sldMasterMk cId="3936313116" sldId="2147483684"/>
              <pc:sldLayoutMk cId="3226668738" sldId="2147483759"/>
              <ac:spMk id="3" creationId="{E7A936C0-263A-424C-98AE-27F3AE35B131}"/>
            </ac:spMkLst>
          </pc:spChg>
          <pc:spChg chg="mod">
            <ac:chgData name="Nina Frei" userId="c1ed103d-7736-4ee5-a827-65082263d500" providerId="ADAL" clId="{A0F65FCE-5ED1-4974-90EF-42865F378FA8}" dt="2020-03-02T12:27:17.610" v="33" actId="207"/>
            <ac:spMkLst>
              <pc:docMk/>
              <pc:sldMasterMk cId="3936313116" sldId="2147483684"/>
              <pc:sldLayoutMk cId="3226668738" sldId="2147483759"/>
              <ac:spMk id="8" creationId="{74267221-5282-4511-9309-57C3F84FA86B}"/>
            </ac:spMkLst>
          </pc:spChg>
          <pc:spChg chg="add del mod">
            <ac:chgData name="Nina Frei" userId="c1ed103d-7736-4ee5-a827-65082263d500" providerId="ADAL" clId="{A0F65FCE-5ED1-4974-90EF-42865F378FA8}" dt="2020-03-02T12:36:00.010" v="80" actId="478"/>
            <ac:spMkLst>
              <pc:docMk/>
              <pc:sldMasterMk cId="3936313116" sldId="2147483684"/>
              <pc:sldLayoutMk cId="3226668738" sldId="2147483759"/>
              <ac:spMk id="11" creationId="{A56EAE32-B56D-4C57-B841-D2E004B61608}"/>
            </ac:spMkLst>
          </pc:spChg>
          <pc:grpChg chg="del">
            <ac:chgData name="Nina Frei" userId="c1ed103d-7736-4ee5-a827-65082263d500" providerId="ADAL" clId="{A0F65FCE-5ED1-4974-90EF-42865F378FA8}" dt="2020-03-02T12:36:14.690" v="87" actId="478"/>
            <ac:grpSpMkLst>
              <pc:docMk/>
              <pc:sldMasterMk cId="3936313116" sldId="2147483684"/>
              <pc:sldLayoutMk cId="3226668738" sldId="2147483759"/>
              <ac:grpSpMk id="6" creationId="{DBE97209-DE6F-4E33-B538-27508DC00BCC}"/>
            </ac:grpSpMkLst>
          </pc:grpChg>
          <pc:picChg chg="del topLvl">
            <ac:chgData name="Nina Frei" userId="c1ed103d-7736-4ee5-a827-65082263d500" providerId="ADAL" clId="{A0F65FCE-5ED1-4974-90EF-42865F378FA8}" dt="2020-03-02T12:36:14.690" v="87" actId="478"/>
            <ac:picMkLst>
              <pc:docMk/>
              <pc:sldMasterMk cId="3936313116" sldId="2147483684"/>
              <pc:sldLayoutMk cId="3226668738" sldId="2147483759"/>
              <ac:picMk id="4" creationId="{5CF3274F-9A86-44BF-9018-03E10908B748}"/>
            </ac:picMkLst>
          </pc:picChg>
          <pc:picChg chg="add mod modCrop">
            <ac:chgData name="Nina Frei" userId="c1ed103d-7736-4ee5-a827-65082263d500" providerId="ADAL" clId="{A0F65FCE-5ED1-4974-90EF-42865F378FA8}" dt="2020-03-02T12:36:18.723" v="88" actId="1076"/>
            <ac:picMkLst>
              <pc:docMk/>
              <pc:sldMasterMk cId="3936313116" sldId="2147483684"/>
              <pc:sldLayoutMk cId="3226668738" sldId="2147483759"/>
              <ac:picMk id="13" creationId="{F3CE2C88-1CD7-49BC-99F8-10DB6401E04F}"/>
            </ac:picMkLst>
          </pc:picChg>
        </pc:sldLayoutChg>
        <pc:sldLayoutChg chg="modSp">
          <pc:chgData name="Nina Frei" userId="c1ed103d-7736-4ee5-a827-65082263d500" providerId="ADAL" clId="{A0F65FCE-5ED1-4974-90EF-42865F378FA8}" dt="2020-03-02T12:27:29.011" v="37" actId="207"/>
          <pc:sldLayoutMkLst>
            <pc:docMk/>
            <pc:sldMasterMk cId="3936313116" sldId="2147483684"/>
            <pc:sldLayoutMk cId="3233980213" sldId="2147483760"/>
          </pc:sldLayoutMkLst>
          <pc:spChg chg="mod">
            <ac:chgData name="Nina Frei" userId="c1ed103d-7736-4ee5-a827-65082263d500" providerId="ADAL" clId="{A0F65FCE-5ED1-4974-90EF-42865F378FA8}" dt="2020-03-02T12:27:21.108" v="34" actId="207"/>
            <ac:spMkLst>
              <pc:docMk/>
              <pc:sldMasterMk cId="3936313116" sldId="2147483684"/>
              <pc:sldLayoutMk cId="3233980213" sldId="2147483760"/>
              <ac:spMk id="3" creationId="{37F70A79-E681-4B5E-BC2A-9FADA8CFEB28}"/>
            </ac:spMkLst>
          </pc:spChg>
          <pc:spChg chg="mod">
            <ac:chgData name="Nina Frei" userId="c1ed103d-7736-4ee5-a827-65082263d500" providerId="ADAL" clId="{A0F65FCE-5ED1-4974-90EF-42865F378FA8}" dt="2020-03-02T12:27:23.828" v="35" actId="207"/>
            <ac:spMkLst>
              <pc:docMk/>
              <pc:sldMasterMk cId="3936313116" sldId="2147483684"/>
              <pc:sldLayoutMk cId="3233980213" sldId="2147483760"/>
              <ac:spMk id="4" creationId="{735DF7D4-0788-4FD5-B6B3-C80E484104DE}"/>
            </ac:spMkLst>
          </pc:spChg>
          <pc:spChg chg="mod">
            <ac:chgData name="Nina Frei" userId="c1ed103d-7736-4ee5-a827-65082263d500" providerId="ADAL" clId="{A0F65FCE-5ED1-4974-90EF-42865F378FA8}" dt="2020-03-02T12:27:26.562" v="36" actId="207"/>
            <ac:spMkLst>
              <pc:docMk/>
              <pc:sldMasterMk cId="3936313116" sldId="2147483684"/>
              <pc:sldLayoutMk cId="3233980213" sldId="2147483760"/>
              <ac:spMk id="5" creationId="{E7FD1554-D14D-4AD8-8272-DDC8EE28E7CF}"/>
            </ac:spMkLst>
          </pc:spChg>
          <pc:spChg chg="mod">
            <ac:chgData name="Nina Frei" userId="c1ed103d-7736-4ee5-a827-65082263d500" providerId="ADAL" clId="{A0F65FCE-5ED1-4974-90EF-42865F378FA8}" dt="2020-03-02T12:27:29.011" v="37" actId="207"/>
            <ac:spMkLst>
              <pc:docMk/>
              <pc:sldMasterMk cId="3936313116" sldId="2147483684"/>
              <pc:sldLayoutMk cId="3233980213" sldId="2147483760"/>
              <ac:spMk id="9" creationId="{6EBDA603-B1BE-4ECB-99EC-DEFF2D9AADF9}"/>
            </ac:spMkLst>
          </pc:spChg>
        </pc:sldLayoutChg>
        <pc:sldLayoutChg chg="addSp delSp modSp mod">
          <pc:chgData name="Nina Frei" userId="c1ed103d-7736-4ee5-a827-65082263d500" providerId="ADAL" clId="{A0F65FCE-5ED1-4974-90EF-42865F378FA8}" dt="2020-03-02T12:33:59.903" v="77" actId="1076"/>
          <pc:sldLayoutMkLst>
            <pc:docMk/>
            <pc:sldMasterMk cId="3936313116" sldId="2147483684"/>
            <pc:sldLayoutMk cId="3427923643" sldId="2147483761"/>
          </pc:sldLayoutMkLst>
          <pc:spChg chg="del mod">
            <ac:chgData name="Nina Frei" userId="c1ed103d-7736-4ee5-a827-65082263d500" providerId="ADAL" clId="{A0F65FCE-5ED1-4974-90EF-42865F378FA8}" dt="2020-03-02T12:33:36.338" v="73" actId="478"/>
            <ac:spMkLst>
              <pc:docMk/>
              <pc:sldMasterMk cId="3936313116" sldId="2147483684"/>
              <pc:sldLayoutMk cId="3427923643" sldId="2147483761"/>
              <ac:spMk id="12" creationId="{165F2FD9-CF17-4DCB-AA09-181A50BC48BC}"/>
            </ac:spMkLst>
          </pc:spChg>
          <pc:spChg chg="del">
            <ac:chgData name="Nina Frei" userId="c1ed103d-7736-4ee5-a827-65082263d500" providerId="ADAL" clId="{A0F65FCE-5ED1-4974-90EF-42865F378FA8}" dt="2020-03-02T12:33:32.716" v="72" actId="478"/>
            <ac:spMkLst>
              <pc:docMk/>
              <pc:sldMasterMk cId="3936313116" sldId="2147483684"/>
              <pc:sldLayoutMk cId="3427923643" sldId="2147483761"/>
              <ac:spMk id="13" creationId="{1D004AF8-0E0C-4D0F-9775-327219FEBA68}"/>
            </ac:spMkLst>
          </pc:spChg>
          <pc:spChg chg="add del mod">
            <ac:chgData name="Nina Frei" userId="c1ed103d-7736-4ee5-a827-65082263d500" providerId="ADAL" clId="{A0F65FCE-5ED1-4974-90EF-42865F378FA8}" dt="2020-03-02T12:32:58.657" v="63" actId="478"/>
            <ac:spMkLst>
              <pc:docMk/>
              <pc:sldMasterMk cId="3936313116" sldId="2147483684"/>
              <pc:sldLayoutMk cId="3427923643" sldId="2147483761"/>
              <ac:spMk id="21" creationId="{2CA27A63-EF09-4E38-B784-5EE70846DC06}"/>
            </ac:spMkLst>
          </pc:spChg>
          <pc:spChg chg="add mod">
            <ac:chgData name="Nina Frei" userId="c1ed103d-7736-4ee5-a827-65082263d500" providerId="ADAL" clId="{A0F65FCE-5ED1-4974-90EF-42865F378FA8}" dt="2020-03-02T12:33:48.029" v="75" actId="207"/>
            <ac:spMkLst>
              <pc:docMk/>
              <pc:sldMasterMk cId="3936313116" sldId="2147483684"/>
              <pc:sldLayoutMk cId="3427923643" sldId="2147483761"/>
              <ac:spMk id="22" creationId="{2E1D85C1-0D94-4FA4-AECF-D9206C22633B}"/>
            </ac:spMkLst>
          </pc:spChg>
          <pc:spChg chg="add">
            <ac:chgData name="Nina Frei" userId="c1ed103d-7736-4ee5-a827-65082263d500" providerId="ADAL" clId="{A0F65FCE-5ED1-4974-90EF-42865F378FA8}" dt="2020-03-02T12:33:44.426" v="74"/>
            <ac:spMkLst>
              <pc:docMk/>
              <pc:sldMasterMk cId="3936313116" sldId="2147483684"/>
              <pc:sldLayoutMk cId="3427923643" sldId="2147483761"/>
              <ac:spMk id="23" creationId="{28698E9D-DD01-4CA8-9EC0-3A9FCF960C5D}"/>
            </ac:spMkLst>
          </pc:spChg>
          <pc:grpChg chg="add del mod">
            <ac:chgData name="Nina Frei" userId="c1ed103d-7736-4ee5-a827-65082263d500" providerId="ADAL" clId="{A0F65FCE-5ED1-4974-90EF-42865F378FA8}" dt="2020-03-02T12:32:58.657" v="63" actId="478"/>
            <ac:grpSpMkLst>
              <pc:docMk/>
              <pc:sldMasterMk cId="3936313116" sldId="2147483684"/>
              <pc:sldLayoutMk cId="3427923643" sldId="2147483761"/>
              <ac:grpSpMk id="16" creationId="{BF753655-FDFE-4329-B1AB-D2E4C21D2609}"/>
            </ac:grpSpMkLst>
          </pc:grpChg>
          <pc:picChg chg="del mod">
            <ac:chgData name="Nina Frei" userId="c1ed103d-7736-4ee5-a827-65082263d500" providerId="ADAL" clId="{A0F65FCE-5ED1-4974-90EF-42865F378FA8}" dt="2020-03-02T12:33:24.952" v="70" actId="478"/>
            <ac:picMkLst>
              <pc:docMk/>
              <pc:sldMasterMk cId="3936313116" sldId="2147483684"/>
              <pc:sldLayoutMk cId="3427923643" sldId="2147483761"/>
              <ac:picMk id="3" creationId="{1AD1DAEA-50FB-4038-A8A6-BFA841E1332E}"/>
            </ac:picMkLst>
          </pc:picChg>
          <pc:picChg chg="add mod modCrop">
            <ac:chgData name="Nina Frei" userId="c1ed103d-7736-4ee5-a827-65082263d500" providerId="ADAL" clId="{A0F65FCE-5ED1-4974-90EF-42865F378FA8}" dt="2020-03-02T12:33:59.903" v="77" actId="1076"/>
            <ac:picMkLst>
              <pc:docMk/>
              <pc:sldMasterMk cId="3936313116" sldId="2147483684"/>
              <pc:sldLayoutMk cId="3427923643" sldId="2147483761"/>
              <ac:picMk id="5" creationId="{DFB9682E-877A-42CF-B669-D4949C317AA0}"/>
            </ac:picMkLst>
          </pc:picChg>
        </pc:sldLayoutChg>
        <pc:sldLayoutChg chg="modSp">
          <pc:chgData name="Nina Frei" userId="c1ed103d-7736-4ee5-a827-65082263d500" providerId="ADAL" clId="{A0F65FCE-5ED1-4974-90EF-42865F378FA8}" dt="2020-03-02T12:28:24.262" v="50" actId="207"/>
          <pc:sldLayoutMkLst>
            <pc:docMk/>
            <pc:sldMasterMk cId="3936313116" sldId="2147483684"/>
            <pc:sldLayoutMk cId="1590582754" sldId="2147483763"/>
          </pc:sldLayoutMkLst>
          <pc:spChg chg="mod">
            <ac:chgData name="Nina Frei" userId="c1ed103d-7736-4ee5-a827-65082263d500" providerId="ADAL" clId="{A0F65FCE-5ED1-4974-90EF-42865F378FA8}" dt="2020-03-02T12:28:19.719" v="48" actId="207"/>
            <ac:spMkLst>
              <pc:docMk/>
              <pc:sldMasterMk cId="3936313116" sldId="2147483684"/>
              <pc:sldLayoutMk cId="1590582754" sldId="2147483763"/>
              <ac:spMk id="2" creationId="{FA3E15E3-5965-4FE2-A048-03C3BE8797D9}"/>
            </ac:spMkLst>
          </pc:spChg>
          <pc:spChg chg="mod">
            <ac:chgData name="Nina Frei" userId="c1ed103d-7736-4ee5-a827-65082263d500" providerId="ADAL" clId="{A0F65FCE-5ED1-4974-90EF-42865F378FA8}" dt="2020-03-02T12:28:22.054" v="49" actId="207"/>
            <ac:spMkLst>
              <pc:docMk/>
              <pc:sldMasterMk cId="3936313116" sldId="2147483684"/>
              <pc:sldLayoutMk cId="1590582754" sldId="2147483763"/>
              <ac:spMk id="5" creationId="{56ECDDF7-5AE4-4F14-9D8C-3D8CCC1D8267}"/>
            </ac:spMkLst>
          </pc:spChg>
          <pc:spChg chg="mod">
            <ac:chgData name="Nina Frei" userId="c1ed103d-7736-4ee5-a827-65082263d500" providerId="ADAL" clId="{A0F65FCE-5ED1-4974-90EF-42865F378FA8}" dt="2020-03-02T12:28:24.262" v="50" actId="207"/>
            <ac:spMkLst>
              <pc:docMk/>
              <pc:sldMasterMk cId="3936313116" sldId="2147483684"/>
              <pc:sldLayoutMk cId="1590582754" sldId="2147483763"/>
              <ac:spMk id="14" creationId="{335DF2B3-4016-43C9-97DB-22A00CA9B71C}"/>
            </ac:spMkLst>
          </pc:spChg>
        </pc:sldLayoutChg>
        <pc:sldLayoutChg chg="modSp">
          <pc:chgData name="Nina Frei" userId="c1ed103d-7736-4ee5-a827-65082263d500" providerId="ADAL" clId="{A0F65FCE-5ED1-4974-90EF-42865F378FA8}" dt="2020-03-02T12:28:31.140" v="52" actId="207"/>
          <pc:sldLayoutMkLst>
            <pc:docMk/>
            <pc:sldMasterMk cId="3936313116" sldId="2147483684"/>
            <pc:sldLayoutMk cId="3994213535" sldId="2147483764"/>
          </pc:sldLayoutMkLst>
          <pc:spChg chg="mod">
            <ac:chgData name="Nina Frei" userId="c1ed103d-7736-4ee5-a827-65082263d500" providerId="ADAL" clId="{A0F65FCE-5ED1-4974-90EF-42865F378FA8}" dt="2020-03-02T12:28:29.284" v="51" actId="207"/>
            <ac:spMkLst>
              <pc:docMk/>
              <pc:sldMasterMk cId="3936313116" sldId="2147483684"/>
              <pc:sldLayoutMk cId="3994213535" sldId="2147483764"/>
              <ac:spMk id="6" creationId="{56D97A0E-FC28-4753-BF1B-EC550791B564}"/>
            </ac:spMkLst>
          </pc:spChg>
          <pc:spChg chg="mod">
            <ac:chgData name="Nina Frei" userId="c1ed103d-7736-4ee5-a827-65082263d500" providerId="ADAL" clId="{A0F65FCE-5ED1-4974-90EF-42865F378FA8}" dt="2020-03-02T12:28:29.284" v="51" actId="207"/>
            <ac:spMkLst>
              <pc:docMk/>
              <pc:sldMasterMk cId="3936313116" sldId="2147483684"/>
              <pc:sldLayoutMk cId="3994213535" sldId="2147483764"/>
              <ac:spMk id="7" creationId="{15065F10-1BDD-4C38-AD2C-D1F0D54E0C58}"/>
            </ac:spMkLst>
          </pc:spChg>
          <pc:spChg chg="mod">
            <ac:chgData name="Nina Frei" userId="c1ed103d-7736-4ee5-a827-65082263d500" providerId="ADAL" clId="{A0F65FCE-5ED1-4974-90EF-42865F378FA8}" dt="2020-03-02T12:28:31.140" v="52" actId="207"/>
            <ac:spMkLst>
              <pc:docMk/>
              <pc:sldMasterMk cId="3936313116" sldId="2147483684"/>
              <pc:sldLayoutMk cId="3994213535" sldId="2147483764"/>
              <ac:spMk id="8" creationId="{BC3E0285-D2AC-4410-8649-36CED4329C73}"/>
            </ac:spMkLst>
          </pc:spChg>
        </pc:sldLayoutChg>
        <pc:sldLayoutChg chg="addSp delSp modSp mod">
          <pc:chgData name="Nina Frei" userId="c1ed103d-7736-4ee5-a827-65082263d500" providerId="ADAL" clId="{A0F65FCE-5ED1-4974-90EF-42865F378FA8}" dt="2020-03-02T12:38:38.576" v="145" actId="167"/>
          <pc:sldLayoutMkLst>
            <pc:docMk/>
            <pc:sldMasterMk cId="3936313116" sldId="2147483684"/>
            <pc:sldLayoutMk cId="4247443537" sldId="2147483765"/>
          </pc:sldLayoutMkLst>
          <pc:spChg chg="mod">
            <ac:chgData name="Nina Frei" userId="c1ed103d-7736-4ee5-a827-65082263d500" providerId="ADAL" clId="{A0F65FCE-5ED1-4974-90EF-42865F378FA8}" dt="2020-03-02T12:28:35.655" v="53" actId="207"/>
            <ac:spMkLst>
              <pc:docMk/>
              <pc:sldMasterMk cId="3936313116" sldId="2147483684"/>
              <pc:sldLayoutMk cId="4247443537" sldId="2147483765"/>
              <ac:spMk id="4" creationId="{A847D831-9744-465F-BC82-9A9C05D91BAD}"/>
            </ac:spMkLst>
          </pc:spChg>
          <pc:spChg chg="mod">
            <ac:chgData name="Nina Frei" userId="c1ed103d-7736-4ee5-a827-65082263d500" providerId="ADAL" clId="{A0F65FCE-5ED1-4974-90EF-42865F378FA8}" dt="2020-03-02T12:28:38.104" v="54" actId="207"/>
            <ac:spMkLst>
              <pc:docMk/>
              <pc:sldMasterMk cId="3936313116" sldId="2147483684"/>
              <pc:sldLayoutMk cId="4247443537" sldId="2147483765"/>
              <ac:spMk id="10" creationId="{A41275E7-8206-4E61-B30A-5ABB5CC17749}"/>
            </ac:spMkLst>
          </pc:spChg>
          <pc:spChg chg="add del mod">
            <ac:chgData name="Nina Frei" userId="c1ed103d-7736-4ee5-a827-65082263d500" providerId="ADAL" clId="{A0F65FCE-5ED1-4974-90EF-42865F378FA8}" dt="2020-03-02T12:37:05.345" v="98" actId="478"/>
            <ac:spMkLst>
              <pc:docMk/>
              <pc:sldMasterMk cId="3936313116" sldId="2147483684"/>
              <pc:sldLayoutMk cId="4247443537" sldId="2147483765"/>
              <ac:spMk id="11" creationId="{C3219805-1AE5-42E4-AD1C-167C00463F95}"/>
            </ac:spMkLst>
          </pc:spChg>
          <pc:spChg chg="add del mod">
            <ac:chgData name="Nina Frei" userId="c1ed103d-7736-4ee5-a827-65082263d500" providerId="ADAL" clId="{A0F65FCE-5ED1-4974-90EF-42865F378FA8}" dt="2020-03-02T12:37:05.345" v="98" actId="478"/>
            <ac:spMkLst>
              <pc:docMk/>
              <pc:sldMasterMk cId="3936313116" sldId="2147483684"/>
              <pc:sldLayoutMk cId="4247443537" sldId="2147483765"/>
              <ac:spMk id="12" creationId="{C5C235B7-D92D-4B55-844E-FCF612B23F50}"/>
            </ac:spMkLst>
          </pc:spChg>
          <pc:grpChg chg="del">
            <ac:chgData name="Nina Frei" userId="c1ed103d-7736-4ee5-a827-65082263d500" providerId="ADAL" clId="{A0F65FCE-5ED1-4974-90EF-42865F378FA8}" dt="2020-03-02T12:38:27.373" v="143" actId="478"/>
            <ac:grpSpMkLst>
              <pc:docMk/>
              <pc:sldMasterMk cId="3936313116" sldId="2147483684"/>
              <pc:sldLayoutMk cId="4247443537" sldId="2147483765"/>
              <ac:grpSpMk id="2" creationId="{97ABFAFA-E7F1-4EDE-862D-250FCFB97346}"/>
            </ac:grpSpMkLst>
          </pc:grpChg>
          <pc:picChg chg="mod">
            <ac:chgData name="Nina Frei" userId="c1ed103d-7736-4ee5-a827-65082263d500" providerId="ADAL" clId="{A0F65FCE-5ED1-4974-90EF-42865F378FA8}" dt="2020-03-02T12:28:50.703" v="56" actId="207"/>
            <ac:picMkLst>
              <pc:docMk/>
              <pc:sldMasterMk cId="3936313116" sldId="2147483684"/>
              <pc:sldLayoutMk cId="4247443537" sldId="2147483765"/>
              <ac:picMk id="7" creationId="{1DE5EB5B-5392-4A6C-A394-EBAC3A66BD85}"/>
            </ac:picMkLst>
          </pc:picChg>
          <pc:picChg chg="add mod ord modCrop">
            <ac:chgData name="Nina Frei" userId="c1ed103d-7736-4ee5-a827-65082263d500" providerId="ADAL" clId="{A0F65FCE-5ED1-4974-90EF-42865F378FA8}" dt="2020-03-02T12:38:38.576" v="145" actId="167"/>
            <ac:picMkLst>
              <pc:docMk/>
              <pc:sldMasterMk cId="3936313116" sldId="2147483684"/>
              <pc:sldLayoutMk cId="4247443537" sldId="2147483765"/>
              <ac:picMk id="8" creationId="{4BB766D6-98F6-4BAA-B419-55222D3F2770}"/>
            </ac:picMkLst>
          </pc:picChg>
        </pc:sldLayoutChg>
        <pc:sldLayoutChg chg="modSp mod">
          <pc:chgData name="Nina Frei" userId="c1ed103d-7736-4ee5-a827-65082263d500" providerId="ADAL" clId="{A0F65FCE-5ED1-4974-90EF-42865F378FA8}" dt="2020-03-02T12:29:05.586" v="59" actId="207"/>
          <pc:sldLayoutMkLst>
            <pc:docMk/>
            <pc:sldMasterMk cId="3936313116" sldId="2147483684"/>
            <pc:sldLayoutMk cId="1045470417" sldId="2147483766"/>
          </pc:sldLayoutMkLst>
          <pc:spChg chg="mod">
            <ac:chgData name="Nina Frei" userId="c1ed103d-7736-4ee5-a827-65082263d500" providerId="ADAL" clId="{A0F65FCE-5ED1-4974-90EF-42865F378FA8}" dt="2020-03-02T12:28:59.801" v="57" actId="207"/>
            <ac:spMkLst>
              <pc:docMk/>
              <pc:sldMasterMk cId="3936313116" sldId="2147483684"/>
              <pc:sldLayoutMk cId="1045470417" sldId="2147483766"/>
              <ac:spMk id="6" creationId="{5399F6E4-28C9-4C13-8533-71253539E3A9}"/>
            </ac:spMkLst>
          </pc:spChg>
          <pc:spChg chg="mod">
            <ac:chgData name="Nina Frei" userId="c1ed103d-7736-4ee5-a827-65082263d500" providerId="ADAL" clId="{A0F65FCE-5ED1-4974-90EF-42865F378FA8}" dt="2020-03-02T12:29:05.586" v="59" actId="207"/>
            <ac:spMkLst>
              <pc:docMk/>
              <pc:sldMasterMk cId="3936313116" sldId="2147483684"/>
              <pc:sldLayoutMk cId="1045470417" sldId="2147483766"/>
              <ac:spMk id="9" creationId="{1E21E27E-3C52-4727-B68C-3AD01FF652C7}"/>
            </ac:spMkLst>
          </pc:spChg>
          <pc:cxnChg chg="mod">
            <ac:chgData name="Nina Frei" userId="c1ed103d-7736-4ee5-a827-65082263d500" providerId="ADAL" clId="{A0F65FCE-5ED1-4974-90EF-42865F378FA8}" dt="2020-03-02T12:29:01.864" v="58" actId="208"/>
            <ac:cxnSpMkLst>
              <pc:docMk/>
              <pc:sldMasterMk cId="3936313116" sldId="2147483684"/>
              <pc:sldLayoutMk cId="1045470417" sldId="2147483766"/>
              <ac:cxnSpMk id="4" creationId="{0BF46AC0-3026-48D6-8C78-316D6AE22052}"/>
            </ac:cxnSpMkLst>
          </pc:cxnChg>
        </pc:sldLayoutChg>
        <pc:sldLayoutChg chg="addSp delSp modSp mod">
          <pc:chgData name="Nina Frei" userId="c1ed103d-7736-4ee5-a827-65082263d500" providerId="ADAL" clId="{A0F65FCE-5ED1-4974-90EF-42865F378FA8}" dt="2020-03-02T12:43:25.469" v="201" actId="167"/>
          <pc:sldLayoutMkLst>
            <pc:docMk/>
            <pc:sldMasterMk cId="3936313116" sldId="2147483684"/>
            <pc:sldLayoutMk cId="896733816" sldId="2147483770"/>
          </pc:sldLayoutMkLst>
          <pc:spChg chg="add del mod">
            <ac:chgData name="Nina Frei" userId="c1ed103d-7736-4ee5-a827-65082263d500" providerId="ADAL" clId="{A0F65FCE-5ED1-4974-90EF-42865F378FA8}" dt="2020-03-02T12:42:28.370" v="182" actId="478"/>
            <ac:spMkLst>
              <pc:docMk/>
              <pc:sldMasterMk cId="3936313116" sldId="2147483684"/>
              <pc:sldLayoutMk cId="896733816" sldId="2147483770"/>
              <ac:spMk id="13" creationId="{6924D8A5-63C4-47E1-A899-1B0713908624}"/>
            </ac:spMkLst>
          </pc:spChg>
          <pc:picChg chg="del">
            <ac:chgData name="Nina Frei" userId="c1ed103d-7736-4ee5-a827-65082263d500" providerId="ADAL" clId="{A0F65FCE-5ED1-4974-90EF-42865F378FA8}" dt="2020-03-02T12:43:19.067" v="199" actId="478"/>
            <ac:picMkLst>
              <pc:docMk/>
              <pc:sldMasterMk cId="3936313116" sldId="2147483684"/>
              <pc:sldLayoutMk cId="896733816" sldId="2147483770"/>
              <ac:picMk id="3" creationId="{057C1665-3567-4797-ADA2-B505CEBA0014}"/>
            </ac:picMkLst>
          </pc:picChg>
          <pc:picChg chg="add mod ord modCrop">
            <ac:chgData name="Nina Frei" userId="c1ed103d-7736-4ee5-a827-65082263d500" providerId="ADAL" clId="{A0F65FCE-5ED1-4974-90EF-42865F378FA8}" dt="2020-03-02T12:43:25.469" v="201" actId="167"/>
            <ac:picMkLst>
              <pc:docMk/>
              <pc:sldMasterMk cId="3936313116" sldId="2147483684"/>
              <pc:sldLayoutMk cId="896733816" sldId="2147483770"/>
              <ac:picMk id="5" creationId="{E358C59F-0F82-4511-8F9B-F3DF9612F16F}"/>
            </ac:picMkLst>
          </pc:picChg>
        </pc:sldLayoutChg>
        <pc:sldLayoutChg chg="addSp delSp modSp mod">
          <pc:chgData name="Nina Frei" userId="c1ed103d-7736-4ee5-a827-65082263d500" providerId="ADAL" clId="{A0F65FCE-5ED1-4974-90EF-42865F378FA8}" dt="2020-03-02T12:38:46.327" v="148" actId="167"/>
          <pc:sldLayoutMkLst>
            <pc:docMk/>
            <pc:sldMasterMk cId="3936313116" sldId="2147483684"/>
            <pc:sldLayoutMk cId="3952612401" sldId="2147483776"/>
          </pc:sldLayoutMkLst>
          <pc:spChg chg="mod">
            <ac:chgData name="Nina Frei" userId="c1ed103d-7736-4ee5-a827-65082263d500" providerId="ADAL" clId="{A0F65FCE-5ED1-4974-90EF-42865F378FA8}" dt="2020-03-02T12:28:43.701" v="55" actId="207"/>
            <ac:spMkLst>
              <pc:docMk/>
              <pc:sldMasterMk cId="3936313116" sldId="2147483684"/>
              <pc:sldLayoutMk cId="3952612401" sldId="2147483776"/>
              <ac:spMk id="4" creationId="{A847D831-9744-465F-BC82-9A9C05D91BAD}"/>
            </ac:spMkLst>
          </pc:spChg>
          <pc:grpChg chg="del">
            <ac:chgData name="Nina Frei" userId="c1ed103d-7736-4ee5-a827-65082263d500" providerId="ADAL" clId="{A0F65FCE-5ED1-4974-90EF-42865F378FA8}" dt="2020-03-02T12:38:42.888" v="146" actId="478"/>
            <ac:grpSpMkLst>
              <pc:docMk/>
              <pc:sldMasterMk cId="3936313116" sldId="2147483684"/>
              <pc:sldLayoutMk cId="3952612401" sldId="2147483776"/>
              <ac:grpSpMk id="8" creationId="{9EB0E8E4-AD1F-4CD2-8577-8EC8E1B6592F}"/>
            </ac:grpSpMkLst>
          </pc:grpChg>
          <pc:picChg chg="add ord">
            <ac:chgData name="Nina Frei" userId="c1ed103d-7736-4ee5-a827-65082263d500" providerId="ADAL" clId="{A0F65FCE-5ED1-4974-90EF-42865F378FA8}" dt="2020-03-02T12:38:46.327" v="148" actId="167"/>
            <ac:picMkLst>
              <pc:docMk/>
              <pc:sldMasterMk cId="3936313116" sldId="2147483684"/>
              <pc:sldLayoutMk cId="3952612401" sldId="2147483776"/>
              <ac:picMk id="12" creationId="{8EA6DEDC-3042-4E5D-97AE-FBC75274B182}"/>
            </ac:picMkLst>
          </pc:picChg>
        </pc:sldLayoutChg>
        <pc:sldLayoutChg chg="modSp">
          <pc:chgData name="Nina Frei" userId="c1ed103d-7736-4ee5-a827-65082263d500" providerId="ADAL" clId="{A0F65FCE-5ED1-4974-90EF-42865F378FA8}" dt="2020-03-02T12:25:43.807" v="5" actId="207"/>
          <pc:sldLayoutMkLst>
            <pc:docMk/>
            <pc:sldMasterMk cId="3936313116" sldId="2147483684"/>
            <pc:sldLayoutMk cId="2827235330" sldId="2147483777"/>
          </pc:sldLayoutMkLst>
          <pc:spChg chg="mod">
            <ac:chgData name="Nina Frei" userId="c1ed103d-7736-4ee5-a827-65082263d500" providerId="ADAL" clId="{A0F65FCE-5ED1-4974-90EF-42865F378FA8}" dt="2020-03-02T12:25:41.182" v="4" actId="207"/>
            <ac:spMkLst>
              <pc:docMk/>
              <pc:sldMasterMk cId="3936313116" sldId="2147483684"/>
              <pc:sldLayoutMk cId="2827235330" sldId="2147483777"/>
              <ac:spMk id="6" creationId="{6A22E78D-E34B-4D94-9A40-33E8F9A2E0B2}"/>
            </ac:spMkLst>
          </pc:spChg>
          <pc:spChg chg="mod">
            <ac:chgData name="Nina Frei" userId="c1ed103d-7736-4ee5-a827-65082263d500" providerId="ADAL" clId="{A0F65FCE-5ED1-4974-90EF-42865F378FA8}" dt="2020-03-02T12:25:43.807" v="5" actId="207"/>
            <ac:spMkLst>
              <pc:docMk/>
              <pc:sldMasterMk cId="3936313116" sldId="2147483684"/>
              <pc:sldLayoutMk cId="2827235330" sldId="2147483777"/>
              <ac:spMk id="7" creationId="{6B404A7F-4915-495B-9E5A-1677336B1767}"/>
            </ac:spMkLst>
          </pc:spChg>
        </pc:sldLayoutChg>
        <pc:sldLayoutChg chg="modSp mod">
          <pc:chgData name="Nina Frei" userId="c1ed103d-7736-4ee5-a827-65082263d500" providerId="ADAL" clId="{A0F65FCE-5ED1-4974-90EF-42865F378FA8}" dt="2020-03-02T12:28:07.515" v="47" actId="1076"/>
          <pc:sldLayoutMkLst>
            <pc:docMk/>
            <pc:sldMasterMk cId="3936313116" sldId="2147483684"/>
            <pc:sldLayoutMk cId="2846223625" sldId="2147483785"/>
          </pc:sldLayoutMkLst>
          <pc:spChg chg="mod">
            <ac:chgData name="Nina Frei" userId="c1ed103d-7736-4ee5-a827-65082263d500" providerId="ADAL" clId="{A0F65FCE-5ED1-4974-90EF-42865F378FA8}" dt="2020-03-02T12:27:53.250" v="43" actId="207"/>
            <ac:spMkLst>
              <pc:docMk/>
              <pc:sldMasterMk cId="3936313116" sldId="2147483684"/>
              <pc:sldLayoutMk cId="2846223625" sldId="2147483785"/>
              <ac:spMk id="7" creationId="{7C954B32-74BE-4D79-8107-E8F72C54E2FE}"/>
            </ac:spMkLst>
          </pc:spChg>
          <pc:spChg chg="mod">
            <ac:chgData name="Nina Frei" userId="c1ed103d-7736-4ee5-a827-65082263d500" providerId="ADAL" clId="{A0F65FCE-5ED1-4974-90EF-42865F378FA8}" dt="2020-03-02T12:27:55.742" v="44" actId="207"/>
            <ac:spMkLst>
              <pc:docMk/>
              <pc:sldMasterMk cId="3936313116" sldId="2147483684"/>
              <pc:sldLayoutMk cId="2846223625" sldId="2147483785"/>
              <ac:spMk id="9" creationId="{69CA5B4D-52EE-4434-8151-D1F6F3C0D8C3}"/>
            </ac:spMkLst>
          </pc:spChg>
          <pc:spChg chg="mod">
            <ac:chgData name="Nina Frei" userId="c1ed103d-7736-4ee5-a827-65082263d500" providerId="ADAL" clId="{A0F65FCE-5ED1-4974-90EF-42865F378FA8}" dt="2020-03-02T12:28:03.886" v="45" actId="207"/>
            <ac:spMkLst>
              <pc:docMk/>
              <pc:sldMasterMk cId="3936313116" sldId="2147483684"/>
              <pc:sldLayoutMk cId="2846223625" sldId="2147483785"/>
              <ac:spMk id="11" creationId="{70FA350D-3B3B-442A-A3BE-5F59E66B9FB4}"/>
            </ac:spMkLst>
          </pc:spChg>
          <pc:spChg chg="mod">
            <ac:chgData name="Nina Frei" userId="c1ed103d-7736-4ee5-a827-65082263d500" providerId="ADAL" clId="{A0F65FCE-5ED1-4974-90EF-42865F378FA8}" dt="2020-03-02T12:28:07.515" v="47" actId="1076"/>
            <ac:spMkLst>
              <pc:docMk/>
              <pc:sldMasterMk cId="3936313116" sldId="2147483684"/>
              <pc:sldLayoutMk cId="2846223625" sldId="2147483785"/>
              <ac:spMk id="14" creationId="{271EE3F0-13CB-431D-B095-6A825EE7310E}"/>
            </ac:spMkLst>
          </pc:spChg>
        </pc:sldLayoutChg>
        <pc:sldLayoutChg chg="modSp">
          <pc:chgData name="Nina Frei" userId="c1ed103d-7736-4ee5-a827-65082263d500" providerId="ADAL" clId="{A0F65FCE-5ED1-4974-90EF-42865F378FA8}" dt="2020-03-02T12:25:49.536" v="7" actId="207"/>
          <pc:sldLayoutMkLst>
            <pc:docMk/>
            <pc:sldMasterMk cId="3936313116" sldId="2147483684"/>
            <pc:sldLayoutMk cId="1763427529" sldId="2147483787"/>
          </pc:sldLayoutMkLst>
          <pc:spChg chg="mod">
            <ac:chgData name="Nina Frei" userId="c1ed103d-7736-4ee5-a827-65082263d500" providerId="ADAL" clId="{A0F65FCE-5ED1-4974-90EF-42865F378FA8}" dt="2020-03-02T12:25:49.536" v="7" actId="207"/>
            <ac:spMkLst>
              <pc:docMk/>
              <pc:sldMasterMk cId="3936313116" sldId="2147483684"/>
              <pc:sldLayoutMk cId="1763427529" sldId="2147483787"/>
              <ac:spMk id="3" creationId="{F4F811B9-C809-4384-93A9-AAEE2A19CD1E}"/>
            </ac:spMkLst>
          </pc:spChg>
          <pc:spChg chg="mod">
            <ac:chgData name="Nina Frei" userId="c1ed103d-7736-4ee5-a827-65082263d500" providerId="ADAL" clId="{A0F65FCE-5ED1-4974-90EF-42865F378FA8}" dt="2020-03-02T12:25:46.945" v="6" actId="207"/>
            <ac:spMkLst>
              <pc:docMk/>
              <pc:sldMasterMk cId="3936313116" sldId="2147483684"/>
              <pc:sldLayoutMk cId="1763427529" sldId="2147483787"/>
              <ac:spMk id="4" creationId="{9E3492A2-1C53-4B0D-BF13-B83D517BDCA6}"/>
            </ac:spMkLst>
          </pc:spChg>
        </pc:sldLayoutChg>
        <pc:sldLayoutChg chg="modSp mod">
          <pc:chgData name="Nina Frei" userId="c1ed103d-7736-4ee5-a827-65082263d500" providerId="ADAL" clId="{A0F65FCE-5ED1-4974-90EF-42865F378FA8}" dt="2020-03-02T12:26:35.976" v="20" actId="208"/>
          <pc:sldLayoutMkLst>
            <pc:docMk/>
            <pc:sldMasterMk cId="3936313116" sldId="2147483684"/>
            <pc:sldLayoutMk cId="2986671889" sldId="2147483795"/>
          </pc:sldLayoutMkLst>
          <pc:spChg chg="mod">
            <ac:chgData name="Nina Frei" userId="c1ed103d-7736-4ee5-a827-65082263d500" providerId="ADAL" clId="{A0F65FCE-5ED1-4974-90EF-42865F378FA8}" dt="2020-03-02T12:26:31.787" v="19" actId="207"/>
            <ac:spMkLst>
              <pc:docMk/>
              <pc:sldMasterMk cId="3936313116" sldId="2147483684"/>
              <pc:sldLayoutMk cId="2986671889" sldId="2147483795"/>
              <ac:spMk id="109" creationId="{7E73AC24-A772-4F53-8B19-A8F1613E47F6}"/>
            </ac:spMkLst>
          </pc:spChg>
          <pc:spChg chg="mod">
            <ac:chgData name="Nina Frei" userId="c1ed103d-7736-4ee5-a827-65082263d500" providerId="ADAL" clId="{A0F65FCE-5ED1-4974-90EF-42865F378FA8}" dt="2020-03-02T12:26:28.709" v="18" actId="207"/>
            <ac:spMkLst>
              <pc:docMk/>
              <pc:sldMasterMk cId="3936313116" sldId="2147483684"/>
              <pc:sldLayoutMk cId="2986671889" sldId="2147483795"/>
              <ac:spMk id="111" creationId="{20ABE1BA-DD21-4176-B8B6-FE544B2A7A10}"/>
            </ac:spMkLst>
          </pc:spChg>
          <pc:cxnChg chg="mod">
            <ac:chgData name="Nina Frei" userId="c1ed103d-7736-4ee5-a827-65082263d500" providerId="ADAL" clId="{A0F65FCE-5ED1-4974-90EF-42865F378FA8}" dt="2020-03-02T12:26:35.976" v="20" actId="208"/>
            <ac:cxnSpMkLst>
              <pc:docMk/>
              <pc:sldMasterMk cId="3936313116" sldId="2147483684"/>
              <pc:sldLayoutMk cId="2986671889" sldId="2147483795"/>
              <ac:cxnSpMk id="110" creationId="{F05314D1-4A83-47BA-AE43-8635CAFF9EED}"/>
            </ac:cxnSpMkLst>
          </pc:cxnChg>
        </pc:sldLayoutChg>
        <pc:sldLayoutChg chg="addSp delSp modSp mod">
          <pc:chgData name="Nina Frei" userId="c1ed103d-7736-4ee5-a827-65082263d500" providerId="ADAL" clId="{A0F65FCE-5ED1-4974-90EF-42865F378FA8}" dt="2020-03-02T12:45:44.281" v="225" actId="167"/>
          <pc:sldLayoutMkLst>
            <pc:docMk/>
            <pc:sldMasterMk cId="3936313116" sldId="2147483684"/>
            <pc:sldLayoutMk cId="2705619621" sldId="2147483798"/>
          </pc:sldLayoutMkLst>
          <pc:picChg chg="del">
            <ac:chgData name="Nina Frei" userId="c1ed103d-7736-4ee5-a827-65082263d500" providerId="ADAL" clId="{A0F65FCE-5ED1-4974-90EF-42865F378FA8}" dt="2020-03-02T12:45:40.186" v="223" actId="478"/>
            <ac:picMkLst>
              <pc:docMk/>
              <pc:sldMasterMk cId="3936313116" sldId="2147483684"/>
              <pc:sldLayoutMk cId="2705619621" sldId="2147483798"/>
              <ac:picMk id="12" creationId="{06F2E89E-27DD-4B98-BCDA-220185712976}"/>
            </ac:picMkLst>
          </pc:picChg>
          <pc:picChg chg="add ord">
            <ac:chgData name="Nina Frei" userId="c1ed103d-7736-4ee5-a827-65082263d500" providerId="ADAL" clId="{A0F65FCE-5ED1-4974-90EF-42865F378FA8}" dt="2020-03-02T12:45:44.281" v="225" actId="167"/>
            <ac:picMkLst>
              <pc:docMk/>
              <pc:sldMasterMk cId="3936313116" sldId="2147483684"/>
              <pc:sldLayoutMk cId="2705619621" sldId="2147483798"/>
              <ac:picMk id="13" creationId="{A47A10F2-A330-4603-AAEA-AE43980A6E54}"/>
            </ac:picMkLst>
          </pc:picChg>
        </pc:sldLayoutChg>
        <pc:sldLayoutChg chg="modSp mod">
          <pc:chgData name="Nina Frei" userId="c1ed103d-7736-4ee5-a827-65082263d500" providerId="ADAL" clId="{A0F65FCE-5ED1-4974-90EF-42865F378FA8}" dt="2020-03-02T12:26:44.525" v="23" actId="207"/>
          <pc:sldLayoutMkLst>
            <pc:docMk/>
            <pc:sldMasterMk cId="3936313116" sldId="2147483684"/>
            <pc:sldLayoutMk cId="1414476267" sldId="2147483802"/>
          </pc:sldLayoutMkLst>
          <pc:spChg chg="mod">
            <ac:chgData name="Nina Frei" userId="c1ed103d-7736-4ee5-a827-65082263d500" providerId="ADAL" clId="{A0F65FCE-5ED1-4974-90EF-42865F378FA8}" dt="2020-03-02T12:26:39.604" v="21" actId="207"/>
            <ac:spMkLst>
              <pc:docMk/>
              <pc:sldMasterMk cId="3936313116" sldId="2147483684"/>
              <pc:sldLayoutMk cId="1414476267" sldId="2147483802"/>
              <ac:spMk id="109" creationId="{7E73AC24-A772-4F53-8B19-A8F1613E47F6}"/>
            </ac:spMkLst>
          </pc:spChg>
          <pc:spChg chg="mod">
            <ac:chgData name="Nina Frei" userId="c1ed103d-7736-4ee5-a827-65082263d500" providerId="ADAL" clId="{A0F65FCE-5ED1-4974-90EF-42865F378FA8}" dt="2020-03-02T12:26:44.525" v="23" actId="207"/>
            <ac:spMkLst>
              <pc:docMk/>
              <pc:sldMasterMk cId="3936313116" sldId="2147483684"/>
              <pc:sldLayoutMk cId="1414476267" sldId="2147483802"/>
              <ac:spMk id="111" creationId="{20ABE1BA-DD21-4176-B8B6-FE544B2A7A10}"/>
            </ac:spMkLst>
          </pc:spChg>
          <pc:cxnChg chg="mod">
            <ac:chgData name="Nina Frei" userId="c1ed103d-7736-4ee5-a827-65082263d500" providerId="ADAL" clId="{A0F65FCE-5ED1-4974-90EF-42865F378FA8}" dt="2020-03-02T12:26:42.248" v="22" actId="208"/>
            <ac:cxnSpMkLst>
              <pc:docMk/>
              <pc:sldMasterMk cId="3936313116" sldId="2147483684"/>
              <pc:sldLayoutMk cId="1414476267" sldId="2147483802"/>
              <ac:cxnSpMk id="110" creationId="{F05314D1-4A83-47BA-AE43-8635CAFF9EED}"/>
            </ac:cxnSpMkLst>
          </pc:cxnChg>
        </pc:sldLayoutChg>
        <pc:sldLayoutChg chg="addSp modSp new del mod">
          <pc:chgData name="Nina Frei" userId="c1ed103d-7736-4ee5-a827-65082263d500" providerId="ADAL" clId="{A0F65FCE-5ED1-4974-90EF-42865F378FA8}" dt="2020-03-02T12:45:49.803" v="226" actId="2696"/>
          <pc:sldLayoutMkLst>
            <pc:docMk/>
            <pc:sldMasterMk cId="3936313116" sldId="2147483684"/>
            <pc:sldLayoutMk cId="3433408384" sldId="2147483803"/>
          </pc:sldLayoutMkLst>
          <pc:spChg chg="mod">
            <ac:chgData name="Nina Frei" userId="c1ed103d-7736-4ee5-a827-65082263d500" providerId="ADAL" clId="{A0F65FCE-5ED1-4974-90EF-42865F378FA8}" dt="2020-03-02T12:44:17.744" v="210" actId="207"/>
            <ac:spMkLst>
              <pc:docMk/>
              <pc:sldMasterMk cId="3936313116" sldId="2147483684"/>
              <pc:sldLayoutMk cId="3433408384" sldId="2147483803"/>
              <ac:spMk id="4" creationId="{ADB6EA08-F9F3-4664-A05B-8882B1F6538D}"/>
            </ac:spMkLst>
          </pc:spChg>
          <pc:spChg chg="mod">
            <ac:chgData name="Nina Frei" userId="c1ed103d-7736-4ee5-a827-65082263d500" providerId="ADAL" clId="{A0F65FCE-5ED1-4974-90EF-42865F378FA8}" dt="2020-03-02T12:44:04.921" v="207" actId="207"/>
            <ac:spMkLst>
              <pc:docMk/>
              <pc:sldMasterMk cId="3936313116" sldId="2147483684"/>
              <pc:sldLayoutMk cId="3433408384" sldId="2147483803"/>
              <ac:spMk id="5" creationId="{801EE1EB-FB80-4B16-96E3-1B7DCF2CDA76}"/>
            </ac:spMkLst>
          </pc:spChg>
          <pc:spChg chg="mod">
            <ac:chgData name="Nina Frei" userId="c1ed103d-7736-4ee5-a827-65082263d500" providerId="ADAL" clId="{A0F65FCE-5ED1-4974-90EF-42865F378FA8}" dt="2020-03-02T12:44:07.331" v="208" actId="207"/>
            <ac:spMkLst>
              <pc:docMk/>
              <pc:sldMasterMk cId="3936313116" sldId="2147483684"/>
              <pc:sldLayoutMk cId="3433408384" sldId="2147483803"/>
              <ac:spMk id="6" creationId="{C0A4BFDF-68D9-4B7C-9ECB-3C330826D39E}"/>
            </ac:spMkLst>
          </pc:spChg>
          <pc:spChg chg="mod">
            <ac:chgData name="Nina Frei" userId="c1ed103d-7736-4ee5-a827-65082263d500" providerId="ADAL" clId="{A0F65FCE-5ED1-4974-90EF-42865F378FA8}" dt="2020-03-02T12:44:09.521" v="209" actId="207"/>
            <ac:spMkLst>
              <pc:docMk/>
              <pc:sldMasterMk cId="3936313116" sldId="2147483684"/>
              <pc:sldLayoutMk cId="3433408384" sldId="2147483803"/>
              <ac:spMk id="7" creationId="{6FAE9A02-FB13-430F-A35B-ADA24EA81168}"/>
            </ac:spMkLst>
          </pc:spChg>
          <pc:grpChg chg="add">
            <ac:chgData name="Nina Frei" userId="c1ed103d-7736-4ee5-a827-65082263d500" providerId="ADAL" clId="{A0F65FCE-5ED1-4974-90EF-42865F378FA8}" dt="2020-03-02T12:43:59.683" v="206"/>
            <ac:grpSpMkLst>
              <pc:docMk/>
              <pc:sldMasterMk cId="3936313116" sldId="2147483684"/>
              <pc:sldLayoutMk cId="3433408384" sldId="2147483803"/>
              <ac:grpSpMk id="3" creationId="{9DBB48DE-9DEA-470A-8C00-9011FD2965B9}"/>
            </ac:grpSpMkLst>
          </pc:grpChg>
          <pc:picChg chg="add mod modCrop">
            <ac:chgData name="Nina Frei" userId="c1ed103d-7736-4ee5-a827-65082263d500" providerId="ADAL" clId="{A0F65FCE-5ED1-4974-90EF-42865F378FA8}" dt="2020-03-02T12:45:31.949" v="222" actId="732"/>
            <ac:picMkLst>
              <pc:docMk/>
              <pc:sldMasterMk cId="3936313116" sldId="2147483684"/>
              <pc:sldLayoutMk cId="3433408384" sldId="2147483803"/>
              <ac:picMk id="9" creationId="{ABB50F4B-90E9-4E56-BF3D-F50F5057A114}"/>
            </ac:picMkLst>
          </pc:picChg>
        </pc:sldLayoutChg>
      </pc:sldMasterChg>
    </pc:docChg>
  </pc:docChgLst>
  <pc:docChgLst>
    <pc:chgData name="Marianne Begré" userId="d401abef-7f45-4da4-8807-17358fd086c0" providerId="ADAL" clId="{E4B45DAF-3724-4631-9F07-3FD7C4BD2C99}"/>
    <pc:docChg chg="modSld">
      <pc:chgData name="Marianne Begré" userId="d401abef-7f45-4da4-8807-17358fd086c0" providerId="ADAL" clId="{E4B45DAF-3724-4631-9F07-3FD7C4BD2C99}" dt="2020-09-04T07:56:01.902" v="44" actId="2696"/>
      <pc:docMkLst>
        <pc:docMk/>
      </pc:docMkLst>
      <pc:sldChg chg="modSp">
        <pc:chgData name="Marianne Begré" userId="d401abef-7f45-4da4-8807-17358fd086c0" providerId="ADAL" clId="{E4B45DAF-3724-4631-9F07-3FD7C4BD2C99}" dt="2020-09-03T14:13:57.943" v="1" actId="207"/>
        <pc:sldMkLst>
          <pc:docMk/>
          <pc:sldMk cId="4139981817" sldId="258"/>
        </pc:sldMkLst>
        <pc:spChg chg="mod">
          <ac:chgData name="Marianne Begré" userId="d401abef-7f45-4da4-8807-17358fd086c0" providerId="ADAL" clId="{E4B45DAF-3724-4631-9F07-3FD7C4BD2C99}" dt="2020-09-03T14:13:57.943" v="1" actId="207"/>
          <ac:spMkLst>
            <pc:docMk/>
            <pc:sldMk cId="4139981817" sldId="258"/>
            <ac:spMk id="2" creationId="{3ABB978E-D582-40C5-B5FD-8EB4FED0C82A}"/>
          </ac:spMkLst>
        </pc:spChg>
      </pc:sldChg>
      <pc:sldMasterChg chg="delSldLayout">
        <pc:chgData name="Marianne Begré" userId="d401abef-7f45-4da4-8807-17358fd086c0" providerId="ADAL" clId="{E4B45DAF-3724-4631-9F07-3FD7C4BD2C99}" dt="2020-09-04T07:56:01.902" v="44" actId="2696"/>
        <pc:sldMasterMkLst>
          <pc:docMk/>
          <pc:sldMasterMk cId="3936313116" sldId="2147483684"/>
        </pc:sldMasterMkLst>
        <pc:sldLayoutChg chg="del">
          <pc:chgData name="Marianne Begré" userId="d401abef-7f45-4da4-8807-17358fd086c0" providerId="ADAL" clId="{E4B45DAF-3724-4631-9F07-3FD7C4BD2C99}" dt="2020-09-04T07:56:01.892" v="40" actId="2696"/>
          <pc:sldLayoutMkLst>
            <pc:docMk/>
            <pc:sldMasterMk cId="3936313116" sldId="2147483684"/>
            <pc:sldLayoutMk cId="1317993237" sldId="2147483740"/>
          </pc:sldLayoutMkLst>
        </pc:sldLayoutChg>
        <pc:sldLayoutChg chg="del">
          <pc:chgData name="Marianne Begré" userId="d401abef-7f45-4da4-8807-17358fd086c0" providerId="ADAL" clId="{E4B45DAF-3724-4631-9F07-3FD7C4BD2C99}" dt="2020-09-04T07:56:01.893" v="41" actId="2696"/>
          <pc:sldLayoutMkLst>
            <pc:docMk/>
            <pc:sldMasterMk cId="3936313116" sldId="2147483684"/>
            <pc:sldLayoutMk cId="3324237286" sldId="2147483741"/>
          </pc:sldLayoutMkLst>
        </pc:sldLayoutChg>
        <pc:sldLayoutChg chg="del">
          <pc:chgData name="Marianne Begré" userId="d401abef-7f45-4da4-8807-17358fd086c0" providerId="ADAL" clId="{E4B45DAF-3724-4631-9F07-3FD7C4BD2C99}" dt="2020-09-04T07:56:01.900" v="43" actId="2696"/>
          <pc:sldLayoutMkLst>
            <pc:docMk/>
            <pc:sldMasterMk cId="3936313116" sldId="2147483684"/>
            <pc:sldLayoutMk cId="4153657292" sldId="2147483742"/>
          </pc:sldLayoutMkLst>
        </pc:sldLayoutChg>
        <pc:sldLayoutChg chg="del">
          <pc:chgData name="Marianne Begré" userId="d401abef-7f45-4da4-8807-17358fd086c0" providerId="ADAL" clId="{E4B45DAF-3724-4631-9F07-3FD7C4BD2C99}" dt="2020-09-04T07:56:01.888" v="39" actId="2696"/>
          <pc:sldLayoutMkLst>
            <pc:docMk/>
            <pc:sldMasterMk cId="3936313116" sldId="2147483684"/>
            <pc:sldLayoutMk cId="864731379" sldId="2147483743"/>
          </pc:sldLayoutMkLst>
        </pc:sldLayoutChg>
        <pc:sldLayoutChg chg="del">
          <pc:chgData name="Marianne Begré" userId="d401abef-7f45-4da4-8807-17358fd086c0" providerId="ADAL" clId="{E4B45DAF-3724-4631-9F07-3FD7C4BD2C99}" dt="2020-09-04T07:55:54.155" v="2" actId="2696"/>
          <pc:sldLayoutMkLst>
            <pc:docMk/>
            <pc:sldMasterMk cId="3936313116" sldId="2147483684"/>
            <pc:sldLayoutMk cId="457142062" sldId="2147483745"/>
          </pc:sldLayoutMkLst>
        </pc:sldLayoutChg>
        <pc:sldLayoutChg chg="del">
          <pc:chgData name="Marianne Begré" userId="d401abef-7f45-4da4-8807-17358fd086c0" providerId="ADAL" clId="{E4B45DAF-3724-4631-9F07-3FD7C4BD2C99}" dt="2020-09-04T07:55:54.162" v="3" actId="2696"/>
          <pc:sldLayoutMkLst>
            <pc:docMk/>
            <pc:sldMasterMk cId="3936313116" sldId="2147483684"/>
            <pc:sldLayoutMk cId="2249495059" sldId="2147483747"/>
          </pc:sldLayoutMkLst>
        </pc:sldLayoutChg>
        <pc:sldLayoutChg chg="del">
          <pc:chgData name="Marianne Begré" userId="d401abef-7f45-4da4-8807-17358fd086c0" providerId="ADAL" clId="{E4B45DAF-3724-4631-9F07-3FD7C4BD2C99}" dt="2020-09-04T07:55:54.167" v="4" actId="2696"/>
          <pc:sldLayoutMkLst>
            <pc:docMk/>
            <pc:sldMasterMk cId="3936313116" sldId="2147483684"/>
            <pc:sldLayoutMk cId="2431647996" sldId="2147483748"/>
          </pc:sldLayoutMkLst>
        </pc:sldLayoutChg>
        <pc:sldLayoutChg chg="del">
          <pc:chgData name="Marianne Begré" userId="d401abef-7f45-4da4-8807-17358fd086c0" providerId="ADAL" clId="{E4B45DAF-3724-4631-9F07-3FD7C4BD2C99}" dt="2020-09-04T07:55:54.172" v="5" actId="2696"/>
          <pc:sldLayoutMkLst>
            <pc:docMk/>
            <pc:sldMasterMk cId="3936313116" sldId="2147483684"/>
            <pc:sldLayoutMk cId="700915450" sldId="2147483753"/>
          </pc:sldLayoutMkLst>
        </pc:sldLayoutChg>
        <pc:sldLayoutChg chg="del">
          <pc:chgData name="Marianne Begré" userId="d401abef-7f45-4da4-8807-17358fd086c0" providerId="ADAL" clId="{E4B45DAF-3724-4631-9F07-3FD7C4BD2C99}" dt="2020-09-04T07:55:54.358" v="23" actId="2696"/>
          <pc:sldLayoutMkLst>
            <pc:docMk/>
            <pc:sldMasterMk cId="3936313116" sldId="2147483684"/>
            <pc:sldLayoutMk cId="4189440448" sldId="2147483755"/>
          </pc:sldLayoutMkLst>
        </pc:sldLayoutChg>
        <pc:sldLayoutChg chg="del">
          <pc:chgData name="Marianne Begré" userId="d401abef-7f45-4da4-8807-17358fd086c0" providerId="ADAL" clId="{E4B45DAF-3724-4631-9F07-3FD7C4BD2C99}" dt="2020-09-04T07:55:54.368" v="25" actId="2696"/>
          <pc:sldLayoutMkLst>
            <pc:docMk/>
            <pc:sldMasterMk cId="3936313116" sldId="2147483684"/>
            <pc:sldLayoutMk cId="2316697527" sldId="2147483756"/>
          </pc:sldLayoutMkLst>
        </pc:sldLayoutChg>
        <pc:sldLayoutChg chg="del">
          <pc:chgData name="Marianne Begré" userId="d401abef-7f45-4da4-8807-17358fd086c0" providerId="ADAL" clId="{E4B45DAF-3724-4631-9F07-3FD7C4BD2C99}" dt="2020-09-04T07:55:54.378" v="26" actId="2696"/>
          <pc:sldLayoutMkLst>
            <pc:docMk/>
            <pc:sldMasterMk cId="3936313116" sldId="2147483684"/>
            <pc:sldLayoutMk cId="2308478210" sldId="2147483757"/>
          </pc:sldLayoutMkLst>
        </pc:sldLayoutChg>
        <pc:sldLayoutChg chg="del">
          <pc:chgData name="Marianne Begré" userId="d401abef-7f45-4da4-8807-17358fd086c0" providerId="ADAL" clId="{E4B45DAF-3724-4631-9F07-3FD7C4BD2C99}" dt="2020-09-04T07:55:54.394" v="27" actId="2696"/>
          <pc:sldLayoutMkLst>
            <pc:docMk/>
            <pc:sldMasterMk cId="3936313116" sldId="2147483684"/>
            <pc:sldLayoutMk cId="2216261172" sldId="2147483758"/>
          </pc:sldLayoutMkLst>
        </pc:sldLayoutChg>
        <pc:sldLayoutChg chg="del">
          <pc:chgData name="Marianne Begré" userId="d401abef-7f45-4da4-8807-17358fd086c0" providerId="ADAL" clId="{E4B45DAF-3724-4631-9F07-3FD7C4BD2C99}" dt="2020-09-04T07:55:54.399" v="28" actId="2696"/>
          <pc:sldLayoutMkLst>
            <pc:docMk/>
            <pc:sldMasterMk cId="3936313116" sldId="2147483684"/>
            <pc:sldLayoutMk cId="3226668738" sldId="2147483759"/>
          </pc:sldLayoutMkLst>
        </pc:sldLayoutChg>
        <pc:sldLayoutChg chg="del">
          <pc:chgData name="Marianne Begré" userId="d401abef-7f45-4da4-8807-17358fd086c0" providerId="ADAL" clId="{E4B45DAF-3724-4631-9F07-3FD7C4BD2C99}" dt="2020-09-04T07:55:54.403" v="29" actId="2696"/>
          <pc:sldLayoutMkLst>
            <pc:docMk/>
            <pc:sldMasterMk cId="3936313116" sldId="2147483684"/>
            <pc:sldLayoutMk cId="3233980213" sldId="2147483760"/>
          </pc:sldLayoutMkLst>
        </pc:sldLayoutChg>
        <pc:sldLayoutChg chg="del">
          <pc:chgData name="Marianne Begré" userId="d401abef-7f45-4da4-8807-17358fd086c0" providerId="ADAL" clId="{E4B45DAF-3724-4631-9F07-3FD7C4BD2C99}" dt="2020-09-04T07:55:54.409" v="30" actId="2696"/>
          <pc:sldLayoutMkLst>
            <pc:docMk/>
            <pc:sldMasterMk cId="3936313116" sldId="2147483684"/>
            <pc:sldLayoutMk cId="3427923643" sldId="2147483761"/>
          </pc:sldLayoutMkLst>
        </pc:sldLayoutChg>
        <pc:sldLayoutChg chg="del">
          <pc:chgData name="Marianne Begré" userId="d401abef-7f45-4da4-8807-17358fd086c0" providerId="ADAL" clId="{E4B45DAF-3724-4631-9F07-3FD7C4BD2C99}" dt="2020-09-04T07:55:54.421" v="32" actId="2696"/>
          <pc:sldLayoutMkLst>
            <pc:docMk/>
            <pc:sldMasterMk cId="3936313116" sldId="2147483684"/>
            <pc:sldLayoutMk cId="1590582754" sldId="2147483763"/>
          </pc:sldLayoutMkLst>
        </pc:sldLayoutChg>
        <pc:sldLayoutChg chg="del">
          <pc:chgData name="Marianne Begré" userId="d401abef-7f45-4da4-8807-17358fd086c0" providerId="ADAL" clId="{E4B45DAF-3724-4631-9F07-3FD7C4BD2C99}" dt="2020-09-04T07:55:54.429" v="33" actId="2696"/>
          <pc:sldLayoutMkLst>
            <pc:docMk/>
            <pc:sldMasterMk cId="3936313116" sldId="2147483684"/>
            <pc:sldLayoutMk cId="3994213535" sldId="2147483764"/>
          </pc:sldLayoutMkLst>
        </pc:sldLayoutChg>
        <pc:sldLayoutChg chg="del">
          <pc:chgData name="Marianne Begré" userId="d401abef-7f45-4da4-8807-17358fd086c0" providerId="ADAL" clId="{E4B45DAF-3724-4631-9F07-3FD7C4BD2C99}" dt="2020-09-04T07:55:54.432" v="34" actId="2696"/>
          <pc:sldLayoutMkLst>
            <pc:docMk/>
            <pc:sldMasterMk cId="3936313116" sldId="2147483684"/>
            <pc:sldLayoutMk cId="4247443537" sldId="2147483765"/>
          </pc:sldLayoutMkLst>
        </pc:sldLayoutChg>
        <pc:sldLayoutChg chg="del">
          <pc:chgData name="Marianne Begré" userId="d401abef-7f45-4da4-8807-17358fd086c0" providerId="ADAL" clId="{E4B45DAF-3724-4631-9F07-3FD7C4BD2C99}" dt="2020-09-04T07:55:54.441" v="36" actId="2696"/>
          <pc:sldLayoutMkLst>
            <pc:docMk/>
            <pc:sldMasterMk cId="3936313116" sldId="2147483684"/>
            <pc:sldLayoutMk cId="1045470417" sldId="2147483766"/>
          </pc:sldLayoutMkLst>
        </pc:sldLayoutChg>
        <pc:sldLayoutChg chg="del">
          <pc:chgData name="Marianne Begré" userId="d401abef-7f45-4da4-8807-17358fd086c0" providerId="ADAL" clId="{E4B45DAF-3724-4631-9F07-3FD7C4BD2C99}" dt="2020-09-04T07:56:01.898" v="42" actId="2696"/>
          <pc:sldLayoutMkLst>
            <pc:docMk/>
            <pc:sldMasterMk cId="3936313116" sldId="2147483684"/>
            <pc:sldLayoutMk cId="896733816" sldId="2147483770"/>
          </pc:sldLayoutMkLst>
        </pc:sldLayoutChg>
        <pc:sldLayoutChg chg="del">
          <pc:chgData name="Marianne Begré" userId="d401abef-7f45-4da4-8807-17358fd086c0" providerId="ADAL" clId="{E4B45DAF-3724-4631-9F07-3FD7C4BD2C99}" dt="2020-09-04T07:55:54.436" v="35" actId="2696"/>
          <pc:sldLayoutMkLst>
            <pc:docMk/>
            <pc:sldMasterMk cId="3936313116" sldId="2147483684"/>
            <pc:sldLayoutMk cId="3952612401" sldId="2147483776"/>
          </pc:sldLayoutMkLst>
        </pc:sldLayoutChg>
        <pc:sldLayoutChg chg="del">
          <pc:chgData name="Marianne Begré" userId="d401abef-7f45-4da4-8807-17358fd086c0" providerId="ADAL" clId="{E4B45DAF-3724-4631-9F07-3FD7C4BD2C99}" dt="2020-09-04T07:55:54.416" v="31" actId="2696"/>
          <pc:sldLayoutMkLst>
            <pc:docMk/>
            <pc:sldMasterMk cId="3936313116" sldId="2147483684"/>
            <pc:sldLayoutMk cId="2846223625" sldId="2147483785"/>
          </pc:sldLayoutMkLst>
        </pc:sldLayoutChg>
        <pc:sldLayoutChg chg="del">
          <pc:chgData name="Marianne Begré" userId="d401abef-7f45-4da4-8807-17358fd086c0" providerId="ADAL" clId="{E4B45DAF-3724-4631-9F07-3FD7C4BD2C99}" dt="2020-09-04T07:55:54.445" v="37" actId="2696"/>
          <pc:sldLayoutMkLst>
            <pc:docMk/>
            <pc:sldMasterMk cId="3936313116" sldId="2147483684"/>
            <pc:sldLayoutMk cId="349423515" sldId="2147483786"/>
          </pc:sldLayoutMkLst>
        </pc:sldLayoutChg>
        <pc:sldLayoutChg chg="del">
          <pc:chgData name="Marianne Begré" userId="d401abef-7f45-4da4-8807-17358fd086c0" providerId="ADAL" clId="{E4B45DAF-3724-4631-9F07-3FD7C4BD2C99}" dt="2020-09-04T07:55:54.204" v="7" actId="2696"/>
          <pc:sldLayoutMkLst>
            <pc:docMk/>
            <pc:sldMasterMk cId="3936313116" sldId="2147483684"/>
            <pc:sldLayoutMk cId="2505595421" sldId="2147483788"/>
          </pc:sldLayoutMkLst>
        </pc:sldLayoutChg>
        <pc:sldLayoutChg chg="del">
          <pc:chgData name="Marianne Begré" userId="d401abef-7f45-4da4-8807-17358fd086c0" providerId="ADAL" clId="{E4B45DAF-3724-4631-9F07-3FD7C4BD2C99}" dt="2020-09-04T07:55:54.214" v="8" actId="2696"/>
          <pc:sldLayoutMkLst>
            <pc:docMk/>
            <pc:sldMasterMk cId="3936313116" sldId="2147483684"/>
            <pc:sldLayoutMk cId="213410364" sldId="2147483789"/>
          </pc:sldLayoutMkLst>
        </pc:sldLayoutChg>
        <pc:sldLayoutChg chg="del">
          <pc:chgData name="Marianne Begré" userId="d401abef-7f45-4da4-8807-17358fd086c0" providerId="ADAL" clId="{E4B45DAF-3724-4631-9F07-3FD7C4BD2C99}" dt="2020-09-04T07:55:54.269" v="15" actId="2696"/>
          <pc:sldLayoutMkLst>
            <pc:docMk/>
            <pc:sldMasterMk cId="3936313116" sldId="2147483684"/>
            <pc:sldLayoutMk cId="2871951338" sldId="2147483790"/>
          </pc:sldLayoutMkLst>
        </pc:sldLayoutChg>
        <pc:sldLayoutChg chg="del">
          <pc:chgData name="Marianne Begré" userId="d401abef-7f45-4da4-8807-17358fd086c0" providerId="ADAL" clId="{E4B45DAF-3724-4631-9F07-3FD7C4BD2C99}" dt="2020-09-04T07:55:54.278" v="16" actId="2696"/>
          <pc:sldLayoutMkLst>
            <pc:docMk/>
            <pc:sldMasterMk cId="3936313116" sldId="2147483684"/>
            <pc:sldLayoutMk cId="1483275739" sldId="2147483791"/>
          </pc:sldLayoutMkLst>
        </pc:sldLayoutChg>
        <pc:sldLayoutChg chg="del">
          <pc:chgData name="Marianne Begré" userId="d401abef-7f45-4da4-8807-17358fd086c0" providerId="ADAL" clId="{E4B45DAF-3724-4631-9F07-3FD7C4BD2C99}" dt="2020-09-04T07:55:54.283" v="17" actId="2696"/>
          <pc:sldLayoutMkLst>
            <pc:docMk/>
            <pc:sldMasterMk cId="3936313116" sldId="2147483684"/>
            <pc:sldLayoutMk cId="1136986896" sldId="2147483792"/>
          </pc:sldLayoutMkLst>
        </pc:sldLayoutChg>
        <pc:sldLayoutChg chg="del">
          <pc:chgData name="Marianne Begré" userId="d401abef-7f45-4da4-8807-17358fd086c0" providerId="ADAL" clId="{E4B45DAF-3724-4631-9F07-3FD7C4BD2C99}" dt="2020-09-04T07:55:54.324" v="20" actId="2696"/>
          <pc:sldLayoutMkLst>
            <pc:docMk/>
            <pc:sldMasterMk cId="3936313116" sldId="2147483684"/>
            <pc:sldLayoutMk cId="2543654869" sldId="2147483793"/>
          </pc:sldLayoutMkLst>
        </pc:sldLayoutChg>
        <pc:sldLayoutChg chg="del">
          <pc:chgData name="Marianne Begré" userId="d401abef-7f45-4da4-8807-17358fd086c0" providerId="ADAL" clId="{E4B45DAF-3724-4631-9F07-3FD7C4BD2C99}" dt="2020-09-04T07:55:54.345" v="21" actId="2696"/>
          <pc:sldLayoutMkLst>
            <pc:docMk/>
            <pc:sldMasterMk cId="3936313116" sldId="2147483684"/>
            <pc:sldLayoutMk cId="2986671889" sldId="2147483795"/>
          </pc:sldLayoutMkLst>
        </pc:sldLayoutChg>
        <pc:sldLayoutChg chg="del">
          <pc:chgData name="Marianne Begré" userId="d401abef-7f45-4da4-8807-17358fd086c0" providerId="ADAL" clId="{E4B45DAF-3724-4631-9F07-3FD7C4BD2C99}" dt="2020-09-04T07:56:01.902" v="44" actId="2696"/>
          <pc:sldLayoutMkLst>
            <pc:docMk/>
            <pc:sldMasterMk cId="3936313116" sldId="2147483684"/>
            <pc:sldLayoutMk cId="2705619621" sldId="2147483798"/>
          </pc:sldLayoutMkLst>
        </pc:sldLayoutChg>
        <pc:sldLayoutChg chg="del">
          <pc:chgData name="Marianne Begré" userId="d401abef-7f45-4da4-8807-17358fd086c0" providerId="ADAL" clId="{E4B45DAF-3724-4631-9F07-3FD7C4BD2C99}" dt="2020-09-04T07:55:54.192" v="6" actId="2696"/>
          <pc:sldLayoutMkLst>
            <pc:docMk/>
            <pc:sldMasterMk cId="3936313116" sldId="2147483684"/>
            <pc:sldLayoutMk cId="1648843332" sldId="2147483799"/>
          </pc:sldLayoutMkLst>
        </pc:sldLayoutChg>
        <pc:sldLayoutChg chg="del">
          <pc:chgData name="Marianne Begré" userId="d401abef-7f45-4da4-8807-17358fd086c0" providerId="ADAL" clId="{E4B45DAF-3724-4631-9F07-3FD7C4BD2C99}" dt="2020-09-04T07:55:54.449" v="38" actId="2696"/>
          <pc:sldLayoutMkLst>
            <pc:docMk/>
            <pc:sldMasterMk cId="3936313116" sldId="2147483684"/>
            <pc:sldLayoutMk cId="576142969" sldId="2147483800"/>
          </pc:sldLayoutMkLst>
        </pc:sldLayoutChg>
        <pc:sldLayoutChg chg="del">
          <pc:chgData name="Marianne Begré" userId="d401abef-7f45-4da4-8807-17358fd086c0" providerId="ADAL" clId="{E4B45DAF-3724-4631-9F07-3FD7C4BD2C99}" dt="2020-09-04T07:55:54.362" v="24" actId="2696"/>
          <pc:sldLayoutMkLst>
            <pc:docMk/>
            <pc:sldMasterMk cId="3936313116" sldId="2147483684"/>
            <pc:sldLayoutMk cId="1414476267" sldId="2147483802"/>
          </pc:sldLayoutMkLst>
        </pc:sldLayoutChg>
        <pc:sldLayoutChg chg="del">
          <pc:chgData name="Marianne Begré" userId="d401abef-7f45-4da4-8807-17358fd086c0" providerId="ADAL" clId="{E4B45DAF-3724-4631-9F07-3FD7C4BD2C99}" dt="2020-09-04T07:55:54.231" v="10" actId="2696"/>
          <pc:sldLayoutMkLst>
            <pc:docMk/>
            <pc:sldMasterMk cId="3936313116" sldId="2147483684"/>
            <pc:sldLayoutMk cId="2721286175" sldId="2147483803"/>
          </pc:sldLayoutMkLst>
        </pc:sldLayoutChg>
        <pc:sldLayoutChg chg="del">
          <pc:chgData name="Marianne Begré" userId="d401abef-7f45-4da4-8807-17358fd086c0" providerId="ADAL" clId="{E4B45DAF-3724-4631-9F07-3FD7C4BD2C99}" dt="2020-09-04T07:55:54.238" v="11" actId="2696"/>
          <pc:sldLayoutMkLst>
            <pc:docMk/>
            <pc:sldMasterMk cId="3936313116" sldId="2147483684"/>
            <pc:sldLayoutMk cId="890093033" sldId="2147483804"/>
          </pc:sldLayoutMkLst>
        </pc:sldLayoutChg>
        <pc:sldLayoutChg chg="del">
          <pc:chgData name="Marianne Begré" userId="d401abef-7f45-4da4-8807-17358fd086c0" providerId="ADAL" clId="{E4B45DAF-3724-4631-9F07-3FD7C4BD2C99}" dt="2020-09-04T07:55:54.246" v="12" actId="2696"/>
          <pc:sldLayoutMkLst>
            <pc:docMk/>
            <pc:sldMasterMk cId="3936313116" sldId="2147483684"/>
            <pc:sldLayoutMk cId="2320979389" sldId="2147483805"/>
          </pc:sldLayoutMkLst>
        </pc:sldLayoutChg>
        <pc:sldLayoutChg chg="del">
          <pc:chgData name="Marianne Begré" userId="d401abef-7f45-4da4-8807-17358fd086c0" providerId="ADAL" clId="{E4B45DAF-3724-4631-9F07-3FD7C4BD2C99}" dt="2020-09-04T07:55:54.254" v="13" actId="2696"/>
          <pc:sldLayoutMkLst>
            <pc:docMk/>
            <pc:sldMasterMk cId="3936313116" sldId="2147483684"/>
            <pc:sldLayoutMk cId="871029287" sldId="2147483806"/>
          </pc:sldLayoutMkLst>
        </pc:sldLayoutChg>
        <pc:sldLayoutChg chg="del">
          <pc:chgData name="Marianne Begré" userId="d401abef-7f45-4da4-8807-17358fd086c0" providerId="ADAL" clId="{E4B45DAF-3724-4631-9F07-3FD7C4BD2C99}" dt="2020-09-04T07:55:54.261" v="14" actId="2696"/>
          <pc:sldLayoutMkLst>
            <pc:docMk/>
            <pc:sldMasterMk cId="3936313116" sldId="2147483684"/>
            <pc:sldLayoutMk cId="1325682538" sldId="2147483807"/>
          </pc:sldLayoutMkLst>
        </pc:sldLayoutChg>
        <pc:sldLayoutChg chg="del">
          <pc:chgData name="Marianne Begré" userId="d401abef-7f45-4da4-8807-17358fd086c0" providerId="ADAL" clId="{E4B45DAF-3724-4631-9F07-3FD7C4BD2C99}" dt="2020-09-04T07:55:54.223" v="9" actId="2696"/>
          <pc:sldLayoutMkLst>
            <pc:docMk/>
            <pc:sldMasterMk cId="3936313116" sldId="2147483684"/>
            <pc:sldLayoutMk cId="1798587515" sldId="2147483809"/>
          </pc:sldLayoutMkLst>
        </pc:sldLayoutChg>
        <pc:sldLayoutChg chg="del">
          <pc:chgData name="Marianne Begré" userId="d401abef-7f45-4da4-8807-17358fd086c0" providerId="ADAL" clId="{E4B45DAF-3724-4631-9F07-3FD7C4BD2C99}" dt="2020-09-04T07:55:54.289" v="18" actId="2696"/>
          <pc:sldLayoutMkLst>
            <pc:docMk/>
            <pc:sldMasterMk cId="3936313116" sldId="2147483684"/>
            <pc:sldLayoutMk cId="2394549566" sldId="2147483810"/>
          </pc:sldLayoutMkLst>
        </pc:sldLayoutChg>
        <pc:sldLayoutChg chg="del">
          <pc:chgData name="Marianne Begré" userId="d401abef-7f45-4da4-8807-17358fd086c0" providerId="ADAL" clId="{E4B45DAF-3724-4631-9F07-3FD7C4BD2C99}" dt="2020-09-04T07:55:54.295" v="19" actId="2696"/>
          <pc:sldLayoutMkLst>
            <pc:docMk/>
            <pc:sldMasterMk cId="3936313116" sldId="2147483684"/>
            <pc:sldLayoutMk cId="1579423341" sldId="2147483811"/>
          </pc:sldLayoutMkLst>
        </pc:sldLayoutChg>
        <pc:sldLayoutChg chg="del">
          <pc:chgData name="Marianne Begré" userId="d401abef-7f45-4da4-8807-17358fd086c0" providerId="ADAL" clId="{E4B45DAF-3724-4631-9F07-3FD7C4BD2C99}" dt="2020-09-04T07:55:54.352" v="22" actId="2696"/>
          <pc:sldLayoutMkLst>
            <pc:docMk/>
            <pc:sldMasterMk cId="3936313116" sldId="2147483684"/>
            <pc:sldLayoutMk cId="109791391" sldId="214748381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AD43870-CA57-489A-8FA6-0B28A05013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5DC29-7D38-42A3-A784-89D028C467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43DE-5B2C-40BB-B93F-A6811CB2FB8E}" type="datetimeFigureOut">
              <a:rPr lang="de-CH" smtClean="0"/>
              <a:t>22.11.2024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5CA8F1-2348-4B28-9495-4BBB653C5C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E832D2-CA06-4D36-9E07-C04F4555C0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2DA79-CB3D-45CB-8B18-BEC8AD704D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32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D93AE-4293-4D8C-8E39-BD2E8AC81B0C}" type="datetimeFigureOut">
              <a:rPr lang="de-CH" smtClean="0"/>
              <a:t>22.11.2024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BD360-D80D-451A-AE8C-CD26138FE9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068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6A22E78D-E34B-4D94-9A40-33E8F9A2E0B2}"/>
              </a:ext>
            </a:extLst>
          </p:cNvPr>
          <p:cNvSpPr/>
          <p:nvPr userDrawn="1"/>
        </p:nvSpPr>
        <p:spPr>
          <a:xfrm rot="5400000">
            <a:off x="-2671763" y="2671764"/>
            <a:ext cx="6858000" cy="1514476"/>
          </a:xfrm>
          <a:prstGeom prst="triangle">
            <a:avLst>
              <a:gd name="adj" fmla="val 49766"/>
            </a:avLst>
          </a:prstGeom>
          <a:solidFill>
            <a:srgbClr val="FF9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B404A7F-4915-495B-9E5A-1677336B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6" y="1072055"/>
            <a:ext cx="10677524" cy="86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9966"/>
                </a:solidFill>
                <a:latin typeface="Fira Sans Medium" panose="020B06030500000200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D668993D-D190-4541-96D3-422D855C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4476" y="1940943"/>
            <a:ext cx="10677524" cy="491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Mastertextformat bearbeiten</a:t>
            </a: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9CB2743-1F02-48E9-812E-B543890E9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104" y="319141"/>
            <a:ext cx="1884039" cy="3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5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6A22E78D-E34B-4D94-9A40-33E8F9A2E0B2}"/>
              </a:ext>
            </a:extLst>
          </p:cNvPr>
          <p:cNvSpPr/>
          <p:nvPr userDrawn="1"/>
        </p:nvSpPr>
        <p:spPr>
          <a:xfrm rot="5400000">
            <a:off x="-2671763" y="2671764"/>
            <a:ext cx="6858000" cy="1514476"/>
          </a:xfrm>
          <a:prstGeom prst="triangle">
            <a:avLst>
              <a:gd name="adj" fmla="val 49766"/>
            </a:avLst>
          </a:prstGeom>
          <a:solidFill>
            <a:srgbClr val="FF9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99CC66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B404A7F-4915-495B-9E5A-1677336B17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35759"/>
            <a:ext cx="12116250" cy="86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9966"/>
                </a:solidFill>
                <a:latin typeface="Fira Sans Medium" panose="020B06030500000200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D668993D-D190-4541-96D3-422D855C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3374019"/>
            <a:ext cx="12116250" cy="2802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 Light" panose="020B04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Mastertextformat bearbeiten</a:t>
            </a: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9CB2743-1F02-48E9-812E-B543890E9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104" y="319141"/>
            <a:ext cx="1884039" cy="3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3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F4F811B9-C809-4384-93A9-AAEE2A19CD1E}"/>
              </a:ext>
            </a:extLst>
          </p:cNvPr>
          <p:cNvSpPr/>
          <p:nvPr userDrawn="1"/>
        </p:nvSpPr>
        <p:spPr>
          <a:xfrm>
            <a:off x="0" y="6107502"/>
            <a:ext cx="12192000" cy="750498"/>
          </a:xfrm>
          <a:prstGeom prst="triangle">
            <a:avLst>
              <a:gd name="adj" fmla="val 49766"/>
            </a:avLst>
          </a:prstGeom>
          <a:solidFill>
            <a:srgbClr val="FF99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99CC66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E3492A2-1C53-4B0D-BF13-B83D517B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923"/>
            <a:ext cx="12192000" cy="86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9966"/>
                </a:solidFill>
                <a:latin typeface="Fira Sans Medium" panose="020B06030500000200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3E5A75-84C9-4D4D-A9AA-C0E5AAD338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104" y="319141"/>
            <a:ext cx="1884039" cy="3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31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77" r:id="rId2"/>
    <p:sldLayoutId id="21474837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B978E-D582-40C5-B5FD-8EB4FED0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830" y="1329963"/>
            <a:ext cx="10677524" cy="868885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&lt;</a:t>
            </a:r>
            <a:r>
              <a:rPr lang="de-DE" sz="4400" b="1" dirty="0" err="1"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insert</a:t>
            </a:r>
            <a:r>
              <a:rPr lang="de-DE" sz="4400" b="1" dirty="0"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title </a:t>
            </a:r>
            <a:r>
              <a:rPr lang="de-DE" sz="4400" b="1" dirty="0" err="1"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of</a:t>
            </a:r>
            <a:r>
              <a:rPr lang="de-DE" sz="4400" b="1" dirty="0"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</a:t>
            </a:r>
            <a:r>
              <a:rPr lang="de-DE" sz="4400" b="1" dirty="0" err="1"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presentation</a:t>
            </a:r>
            <a:r>
              <a:rPr lang="de-DE" sz="4400" b="1" dirty="0"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</a:t>
            </a:r>
            <a:r>
              <a:rPr lang="de-DE" sz="4400" b="1" dirty="0" err="1"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here</a:t>
            </a:r>
            <a:r>
              <a:rPr lang="de-DE" sz="4400" b="1" dirty="0"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&gt;</a:t>
            </a:r>
            <a:br>
              <a:rPr lang="de-DE" sz="44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</a:br>
            <a:endParaRPr lang="de-CH" dirty="0">
              <a:latin typeface="Fira Sans Light" panose="020B04030500000200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25A22C-C868-449E-A511-074433FBC07C}"/>
              </a:ext>
            </a:extLst>
          </p:cNvPr>
          <p:cNvSpPr txBox="1"/>
          <p:nvPr/>
        </p:nvSpPr>
        <p:spPr>
          <a:xfrm>
            <a:off x="7422516" y="276097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Fira Sans Light" panose="020B0403050000020004" pitchFamily="34" charset="0"/>
              </a:rPr>
              <a:t>&lt; </a:t>
            </a:r>
            <a:r>
              <a:rPr lang="de-CH" dirty="0" err="1">
                <a:latin typeface="Fira Sans Light" panose="020B0403050000020004" pitchFamily="34" charset="0"/>
              </a:rPr>
              <a:t>insert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university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or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company</a:t>
            </a:r>
            <a:r>
              <a:rPr lang="de-CH" dirty="0">
                <a:latin typeface="Fira Sans Light" panose="020B0403050000020004" pitchFamily="34" charset="0"/>
              </a:rPr>
              <a:t> logo </a:t>
            </a:r>
            <a:r>
              <a:rPr lang="de-CH" dirty="0" err="1">
                <a:latin typeface="Fira Sans Light" panose="020B0403050000020004" pitchFamily="34" charset="0"/>
              </a:rPr>
              <a:t>here</a:t>
            </a:r>
            <a:r>
              <a:rPr lang="de-CH" b="1" dirty="0">
                <a:latin typeface="Fira Sans Light" panose="020B0403050000020004" pitchFamily="34" charset="0"/>
              </a:rPr>
              <a:t> &gt;</a:t>
            </a:r>
            <a:endParaRPr lang="de-CH" dirty="0">
              <a:latin typeface="Fira Sans Light" panose="020B04030500000200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5016C7-A931-4927-8FBA-F74458370ED8}"/>
              </a:ext>
            </a:extLst>
          </p:cNvPr>
          <p:cNvSpPr txBox="1"/>
          <p:nvPr/>
        </p:nvSpPr>
        <p:spPr>
          <a:xfrm>
            <a:off x="1933994" y="2544828"/>
            <a:ext cx="4748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Fira Sans Light" panose="020B0403050000020004" pitchFamily="34" charset="0"/>
              </a:rPr>
              <a:t>Study Week </a:t>
            </a:r>
            <a:r>
              <a:rPr lang="de-CH" b="1" dirty="0" err="1">
                <a:latin typeface="Fira Sans Light" panose="020B0403050000020004" pitchFamily="34" charset="0"/>
              </a:rPr>
              <a:t>TechXperience</a:t>
            </a:r>
            <a:endParaRPr lang="de-CH" b="1" dirty="0">
              <a:latin typeface="Fira Sans Light" panose="020B0403050000020004" pitchFamily="34" charset="0"/>
            </a:endParaRPr>
          </a:p>
          <a:p>
            <a:r>
              <a:rPr lang="de-CH" b="1" dirty="0">
                <a:latin typeface="Fira Sans Light" panose="020B0403050000020004" pitchFamily="34" charset="0"/>
              </a:rPr>
              <a:t>2 – 6 </a:t>
            </a:r>
            <a:r>
              <a:rPr lang="de-CH" b="1" dirty="0" err="1">
                <a:latin typeface="Fira Sans Light" panose="020B0403050000020004" pitchFamily="34" charset="0"/>
              </a:rPr>
              <a:t>December</a:t>
            </a:r>
            <a:r>
              <a:rPr lang="de-CH" b="1">
                <a:latin typeface="Fira Sans Light" panose="020B0403050000020004" pitchFamily="34" charset="0"/>
              </a:rPr>
              <a:t> 2024</a:t>
            </a:r>
            <a:endParaRPr lang="de-CH" b="1" dirty="0">
              <a:latin typeface="Fira Sans Light" panose="020B0403050000020004" pitchFamily="34" charset="0"/>
            </a:endParaRPr>
          </a:p>
          <a:p>
            <a:r>
              <a:rPr lang="de-CH" b="1" dirty="0">
                <a:latin typeface="Fira Sans Light" panose="020B0403050000020004" pitchFamily="34" charset="0"/>
              </a:rPr>
              <a:t>&lt;</a:t>
            </a:r>
            <a:r>
              <a:rPr lang="de-CH" b="1" dirty="0" err="1">
                <a:latin typeface="Fira Sans Light" panose="020B0403050000020004" pitchFamily="34" charset="0"/>
              </a:rPr>
              <a:t>insert</a:t>
            </a:r>
            <a:r>
              <a:rPr lang="de-CH" b="1" dirty="0">
                <a:latin typeface="Fira Sans Light" panose="020B0403050000020004" pitchFamily="34" charset="0"/>
              </a:rPr>
              <a:t> </a:t>
            </a:r>
            <a:r>
              <a:rPr lang="de-CH" b="1" dirty="0" err="1">
                <a:latin typeface="Fira Sans Light" panose="020B0403050000020004" pitchFamily="34" charset="0"/>
              </a:rPr>
              <a:t>university</a:t>
            </a:r>
            <a:r>
              <a:rPr lang="de-CH" b="1" dirty="0">
                <a:latin typeface="Fira Sans Light" panose="020B0403050000020004" pitchFamily="34" charset="0"/>
              </a:rPr>
              <a:t>/</a:t>
            </a:r>
            <a:r>
              <a:rPr lang="de-CH" b="1" dirty="0" err="1">
                <a:latin typeface="Fira Sans Light" panose="020B0403050000020004" pitchFamily="34" charset="0"/>
              </a:rPr>
              <a:t>company</a:t>
            </a:r>
            <a:r>
              <a:rPr lang="de-CH" b="1" dirty="0">
                <a:latin typeface="Fira Sans Light" panose="020B0403050000020004" pitchFamily="34" charset="0"/>
              </a:rPr>
              <a:t> </a:t>
            </a:r>
            <a:r>
              <a:rPr lang="de-CH" b="1" dirty="0" err="1">
                <a:latin typeface="Fira Sans Light" panose="020B0403050000020004" pitchFamily="34" charset="0"/>
              </a:rPr>
              <a:t>name</a:t>
            </a:r>
            <a:r>
              <a:rPr lang="de-CH" b="1" dirty="0">
                <a:latin typeface="Fira Sans Light" panose="020B0403050000020004" pitchFamily="34" charset="0"/>
              </a:rPr>
              <a:t> and </a:t>
            </a:r>
            <a:r>
              <a:rPr lang="de-CH" b="1" dirty="0" err="1">
                <a:latin typeface="Fira Sans Light" panose="020B0403050000020004" pitchFamily="34" charset="0"/>
              </a:rPr>
              <a:t>city</a:t>
            </a:r>
            <a:r>
              <a:rPr lang="de-CH" sz="2000" b="1" dirty="0">
                <a:latin typeface="Fira Sans Light" panose="020B0403050000020004" pitchFamily="34" charset="0"/>
              </a:rPr>
              <a:t>&gt; </a:t>
            </a:r>
            <a:endParaRPr lang="de-CH" sz="2000" dirty="0">
              <a:latin typeface="Fira Sans Light" panose="020B04030500000200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072EE7-7811-46D3-9B90-150A16C1CAB2}"/>
              </a:ext>
            </a:extLst>
          </p:cNvPr>
          <p:cNvSpPr txBox="1"/>
          <p:nvPr/>
        </p:nvSpPr>
        <p:spPr>
          <a:xfrm>
            <a:off x="1246240" y="4474487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Fira Sans Light" panose="020B0403050000020004" pitchFamily="34" charset="0"/>
              </a:rPr>
              <a:t>&lt;</a:t>
            </a:r>
            <a:r>
              <a:rPr lang="de-CH" b="1" dirty="0" err="1">
                <a:latin typeface="Fira Sans Light" panose="020B0403050000020004" pitchFamily="34" charset="0"/>
              </a:rPr>
              <a:t>insert</a:t>
            </a:r>
            <a:r>
              <a:rPr lang="de-CH" b="1" dirty="0">
                <a:latin typeface="Fira Sans Light" panose="020B0403050000020004" pitchFamily="34" charset="0"/>
              </a:rPr>
              <a:t> </a:t>
            </a:r>
            <a:r>
              <a:rPr lang="de-CH" b="1" dirty="0" err="1">
                <a:latin typeface="Fira Sans Light" panose="020B0403050000020004" pitchFamily="34" charset="0"/>
              </a:rPr>
              <a:t>names</a:t>
            </a:r>
            <a:r>
              <a:rPr lang="de-CH" b="1" dirty="0">
                <a:latin typeface="Fira Sans Light" panose="020B0403050000020004" pitchFamily="34" charset="0"/>
              </a:rPr>
              <a:t> </a:t>
            </a:r>
            <a:r>
              <a:rPr lang="de-CH" b="1" dirty="0" err="1">
                <a:latin typeface="Fira Sans Light" panose="020B0403050000020004" pitchFamily="34" charset="0"/>
              </a:rPr>
              <a:t>of</a:t>
            </a:r>
            <a:r>
              <a:rPr lang="de-CH" b="1" dirty="0">
                <a:latin typeface="Fira Sans Light" panose="020B0403050000020004" pitchFamily="34" charset="0"/>
              </a:rPr>
              <a:t> </a:t>
            </a:r>
            <a:r>
              <a:rPr lang="de-CH" b="1" dirty="0" err="1">
                <a:latin typeface="Fira Sans Light" panose="020B0403050000020004" pitchFamily="34" charset="0"/>
              </a:rPr>
              <a:t>you</a:t>
            </a:r>
            <a:r>
              <a:rPr lang="de-CH" b="1" dirty="0">
                <a:latin typeface="Fira Sans Light" panose="020B0403050000020004" pitchFamily="34" charset="0"/>
              </a:rPr>
              <a:t> </a:t>
            </a:r>
            <a:r>
              <a:rPr lang="de-CH" b="1" dirty="0" err="1">
                <a:latin typeface="Fira Sans Light" panose="020B0403050000020004" pitchFamily="34" charset="0"/>
              </a:rPr>
              <a:t>or</a:t>
            </a:r>
            <a:r>
              <a:rPr lang="de-CH" b="1" dirty="0">
                <a:latin typeface="Fira Sans Light" panose="020B0403050000020004" pitchFamily="34" charset="0"/>
              </a:rPr>
              <a:t> </a:t>
            </a:r>
            <a:r>
              <a:rPr lang="de-CH" b="1" dirty="0" err="1">
                <a:latin typeface="Fira Sans Light" panose="020B0403050000020004" pitchFamily="34" charset="0"/>
              </a:rPr>
              <a:t>your</a:t>
            </a:r>
            <a:r>
              <a:rPr lang="de-CH" b="1" dirty="0">
                <a:latin typeface="Fira Sans Light" panose="020B0403050000020004" pitchFamily="34" charset="0"/>
              </a:rPr>
              <a:t> </a:t>
            </a:r>
            <a:r>
              <a:rPr lang="de-CH" b="1" dirty="0" err="1">
                <a:latin typeface="Fira Sans Light" panose="020B0403050000020004" pitchFamily="34" charset="0"/>
              </a:rPr>
              <a:t>group</a:t>
            </a:r>
            <a:r>
              <a:rPr lang="de-CH" b="1" dirty="0">
                <a:latin typeface="Fira Sans Light" panose="020B0403050000020004" pitchFamily="34" charset="0"/>
              </a:rPr>
              <a:t> </a:t>
            </a:r>
            <a:r>
              <a:rPr lang="de-CH" b="1" dirty="0" err="1">
                <a:latin typeface="Fira Sans Light" panose="020B0403050000020004" pitchFamily="34" charset="0"/>
              </a:rPr>
              <a:t>here</a:t>
            </a:r>
            <a:r>
              <a:rPr lang="de-CH" b="1" dirty="0">
                <a:latin typeface="Fira Sans Light" panose="020B0403050000020004" pitchFamily="34" charset="0"/>
              </a:rPr>
              <a:t>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84AF79A-71B8-45AC-80D0-D6AA19F76D63}"/>
              </a:ext>
            </a:extLst>
          </p:cNvPr>
          <p:cNvSpPr txBox="1"/>
          <p:nvPr/>
        </p:nvSpPr>
        <p:spPr>
          <a:xfrm>
            <a:off x="1246240" y="5343371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latin typeface="Fira Sans Light" panose="020B0403050000020004" pitchFamily="34" charset="0"/>
              </a:rPr>
              <a:t>Supervised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by</a:t>
            </a:r>
            <a:r>
              <a:rPr lang="de-CH" dirty="0">
                <a:latin typeface="Fira Sans Light" panose="020B0403050000020004" pitchFamily="34" charset="0"/>
              </a:rPr>
              <a:t>: &lt;</a:t>
            </a:r>
            <a:r>
              <a:rPr lang="de-CH" dirty="0" err="1">
                <a:latin typeface="Fira Sans Light" panose="020B0403050000020004" pitchFamily="34" charset="0"/>
              </a:rPr>
              <a:t>insert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name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of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your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tutor</a:t>
            </a:r>
            <a:r>
              <a:rPr lang="de-CH" dirty="0">
                <a:latin typeface="Fira Sans Light" panose="020B0403050000020004" pitchFamily="34" charset="0"/>
              </a:rPr>
              <a:t>/s </a:t>
            </a:r>
            <a:r>
              <a:rPr lang="de-CH" dirty="0" err="1">
                <a:latin typeface="Fira Sans Light" panose="020B0403050000020004" pitchFamily="34" charset="0"/>
              </a:rPr>
              <a:t>here</a:t>
            </a:r>
            <a:r>
              <a:rPr lang="de-CH" dirty="0">
                <a:latin typeface="Fira Sans Light" panose="020B0403050000020004" pitchFamily="34" charset="0"/>
              </a:rPr>
              <a:t>&gt;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AD79E6-E03B-4348-9301-39C0893CBD05}"/>
              </a:ext>
            </a:extLst>
          </p:cNvPr>
          <p:cNvSpPr txBox="1"/>
          <p:nvPr/>
        </p:nvSpPr>
        <p:spPr>
          <a:xfrm>
            <a:off x="6396806" y="38020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latin typeface="Fira Sans Light" panose="020B0403050000020004" pitchFamily="34" charset="0"/>
              </a:rPr>
              <a:t>&lt;</a:t>
            </a:r>
            <a:r>
              <a:rPr lang="de-CH" dirty="0" err="1">
                <a:latin typeface="Fira Sans Light" panose="020B0403050000020004" pitchFamily="34" charset="0"/>
              </a:rPr>
              <a:t>insert</a:t>
            </a:r>
            <a:r>
              <a:rPr lang="de-CH" dirty="0">
                <a:latin typeface="Fira Sans Light" panose="020B0403050000020004" pitchFamily="34" charset="0"/>
              </a:rPr>
              <a:t> a </a:t>
            </a:r>
            <a:r>
              <a:rPr lang="de-CH" dirty="0" err="1">
                <a:latin typeface="Fira Sans Light" panose="020B0403050000020004" pitchFamily="34" charset="0"/>
              </a:rPr>
              <a:t>group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picture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here</a:t>
            </a:r>
            <a:r>
              <a:rPr lang="de-CH" dirty="0">
                <a:latin typeface="Fira Sans Light" panose="020B0403050000020004" pitchFamily="34" charset="0"/>
              </a:rPr>
              <a:t>&gt;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07C979E-732E-4C70-4370-F8AD8A93EA59}"/>
              </a:ext>
            </a:extLst>
          </p:cNvPr>
          <p:cNvGrpSpPr/>
          <p:nvPr/>
        </p:nvGrpSpPr>
        <p:grpSpPr>
          <a:xfrm rot="20785252">
            <a:off x="6944680" y="4673372"/>
            <a:ext cx="3793240" cy="1559745"/>
            <a:chOff x="5339167" y="4578701"/>
            <a:chExt cx="3355383" cy="1807511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7BEA14A-881E-E060-6037-CEE5607D8627}"/>
                </a:ext>
              </a:extLst>
            </p:cNvPr>
            <p:cNvSpPr txBox="1"/>
            <p:nvPr/>
          </p:nvSpPr>
          <p:spPr>
            <a:xfrm>
              <a:off x="5339167" y="4781210"/>
              <a:ext cx="3355383" cy="1605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sz="2000" dirty="0">
                  <a:solidFill>
                    <a:srgbClr val="FF0000"/>
                  </a:solidFill>
                </a:rPr>
                <a:t>Duration </a:t>
              </a:r>
              <a:r>
                <a:rPr lang="de-CH" sz="2000" dirty="0" err="1">
                  <a:solidFill>
                    <a:srgbClr val="FF0000"/>
                  </a:solidFill>
                </a:rPr>
                <a:t>of</a:t>
              </a:r>
              <a:r>
                <a:rPr lang="de-CH" sz="2000" dirty="0">
                  <a:solidFill>
                    <a:srgbClr val="FF0000"/>
                  </a:solidFill>
                </a:rPr>
                <a:t> </a:t>
              </a:r>
              <a:r>
                <a:rPr lang="de-CH" sz="2000" dirty="0" err="1">
                  <a:solidFill>
                    <a:srgbClr val="FF0000"/>
                  </a:solidFill>
                </a:rPr>
                <a:t>talk</a:t>
              </a:r>
              <a:r>
                <a:rPr lang="de-CH" sz="2000" dirty="0">
                  <a:solidFill>
                    <a:srgbClr val="FF0000"/>
                  </a:solidFill>
                </a:rPr>
                <a:t>:  90 </a:t>
              </a:r>
              <a:r>
                <a:rPr lang="de-CH" sz="2000" dirty="0" err="1">
                  <a:solidFill>
                    <a:srgbClr val="FF0000"/>
                  </a:solidFill>
                </a:rPr>
                <a:t>seconds</a:t>
              </a:r>
              <a:endParaRPr lang="de-CH" sz="2000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CH" sz="2000" dirty="0">
                  <a:solidFill>
                    <a:srgbClr val="FF0000"/>
                  </a:solidFill>
                </a:rPr>
                <a:t>Be </a:t>
              </a:r>
              <a:r>
                <a:rPr lang="de-CH" sz="2000" dirty="0" err="1">
                  <a:solidFill>
                    <a:srgbClr val="FF0000"/>
                  </a:solidFill>
                </a:rPr>
                <a:t>creative</a:t>
              </a:r>
              <a:r>
                <a:rPr lang="de-CH" sz="2000" dirty="0">
                  <a:solidFill>
                    <a:srgbClr val="FF0000"/>
                  </a:solidFill>
                </a:rPr>
                <a:t>, </a:t>
              </a:r>
              <a:r>
                <a:rPr lang="de-CH" sz="2000" dirty="0" err="1">
                  <a:solidFill>
                    <a:srgbClr val="FF0000"/>
                  </a:solidFill>
                </a:rPr>
                <a:t>precise</a:t>
              </a:r>
              <a:r>
                <a:rPr lang="de-CH" sz="2000" dirty="0">
                  <a:solidFill>
                    <a:srgbClr val="FF0000"/>
                  </a:solidFill>
                </a:rPr>
                <a:t>, informative and </a:t>
              </a:r>
              <a:r>
                <a:rPr lang="de-CH" sz="2000" dirty="0" err="1">
                  <a:solidFill>
                    <a:srgbClr val="FF0000"/>
                  </a:solidFill>
                </a:rPr>
                <a:t>know</a:t>
              </a:r>
              <a:r>
                <a:rPr lang="de-CH" sz="2000" dirty="0">
                  <a:solidFill>
                    <a:srgbClr val="FF0000"/>
                  </a:solidFill>
                </a:rPr>
                <a:t> </a:t>
              </a:r>
              <a:r>
                <a:rPr lang="de-CH" sz="2000" dirty="0" err="1">
                  <a:solidFill>
                    <a:srgbClr val="FF0000"/>
                  </a:solidFill>
                </a:rPr>
                <a:t>your</a:t>
              </a:r>
              <a:r>
                <a:rPr lang="de-CH" sz="2000" dirty="0">
                  <a:solidFill>
                    <a:srgbClr val="FF0000"/>
                  </a:solidFill>
                </a:rPr>
                <a:t> </a:t>
              </a:r>
              <a:r>
                <a:rPr lang="de-CH" sz="2000" dirty="0" err="1">
                  <a:solidFill>
                    <a:srgbClr val="FF0000"/>
                  </a:solidFill>
                </a:rPr>
                <a:t>audience</a:t>
              </a:r>
              <a:r>
                <a:rPr lang="de-CH" sz="2000" dirty="0">
                  <a:solidFill>
                    <a:srgbClr val="FF0000"/>
                  </a:solidFill>
                </a:rPr>
                <a:t>!</a:t>
              </a:r>
            </a:p>
            <a:p>
              <a:endParaRPr lang="de-CH" sz="24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E904F8B-2C10-91F6-5A5B-3DC4BC0AF23F}"/>
                </a:ext>
              </a:extLst>
            </p:cNvPr>
            <p:cNvSpPr/>
            <p:nvPr/>
          </p:nvSpPr>
          <p:spPr>
            <a:xfrm>
              <a:off x="5339167" y="4578701"/>
              <a:ext cx="3355383" cy="14915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400"/>
            </a:p>
          </p:txBody>
        </p:sp>
      </p:grpSp>
    </p:spTree>
    <p:extLst>
      <p:ext uri="{BB962C8B-B14F-4D97-AF65-F5344CB8AC3E}">
        <p14:creationId xmlns:p14="http://schemas.microsoft.com/office/powerpoint/2010/main" val="413998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F6CECFB-FE1E-43CE-845E-7C965F1556B6}"/>
              </a:ext>
            </a:extLst>
          </p:cNvPr>
          <p:cNvSpPr txBox="1"/>
          <p:nvPr/>
        </p:nvSpPr>
        <p:spPr>
          <a:xfrm>
            <a:off x="7426569" y="300966"/>
            <a:ext cx="60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latin typeface="Fira Sans Light" panose="020B0403050000020004" pitchFamily="34" charset="0"/>
              </a:rPr>
              <a:t>&lt; </a:t>
            </a:r>
            <a:r>
              <a:rPr lang="de-CH" dirty="0" err="1">
                <a:latin typeface="Fira Sans Light" panose="020B0403050000020004" pitchFamily="34" charset="0"/>
              </a:rPr>
              <a:t>insert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university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or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company</a:t>
            </a:r>
            <a:r>
              <a:rPr lang="de-CH" dirty="0">
                <a:latin typeface="Fira Sans Light" panose="020B0403050000020004" pitchFamily="34" charset="0"/>
              </a:rPr>
              <a:t> logo </a:t>
            </a:r>
            <a:r>
              <a:rPr lang="de-CH" dirty="0" err="1">
                <a:latin typeface="Fira Sans Light" panose="020B0403050000020004" pitchFamily="34" charset="0"/>
              </a:rPr>
              <a:t>here</a:t>
            </a:r>
            <a:r>
              <a:rPr lang="de-CH" b="1" dirty="0">
                <a:latin typeface="Fira Sans Light" panose="020B0403050000020004" pitchFamily="34" charset="0"/>
              </a:rPr>
              <a:t> &gt;</a:t>
            </a:r>
            <a:endParaRPr lang="de-CH" dirty="0">
              <a:latin typeface="Fira Sans Light" panose="020B04030500000200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61633D-A174-41AB-9E79-9E8768928226}"/>
              </a:ext>
            </a:extLst>
          </p:cNvPr>
          <p:cNvSpPr txBox="1"/>
          <p:nvPr/>
        </p:nvSpPr>
        <p:spPr>
          <a:xfrm>
            <a:off x="1403131" y="1667782"/>
            <a:ext cx="6763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indent="-381000">
              <a:buClr>
                <a:srgbClr val="FFFFFF"/>
              </a:buClr>
              <a:tabLst>
                <a:tab pos="3810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&lt;Main Slide 1: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insert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text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and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data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here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5621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F6CECFB-FE1E-43CE-845E-7C965F1556B6}"/>
              </a:ext>
            </a:extLst>
          </p:cNvPr>
          <p:cNvSpPr txBox="1"/>
          <p:nvPr/>
        </p:nvSpPr>
        <p:spPr>
          <a:xfrm>
            <a:off x="7426569" y="300966"/>
            <a:ext cx="60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latin typeface="Fira Sans Light" panose="020B0403050000020004" pitchFamily="34" charset="0"/>
              </a:rPr>
              <a:t>&lt; </a:t>
            </a:r>
            <a:r>
              <a:rPr lang="de-CH" dirty="0" err="1">
                <a:latin typeface="Fira Sans Light" panose="020B0403050000020004" pitchFamily="34" charset="0"/>
              </a:rPr>
              <a:t>insert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university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or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company</a:t>
            </a:r>
            <a:r>
              <a:rPr lang="de-CH" dirty="0">
                <a:latin typeface="Fira Sans Light" panose="020B0403050000020004" pitchFamily="34" charset="0"/>
              </a:rPr>
              <a:t> logo </a:t>
            </a:r>
            <a:r>
              <a:rPr lang="de-CH" dirty="0" err="1">
                <a:latin typeface="Fira Sans Light" panose="020B0403050000020004" pitchFamily="34" charset="0"/>
              </a:rPr>
              <a:t>here</a:t>
            </a:r>
            <a:r>
              <a:rPr lang="de-CH" b="1" dirty="0">
                <a:latin typeface="Fira Sans Light" panose="020B0403050000020004" pitchFamily="34" charset="0"/>
              </a:rPr>
              <a:t> &gt;</a:t>
            </a:r>
            <a:endParaRPr lang="de-CH" dirty="0">
              <a:latin typeface="Fira Sans Light" panose="020B04030500000200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61633D-A174-41AB-9E79-9E8768928226}"/>
              </a:ext>
            </a:extLst>
          </p:cNvPr>
          <p:cNvSpPr txBox="1"/>
          <p:nvPr/>
        </p:nvSpPr>
        <p:spPr>
          <a:xfrm>
            <a:off x="1403131" y="1667782"/>
            <a:ext cx="6763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indent="-381000">
              <a:buClr>
                <a:srgbClr val="FFFFFF"/>
              </a:buClr>
              <a:tabLst>
                <a:tab pos="3810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&lt;Main Slide 2: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insert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text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and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data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here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8897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F6CECFB-FE1E-43CE-845E-7C965F1556B6}"/>
              </a:ext>
            </a:extLst>
          </p:cNvPr>
          <p:cNvSpPr txBox="1"/>
          <p:nvPr/>
        </p:nvSpPr>
        <p:spPr>
          <a:xfrm>
            <a:off x="7426569" y="300966"/>
            <a:ext cx="60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latin typeface="Fira Sans Light" panose="020B0403050000020004" pitchFamily="34" charset="0"/>
              </a:rPr>
              <a:t>&lt; </a:t>
            </a:r>
            <a:r>
              <a:rPr lang="de-CH" dirty="0" err="1">
                <a:latin typeface="Fira Sans Light" panose="020B0403050000020004" pitchFamily="34" charset="0"/>
              </a:rPr>
              <a:t>insert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university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or</a:t>
            </a:r>
            <a:r>
              <a:rPr lang="de-CH" dirty="0">
                <a:latin typeface="Fira Sans Light" panose="020B0403050000020004" pitchFamily="34" charset="0"/>
              </a:rPr>
              <a:t> </a:t>
            </a:r>
            <a:r>
              <a:rPr lang="de-CH" dirty="0" err="1">
                <a:latin typeface="Fira Sans Light" panose="020B0403050000020004" pitchFamily="34" charset="0"/>
              </a:rPr>
              <a:t>company</a:t>
            </a:r>
            <a:r>
              <a:rPr lang="de-CH" dirty="0">
                <a:latin typeface="Fira Sans Light" panose="020B0403050000020004" pitchFamily="34" charset="0"/>
              </a:rPr>
              <a:t> logo </a:t>
            </a:r>
            <a:r>
              <a:rPr lang="de-CH" dirty="0" err="1">
                <a:latin typeface="Fira Sans Light" panose="020B0403050000020004" pitchFamily="34" charset="0"/>
              </a:rPr>
              <a:t>here</a:t>
            </a:r>
            <a:r>
              <a:rPr lang="de-CH" b="1" dirty="0">
                <a:latin typeface="Fira Sans Light" panose="020B0403050000020004" pitchFamily="34" charset="0"/>
              </a:rPr>
              <a:t> &gt;</a:t>
            </a:r>
            <a:endParaRPr lang="de-CH" dirty="0">
              <a:latin typeface="Fira Sans Light" panose="020B04030500000200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61633D-A174-41AB-9E79-9E8768928226}"/>
              </a:ext>
            </a:extLst>
          </p:cNvPr>
          <p:cNvSpPr txBox="1"/>
          <p:nvPr/>
        </p:nvSpPr>
        <p:spPr>
          <a:xfrm>
            <a:off x="1403131" y="1667782"/>
            <a:ext cx="6763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indent="-381000">
              <a:buClr>
                <a:srgbClr val="FFFFFF"/>
              </a:buClr>
              <a:tabLst>
                <a:tab pos="3810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&lt;Main Slide 3: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insert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text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and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data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here</a:t>
            </a:r>
            <a:r>
              <a:rPr lang="de-DE" sz="1800" b="1" dirty="0">
                <a:solidFill>
                  <a:schemeClr val="tx1"/>
                </a:solidFill>
                <a:latin typeface="Fira Sans Light" panose="020B0403050000020004" pitchFamily="34" charset="0"/>
                <a:ea typeface="Helvetica Neue Light" charset="0"/>
                <a:cs typeface="Helvetica Neue Light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6994435"/>
      </p:ext>
    </p:extLst>
  </p:cSld>
  <p:clrMapOvr>
    <a:masterClrMapping/>
  </p:clrMapOvr>
</p:sld>
</file>

<file path=ppt/theme/theme1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e883d6-b490-4181-9f6c-7ee2fdca689e">
      <UserInfo>
        <DisplayName/>
        <AccountId xsi:nil="true"/>
        <AccountType/>
      </UserInfo>
    </SharedWithUsers>
    <TaxCatchAll xmlns="e5e883d6-b490-4181-9f6c-7ee2fdca689e" xsi:nil="true"/>
    <MediaLengthInSeconds xmlns="692430a5-9874-4c07-9757-233db9726ada" xsi:nil="true"/>
    <lcf76f155ced4ddcb4097134ff3c332f xmlns="692430a5-9874-4c07-9757-233db9726ad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4DC9C8D5FE8744922BDFFF65C45B0F" ma:contentTypeVersion="18" ma:contentTypeDescription="Ein neues Dokument erstellen." ma:contentTypeScope="" ma:versionID="c3bc4cde5c67234ecaed4fe87fe5e5d3">
  <xsd:schema xmlns:xsd="http://www.w3.org/2001/XMLSchema" xmlns:xs="http://www.w3.org/2001/XMLSchema" xmlns:p="http://schemas.microsoft.com/office/2006/metadata/properties" xmlns:ns2="692430a5-9874-4c07-9757-233db9726ada" xmlns:ns3="e5e883d6-b490-4181-9f6c-7ee2fdca689e" targetNamespace="http://schemas.microsoft.com/office/2006/metadata/properties" ma:root="true" ma:fieldsID="32fabb3f54c8d0bb803eea11a6c67a5f" ns2:_="" ns3:_="">
    <xsd:import namespace="692430a5-9874-4c07-9757-233db9726ada"/>
    <xsd:import namespace="e5e883d6-b490-4181-9f6c-7ee2fdca68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430a5-9874-4c07-9757-233db9726a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e1ad98d5-1e22-41fa-bcff-6492d3d50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883d6-b490-4181-9f6c-7ee2fdca68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9fd3f87-0b2a-4558-97b1-31968e4fb9c9}" ma:internalName="TaxCatchAll" ma:showField="CatchAllData" ma:web="e5e883d6-b490-4181-9f6c-7ee2fdca6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CCD3B5-3DB8-4B9E-8D08-99BB84C4BE49}">
  <ds:schemaRefs>
    <ds:schemaRef ds:uri="http://purl.org/dc/elements/1.1/"/>
    <ds:schemaRef ds:uri="692430a5-9874-4c07-9757-233db9726ada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e5e883d6-b490-4181-9f6c-7ee2fdca689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895F609-BC71-4BCA-82C6-2C49CB741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430a5-9874-4c07-9757-233db9726ada"/>
    <ds:schemaRef ds:uri="e5e883d6-b490-4181-9f6c-7ee2fdca68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6D74B-CD4D-4D7A-90F8-B28E824A3A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Fira Sans Light</vt:lpstr>
      <vt:lpstr>Arial</vt:lpstr>
      <vt:lpstr>Calibri</vt:lpstr>
      <vt:lpstr>Fira Sans Medium</vt:lpstr>
      <vt:lpstr>2_Benutzerdefiniertes Design</vt:lpstr>
      <vt:lpstr>&lt;insert title of presentation here&gt;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PPT_Master_Wettbewerb</dc:title>
  <dc:creator>Marianne Begré</dc:creator>
  <cp:lastModifiedBy>Victor Varga</cp:lastModifiedBy>
  <cp:revision>2</cp:revision>
  <dcterms:created xsi:type="dcterms:W3CDTF">2020-01-18T09:44:40Z</dcterms:created>
  <dcterms:modified xsi:type="dcterms:W3CDTF">2024-11-22T13:59:00Z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0x010100EC4DC9C8D5FE8744922BDFFF65C45B0F</vt:lpwstr>
  </property>
  <property fmtid="{D5CDD505-2E9C-101B-9397-08002B2CF9AE}" pid="3" name="Order">
    <vt:r8>52368700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