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30279975" cy="42808525"/>
  <p:notesSz cx="7086600" cy="94297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989138" indent="-1587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984625" indent="-323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973763" indent="-482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7969250" indent="-647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ED6AF-487F-43BE-BB91-3A5EC0A04D2D}" v="4" dt="2024-11-08T08:43:26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412" y="-2070"/>
      </p:cViewPr>
      <p:guideLst>
        <p:guide orient="horz" pos="13483"/>
        <p:guide pos="9539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Varga" userId="a4053719-433a-449d-a173-0e5d24f313d0" providerId="ADAL" clId="{7E7514EB-1BF6-47B4-8C87-04F126757F4E}"/>
    <pc:docChg chg="modSld">
      <pc:chgData name="Victor Varga" userId="a4053719-433a-449d-a173-0e5d24f313d0" providerId="ADAL" clId="{7E7514EB-1BF6-47B4-8C87-04F126757F4E}" dt="2019-06-24T14:24:37.648" v="1" actId="1076"/>
      <pc:docMkLst>
        <pc:docMk/>
      </pc:docMkLst>
      <pc:sldChg chg="modSp">
        <pc:chgData name="Victor Varga" userId="a4053719-433a-449d-a173-0e5d24f313d0" providerId="ADAL" clId="{7E7514EB-1BF6-47B4-8C87-04F126757F4E}" dt="2019-06-24T14:24:37.648" v="1" actId="1076"/>
        <pc:sldMkLst>
          <pc:docMk/>
          <pc:sldMk cId="0" sldId="256"/>
        </pc:sldMkLst>
        <pc:picChg chg="mod">
          <ac:chgData name="Victor Varga" userId="a4053719-433a-449d-a173-0e5d24f313d0" providerId="ADAL" clId="{7E7514EB-1BF6-47B4-8C87-04F126757F4E}" dt="2019-06-24T14:24:37.648" v="1" actId="1076"/>
          <ac:picMkLst>
            <pc:docMk/>
            <pc:sldMk cId="0" sldId="256"/>
            <ac:picMk id="3" creationId="{6B302101-544C-4326-8F01-53B2D6671E37}"/>
          </ac:picMkLst>
        </pc:picChg>
      </pc:sldChg>
    </pc:docChg>
  </pc:docChgLst>
  <pc:docChgLst>
    <pc:chgData name="Victor Varga" userId="a4053719-433a-449d-a173-0e5d24f313d0" providerId="ADAL" clId="{73B4AFE3-04C1-400F-B976-B06153B09ABD}"/>
    <pc:docChg chg="modSld">
      <pc:chgData name="Victor Varga" userId="a4053719-433a-449d-a173-0e5d24f313d0" providerId="ADAL" clId="{73B4AFE3-04C1-400F-B976-B06153B09ABD}" dt="2019-08-05T12:06:59.421" v="14" actId="20577"/>
      <pc:docMkLst>
        <pc:docMk/>
      </pc:docMkLst>
      <pc:sldChg chg="modSp">
        <pc:chgData name="Victor Varga" userId="a4053719-433a-449d-a173-0e5d24f313d0" providerId="ADAL" clId="{73B4AFE3-04C1-400F-B976-B06153B09ABD}" dt="2019-08-05T12:06:59.421" v="14" actId="20577"/>
        <pc:sldMkLst>
          <pc:docMk/>
          <pc:sldMk cId="0" sldId="256"/>
        </pc:sldMkLst>
        <pc:spChg chg="mod">
          <ac:chgData name="Victor Varga" userId="a4053719-433a-449d-a173-0e5d24f313d0" providerId="ADAL" clId="{73B4AFE3-04C1-400F-B976-B06153B09ABD}" dt="2019-08-05T12:06:59.421" v="14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Victor Varga" userId="a4053719-433a-449d-a173-0e5d24f313d0" providerId="ADAL" clId="{73B4AFE3-04C1-400F-B976-B06153B09ABD}" dt="2019-08-05T12:06:33.463" v="2" actId="20577"/>
          <ac:spMkLst>
            <pc:docMk/>
            <pc:sldMk cId="0" sldId="256"/>
            <ac:spMk id="11" creationId="{00000000-0000-0000-0000-000000000000}"/>
          </ac:spMkLst>
        </pc:spChg>
        <pc:picChg chg="mod">
          <ac:chgData name="Victor Varga" userId="a4053719-433a-449d-a173-0e5d24f313d0" providerId="ADAL" clId="{73B4AFE3-04C1-400F-B976-B06153B09ABD}" dt="2019-08-05T12:06:38.051" v="3" actId="1076"/>
          <ac:picMkLst>
            <pc:docMk/>
            <pc:sldMk cId="0" sldId="256"/>
            <ac:picMk id="2059" creationId="{00000000-0000-0000-0000-000000000000}"/>
          </ac:picMkLst>
        </pc:picChg>
      </pc:sldChg>
    </pc:docChg>
  </pc:docChgLst>
  <pc:docChgLst>
    <pc:chgData name="Victor Varga" userId="a4053719-433a-449d-a173-0e5d24f313d0" providerId="ADAL" clId="{C3AED6AF-487F-43BE-BB91-3A5EC0A04D2D}"/>
    <pc:docChg chg="undo custSel modSld">
      <pc:chgData name="Victor Varga" userId="a4053719-433a-449d-a173-0e5d24f313d0" providerId="ADAL" clId="{C3AED6AF-487F-43BE-BB91-3A5EC0A04D2D}" dt="2024-11-08T08:44:57.816" v="37" actId="403"/>
      <pc:docMkLst>
        <pc:docMk/>
      </pc:docMkLst>
      <pc:sldChg chg="addSp delSp modSp mod">
        <pc:chgData name="Victor Varga" userId="a4053719-433a-449d-a173-0e5d24f313d0" providerId="ADAL" clId="{C3AED6AF-487F-43BE-BB91-3A5EC0A04D2D}" dt="2024-11-08T08:44:57.816" v="37" actId="403"/>
        <pc:sldMkLst>
          <pc:docMk/>
          <pc:sldMk cId="0" sldId="256"/>
        </pc:sldMkLst>
        <pc:spChg chg="add mod topLvl">
          <ac:chgData name="Victor Varga" userId="a4053719-433a-449d-a173-0e5d24f313d0" providerId="ADAL" clId="{C3AED6AF-487F-43BE-BB91-3A5EC0A04D2D}" dt="2024-11-08T08:44:26.070" v="36" actId="1076"/>
          <ac:spMkLst>
            <pc:docMk/>
            <pc:sldMk cId="0" sldId="256"/>
            <ac:spMk id="4" creationId="{FD533FF7-2028-5A4F-AB0C-588F76F043E1}"/>
          </ac:spMkLst>
        </pc:spChg>
        <pc:spChg chg="add del mod topLvl">
          <ac:chgData name="Victor Varga" userId="a4053719-433a-449d-a173-0e5d24f313d0" providerId="ADAL" clId="{C3AED6AF-487F-43BE-BB91-3A5EC0A04D2D}" dt="2024-11-08T08:42:06.336" v="6" actId="478"/>
          <ac:spMkLst>
            <pc:docMk/>
            <pc:sldMk cId="0" sldId="256"/>
            <ac:spMk id="6" creationId="{55FEF904-9453-78B4-56B0-2C73B7214661}"/>
          </ac:spMkLst>
        </pc:spChg>
        <pc:spChg chg="add mod">
          <ac:chgData name="Victor Varga" userId="a4053719-433a-449d-a173-0e5d24f313d0" providerId="ADAL" clId="{C3AED6AF-487F-43BE-BB91-3A5EC0A04D2D}" dt="2024-11-08T08:44:57.816" v="37" actId="403"/>
          <ac:spMkLst>
            <pc:docMk/>
            <pc:sldMk cId="0" sldId="256"/>
            <ac:spMk id="7" creationId="{1A8FFFDC-D93E-6FE4-7783-DA882CE54021}"/>
          </ac:spMkLst>
        </pc:spChg>
        <pc:spChg chg="del">
          <ac:chgData name="Victor Varga" userId="a4053719-433a-449d-a173-0e5d24f313d0" providerId="ADAL" clId="{C3AED6AF-487F-43BE-BB91-3A5EC0A04D2D}" dt="2024-11-08T08:40:53.151" v="1" actId="478"/>
          <ac:spMkLst>
            <pc:docMk/>
            <pc:sldMk cId="0" sldId="256"/>
            <ac:spMk id="11" creationId="{00000000-0000-0000-0000-000000000000}"/>
          </ac:spMkLst>
        </pc:spChg>
        <pc:grpChg chg="add del mod">
          <ac:chgData name="Victor Varga" userId="a4053719-433a-449d-a173-0e5d24f313d0" providerId="ADAL" clId="{C3AED6AF-487F-43BE-BB91-3A5EC0A04D2D}" dt="2024-11-08T08:42:06.336" v="6" actId="478"/>
          <ac:grpSpMkLst>
            <pc:docMk/>
            <pc:sldMk cId="0" sldId="256"/>
            <ac:grpSpMk id="2" creationId="{740B501A-4227-2B29-3582-89B69DB5CAEE}"/>
          </ac:grpSpMkLst>
        </pc:grpChg>
        <pc:picChg chg="del">
          <ac:chgData name="Victor Varga" userId="a4053719-433a-449d-a173-0e5d24f313d0" providerId="ADAL" clId="{C3AED6AF-487F-43BE-BB91-3A5EC0A04D2D}" dt="2024-11-08T08:40:51.150" v="0" actId="478"/>
          <ac:picMkLst>
            <pc:docMk/>
            <pc:sldMk cId="0" sldId="256"/>
            <ac:picMk id="2059" creationId="{00000000-0000-0000-0000-000000000000}"/>
          </ac:picMkLst>
        </pc:picChg>
        <pc:cxnChg chg="del">
          <ac:chgData name="Victor Varga" userId="a4053719-433a-449d-a173-0e5d24f313d0" providerId="ADAL" clId="{C3AED6AF-487F-43BE-BB91-3A5EC0A04D2D}" dt="2024-11-08T08:42:09.625" v="8" actId="478"/>
          <ac:cxnSpMkLst>
            <pc:docMk/>
            <pc:sldMk cId="0" sldId="256"/>
            <ac:cxnSpMk id="12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9" y="13295343"/>
            <a:ext cx="25737981" cy="91791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9" y="24258167"/>
            <a:ext cx="21195982" cy="10942247"/>
          </a:xfrm>
        </p:spPr>
        <p:txBody>
          <a:bodyPr/>
          <a:lstStyle>
            <a:lvl1pPr marL="0" indent="0" algn="ctr">
              <a:buNone/>
              <a:defRPr/>
            </a:lvl1pPr>
            <a:lvl2pPr marL="1993272" indent="0" algn="ctr">
              <a:buNone/>
              <a:defRPr/>
            </a:lvl2pPr>
            <a:lvl3pPr marL="3986544" indent="0" algn="ctr">
              <a:buNone/>
              <a:defRPr/>
            </a:lvl3pPr>
            <a:lvl4pPr marL="5979815" indent="0" algn="ctr">
              <a:buNone/>
              <a:defRPr/>
            </a:lvl4pPr>
            <a:lvl5pPr marL="7973087" indent="0" algn="ctr">
              <a:buNone/>
              <a:defRPr/>
            </a:lvl5pPr>
            <a:lvl6pPr marL="9966359" indent="0" algn="ctr">
              <a:buNone/>
              <a:defRPr/>
            </a:lvl6pPr>
            <a:lvl7pPr marL="11959631" indent="0" algn="ctr">
              <a:buNone/>
              <a:defRPr/>
            </a:lvl7pPr>
            <a:lvl8pPr marL="13952907" indent="0" algn="ctr">
              <a:buNone/>
              <a:defRPr/>
            </a:lvl8pPr>
            <a:lvl9pPr marL="15946178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6C7BC-CF65-48D0-B08D-C8A7F711D6CB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4197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F9C4F-F425-4826-9681-ECF99BA95DFB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5949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3" y="1715083"/>
            <a:ext cx="6812994" cy="365244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8" y="1715083"/>
            <a:ext cx="19766093" cy="36524454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4345-DD4E-4322-8DC1-3D5D621BF51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03695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15089"/>
            <a:ext cx="27251979" cy="713475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513998" y="9988659"/>
            <a:ext cx="13289543" cy="28250884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6434" y="9988659"/>
            <a:ext cx="13289543" cy="28250884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88B01-DC5B-4E69-8932-6A22A4FDC70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6757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AB354-8972-42B9-BB89-3304F9E2850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1546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156" y="27509970"/>
            <a:ext cx="25737981" cy="8499963"/>
          </a:xfrm>
        </p:spPr>
        <p:txBody>
          <a:bodyPr anchor="t"/>
          <a:lstStyle>
            <a:lvl1pPr algn="l">
              <a:defRPr sz="176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0156" y="18145606"/>
            <a:ext cx="25737981" cy="9364364"/>
          </a:xfrm>
        </p:spPr>
        <p:txBody>
          <a:bodyPr anchor="b"/>
          <a:lstStyle>
            <a:lvl1pPr marL="0" indent="0">
              <a:buNone/>
              <a:defRPr sz="8800"/>
            </a:lvl1pPr>
            <a:lvl2pPr marL="1993272" indent="0">
              <a:buNone/>
              <a:defRPr sz="8000"/>
            </a:lvl2pPr>
            <a:lvl3pPr marL="3986544" indent="0">
              <a:buNone/>
              <a:defRPr sz="6800"/>
            </a:lvl3pPr>
            <a:lvl4pPr marL="5979815" indent="0">
              <a:buNone/>
              <a:defRPr sz="6000"/>
            </a:lvl4pPr>
            <a:lvl5pPr marL="7973087" indent="0">
              <a:buNone/>
              <a:defRPr sz="6000"/>
            </a:lvl5pPr>
            <a:lvl6pPr marL="9966359" indent="0">
              <a:buNone/>
              <a:defRPr sz="6000"/>
            </a:lvl6pPr>
            <a:lvl7pPr marL="11959631" indent="0">
              <a:buNone/>
              <a:defRPr sz="6000"/>
            </a:lvl7pPr>
            <a:lvl8pPr marL="13952907" indent="0">
              <a:buNone/>
              <a:defRPr sz="6000"/>
            </a:lvl8pPr>
            <a:lvl9pPr marL="15946178" indent="0">
              <a:buNone/>
              <a:defRPr sz="6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2AF19-5101-46AE-87BB-A06095C37399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13766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8" y="9988659"/>
            <a:ext cx="13289543" cy="28250884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6434" y="9988659"/>
            <a:ext cx="13289543" cy="28250884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4666B-D145-4DF0-8B90-03C89F283F4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86181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9583901"/>
            <a:ext cx="13380668" cy="3992717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272" indent="0">
              <a:buNone/>
              <a:defRPr sz="8800" b="1"/>
            </a:lvl2pPr>
            <a:lvl3pPr marL="3986544" indent="0">
              <a:buNone/>
              <a:defRPr sz="8000" b="1"/>
            </a:lvl3pPr>
            <a:lvl4pPr marL="5979815" indent="0">
              <a:buNone/>
              <a:defRPr sz="6800" b="1"/>
            </a:lvl4pPr>
            <a:lvl5pPr marL="7973087" indent="0">
              <a:buNone/>
              <a:defRPr sz="6800" b="1"/>
            </a:lvl5pPr>
            <a:lvl6pPr marL="9966359" indent="0">
              <a:buNone/>
              <a:defRPr sz="6800" b="1"/>
            </a:lvl6pPr>
            <a:lvl7pPr marL="11959631" indent="0">
              <a:buNone/>
              <a:defRPr sz="6800" b="1"/>
            </a:lvl7pPr>
            <a:lvl8pPr marL="13952907" indent="0">
              <a:buNone/>
              <a:defRPr sz="6800" b="1"/>
            </a:lvl8pPr>
            <a:lvl9pPr marL="15946178" indent="0">
              <a:buNone/>
              <a:defRPr sz="68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13576616"/>
            <a:ext cx="13380668" cy="24662921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5317" y="9583901"/>
            <a:ext cx="13380664" cy="3992717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272" indent="0">
              <a:buNone/>
              <a:defRPr sz="8800" b="1"/>
            </a:lvl2pPr>
            <a:lvl3pPr marL="3986544" indent="0">
              <a:buNone/>
              <a:defRPr sz="8000" b="1"/>
            </a:lvl3pPr>
            <a:lvl4pPr marL="5979815" indent="0">
              <a:buNone/>
              <a:defRPr sz="6800" b="1"/>
            </a:lvl4pPr>
            <a:lvl5pPr marL="7973087" indent="0">
              <a:buNone/>
              <a:defRPr sz="6800" b="1"/>
            </a:lvl5pPr>
            <a:lvl6pPr marL="9966359" indent="0">
              <a:buNone/>
              <a:defRPr sz="6800" b="1"/>
            </a:lvl6pPr>
            <a:lvl7pPr marL="11959631" indent="0">
              <a:buNone/>
              <a:defRPr sz="6800" b="1"/>
            </a:lvl7pPr>
            <a:lvl8pPr marL="13952907" indent="0">
              <a:buNone/>
              <a:defRPr sz="6800" b="1"/>
            </a:lvl8pPr>
            <a:lvl9pPr marL="15946178" indent="0">
              <a:buNone/>
              <a:defRPr sz="68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5317" y="13576616"/>
            <a:ext cx="13380664" cy="24662921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0A8A-C921-4D4A-892D-1759E3052C4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6338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5F900-106F-43C4-BF41-2B65618F250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06558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65EB0-3385-4B15-9347-D5C7A170D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74883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8" y="1701364"/>
            <a:ext cx="9960151" cy="725824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1701370"/>
            <a:ext cx="16927347" cy="36538173"/>
          </a:xfrm>
        </p:spPr>
        <p:txBody>
          <a:bodyPr/>
          <a:lstStyle>
            <a:lvl1pPr>
              <a:defRPr sz="14000"/>
            </a:lvl1pPr>
            <a:lvl2pPr>
              <a:defRPr sz="120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998" y="8959608"/>
            <a:ext cx="9960151" cy="29279932"/>
          </a:xfrm>
        </p:spPr>
        <p:txBody>
          <a:bodyPr/>
          <a:lstStyle>
            <a:lvl1pPr marL="0" indent="0">
              <a:buNone/>
              <a:defRPr sz="6000"/>
            </a:lvl1pPr>
            <a:lvl2pPr marL="1993272" indent="0">
              <a:buNone/>
              <a:defRPr sz="5200"/>
            </a:lvl2pPr>
            <a:lvl3pPr marL="3986544" indent="0">
              <a:buNone/>
              <a:defRPr sz="4400"/>
            </a:lvl3pPr>
            <a:lvl4pPr marL="5979815" indent="0">
              <a:buNone/>
              <a:defRPr sz="4000"/>
            </a:lvl4pPr>
            <a:lvl5pPr marL="7973087" indent="0">
              <a:buNone/>
              <a:defRPr sz="4000"/>
            </a:lvl5pPr>
            <a:lvl6pPr marL="9966359" indent="0">
              <a:buNone/>
              <a:defRPr sz="4000"/>
            </a:lvl6pPr>
            <a:lvl7pPr marL="11959631" indent="0">
              <a:buNone/>
              <a:defRPr sz="4000"/>
            </a:lvl7pPr>
            <a:lvl8pPr marL="13952907" indent="0">
              <a:buNone/>
              <a:defRPr sz="4000"/>
            </a:lvl8pPr>
            <a:lvl9pPr marL="15946178" indent="0">
              <a:buNone/>
              <a:defRPr sz="4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F5DE-797F-4447-9FFF-41C959DA3449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975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6839" y="29965968"/>
            <a:ext cx="18167986" cy="353993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6839" y="3828071"/>
            <a:ext cx="18167986" cy="25685115"/>
          </a:xfrm>
        </p:spPr>
        <p:txBody>
          <a:bodyPr/>
          <a:lstStyle>
            <a:lvl1pPr marL="0" indent="0">
              <a:buNone/>
              <a:defRPr sz="14000"/>
            </a:lvl1pPr>
            <a:lvl2pPr marL="1993272" indent="0">
              <a:buNone/>
              <a:defRPr sz="12000"/>
            </a:lvl2pPr>
            <a:lvl3pPr marL="3986544" indent="0">
              <a:buNone/>
              <a:defRPr sz="10400"/>
            </a:lvl3pPr>
            <a:lvl4pPr marL="5979815" indent="0">
              <a:buNone/>
              <a:defRPr sz="8800"/>
            </a:lvl4pPr>
            <a:lvl5pPr marL="7973087" indent="0">
              <a:buNone/>
              <a:defRPr sz="8800"/>
            </a:lvl5pPr>
            <a:lvl6pPr marL="9966359" indent="0">
              <a:buNone/>
              <a:defRPr sz="8800"/>
            </a:lvl6pPr>
            <a:lvl7pPr marL="11959631" indent="0">
              <a:buNone/>
              <a:defRPr sz="8800"/>
            </a:lvl7pPr>
            <a:lvl8pPr marL="13952907" indent="0">
              <a:buNone/>
              <a:defRPr sz="8800"/>
            </a:lvl8pPr>
            <a:lvl9pPr marL="15946178" indent="0">
              <a:buNone/>
              <a:defRPr sz="88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6839" y="33505904"/>
            <a:ext cx="18167986" cy="5021769"/>
          </a:xfrm>
        </p:spPr>
        <p:txBody>
          <a:bodyPr/>
          <a:lstStyle>
            <a:lvl1pPr marL="0" indent="0">
              <a:buNone/>
              <a:defRPr sz="6000"/>
            </a:lvl1pPr>
            <a:lvl2pPr marL="1993272" indent="0">
              <a:buNone/>
              <a:defRPr sz="5200"/>
            </a:lvl2pPr>
            <a:lvl3pPr marL="3986544" indent="0">
              <a:buNone/>
              <a:defRPr sz="4400"/>
            </a:lvl3pPr>
            <a:lvl4pPr marL="5979815" indent="0">
              <a:buNone/>
              <a:defRPr sz="4000"/>
            </a:lvl4pPr>
            <a:lvl5pPr marL="7973087" indent="0">
              <a:buNone/>
              <a:defRPr sz="4000"/>
            </a:lvl5pPr>
            <a:lvl6pPr marL="9966359" indent="0">
              <a:buNone/>
              <a:defRPr sz="4000"/>
            </a:lvl6pPr>
            <a:lvl7pPr marL="11959631" indent="0">
              <a:buNone/>
              <a:defRPr sz="4000"/>
            </a:lvl7pPr>
            <a:lvl8pPr marL="13952907" indent="0">
              <a:buNone/>
              <a:defRPr sz="4000"/>
            </a:lvl8pPr>
            <a:lvl9pPr marL="15946178" indent="0">
              <a:buNone/>
              <a:defRPr sz="4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CA8F9-20DC-4D9B-8F1A-B7342496377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8098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6088"/>
            <a:ext cx="27254200" cy="71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8654" tIns="199329" rIns="398654" bIns="199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90138"/>
            <a:ext cx="27254200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8654" tIns="199329" rIns="398654" bIns="199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Textmasterformate durch Klicken bearbeiten</a:t>
            </a:r>
          </a:p>
          <a:p>
            <a:pPr lvl="1"/>
            <a:r>
              <a:rPr lang="en-US" altLang="de-DE"/>
              <a:t>Zweite Ebene</a:t>
            </a:r>
          </a:p>
          <a:p>
            <a:pPr lvl="2"/>
            <a:r>
              <a:rPr lang="en-US" altLang="de-DE"/>
              <a:t>Dritte Ebene</a:t>
            </a:r>
          </a:p>
          <a:p>
            <a:pPr lvl="3"/>
            <a:r>
              <a:rPr lang="en-US" altLang="de-DE"/>
              <a:t>Vierte Ebene</a:t>
            </a:r>
          </a:p>
          <a:p>
            <a:pPr lvl="4"/>
            <a:r>
              <a:rPr lang="en-US" alt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8982650"/>
            <a:ext cx="7069137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654" tIns="199329" rIns="398654" bIns="1993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82650"/>
            <a:ext cx="9591675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654" tIns="199329" rIns="398654" bIns="19932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82650"/>
            <a:ext cx="7069138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8654" tIns="199329" rIns="398654" bIns="1993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0"/>
            </a:lvl1pPr>
          </a:lstStyle>
          <a:p>
            <a:pPr>
              <a:defRPr/>
            </a:pPr>
            <a:fld id="{F8FC2EA2-972C-43AB-A4C7-9CAA7A37E25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5pPr>
      <a:lvl6pPr marL="1993272" algn="ctr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6pPr>
      <a:lvl7pPr marL="3986544" algn="ctr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7pPr>
      <a:lvl8pPr marL="5979815" algn="ctr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8pPr>
      <a:lvl9pPr marL="7973087" algn="ctr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9pPr>
    </p:titleStyle>
    <p:bodyStyle>
      <a:lvl1pPr marL="1492250" indent="-1492250" algn="l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  <a:ea typeface="+mn-ea"/>
          <a:cs typeface="+mn-cs"/>
        </a:defRPr>
      </a:lvl1pPr>
      <a:lvl2pPr marL="3233738" indent="-1244600" algn="l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981575" indent="-990600" algn="l" rtl="0" eaLnBrk="0" fontAlgn="base" hangingPunct="0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</a:defRPr>
      </a:lvl3pPr>
      <a:lvl4pPr marL="6972300" indent="-990600" algn="l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</a:defRPr>
      </a:lvl4pPr>
      <a:lvl5pPr marL="8967788" indent="-990600" algn="l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5pPr>
      <a:lvl6pPr marL="10962997" indent="-996638" algn="l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6pPr>
      <a:lvl7pPr marL="12956269" indent="-996638" algn="l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7pPr>
      <a:lvl8pPr marL="14949541" indent="-996638" algn="l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8pPr>
      <a:lvl9pPr marL="16942812" indent="-996638" algn="l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72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44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815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87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359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631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907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178" algn="l" defTabSz="3986544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feld 3"/>
          <p:cNvSpPr txBox="1">
            <a:spLocks noChangeArrowheads="1"/>
          </p:cNvSpPr>
          <p:nvPr/>
        </p:nvSpPr>
        <p:spPr bwMode="auto">
          <a:xfrm>
            <a:off x="1500188" y="4837113"/>
            <a:ext cx="20802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CH" altLang="en-US" sz="9600" b="1"/>
              <a:t>{insert your project title here}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00188" y="12536488"/>
            <a:ext cx="20802600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CH" sz="4000" dirty="0"/>
              <a:t>{Use this space for text, formulas, pictures, graphics, tables etc.}</a:t>
            </a:r>
            <a:endParaRPr lang="de-CH" sz="4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de-CH" sz="4000" dirty="0"/>
              <a:t>{</a:t>
            </a:r>
            <a:r>
              <a:rPr lang="de-CH" sz="4000" dirty="0" err="1"/>
              <a:t>font</a:t>
            </a:r>
            <a:r>
              <a:rPr lang="de-CH" sz="4000" dirty="0"/>
              <a:t> </a:t>
            </a:r>
            <a:r>
              <a:rPr lang="de-CH" sz="4000" dirty="0" err="1"/>
              <a:t>size</a:t>
            </a:r>
            <a:r>
              <a:rPr lang="de-CH" sz="4000" dirty="0"/>
              <a:t> </a:t>
            </a:r>
            <a:r>
              <a:rPr lang="de-CH" sz="4000" dirty="0" err="1"/>
              <a:t>for</a:t>
            </a:r>
            <a:r>
              <a:rPr lang="de-CH" sz="4000" dirty="0"/>
              <a:t> </a:t>
            </a:r>
            <a:r>
              <a:rPr lang="de-CH" sz="4000" dirty="0" err="1"/>
              <a:t>text</a:t>
            </a:r>
            <a:r>
              <a:rPr lang="de-CH" sz="4000" dirty="0"/>
              <a:t> must </a:t>
            </a:r>
            <a:r>
              <a:rPr lang="de-CH" sz="4000" dirty="0" err="1"/>
              <a:t>be</a:t>
            </a:r>
            <a:r>
              <a:rPr lang="de-CH" sz="4000" dirty="0"/>
              <a:t> 40 </a:t>
            </a:r>
            <a:r>
              <a:rPr lang="de-CH" sz="4000" dirty="0" err="1"/>
              <a:t>pt</a:t>
            </a:r>
            <a:r>
              <a:rPr lang="de-CH" sz="4000" dirty="0"/>
              <a:t>+ </a:t>
            </a:r>
            <a:r>
              <a:rPr lang="de-CH" sz="4000" dirty="0" err="1"/>
              <a:t>and</a:t>
            </a:r>
            <a:r>
              <a:rPr lang="de-CH" sz="4000" dirty="0"/>
              <a:t> </a:t>
            </a:r>
            <a:r>
              <a:rPr lang="de-CH" sz="4000" dirty="0" err="1"/>
              <a:t>for</a:t>
            </a:r>
            <a:r>
              <a:rPr lang="de-CH" sz="4000" dirty="0"/>
              <a:t> </a:t>
            </a:r>
            <a:r>
              <a:rPr lang="de-CH" sz="4000" dirty="0" err="1"/>
              <a:t>legends</a:t>
            </a:r>
            <a:r>
              <a:rPr lang="de-CH" sz="4000" dirty="0"/>
              <a:t> </a:t>
            </a:r>
            <a:r>
              <a:rPr lang="de-CH" sz="4000" dirty="0" err="1"/>
              <a:t>of</a:t>
            </a:r>
            <a:r>
              <a:rPr lang="de-CH" sz="4000" dirty="0"/>
              <a:t> </a:t>
            </a:r>
            <a:r>
              <a:rPr lang="de-CH" sz="4000" dirty="0" err="1"/>
              <a:t>tables</a:t>
            </a:r>
            <a:r>
              <a:rPr lang="de-CH" sz="4000" dirty="0"/>
              <a:t>, </a:t>
            </a:r>
            <a:r>
              <a:rPr lang="de-CH" sz="4000" dirty="0" err="1"/>
              <a:t>pictures</a:t>
            </a:r>
            <a:r>
              <a:rPr lang="de-CH" sz="4000" dirty="0"/>
              <a:t> etc. 32 </a:t>
            </a:r>
            <a:r>
              <a:rPr lang="de-CH" sz="4000" dirty="0" err="1"/>
              <a:t>pt</a:t>
            </a:r>
            <a:r>
              <a:rPr lang="de-CH" sz="4000" dirty="0"/>
              <a:t>+}</a:t>
            </a:r>
            <a:endParaRPr lang="de-CH" sz="4000" dirty="0">
              <a:cs typeface="Arial" charset="0"/>
            </a:endParaRPr>
          </a:p>
          <a:p>
            <a:pPr eaLnBrk="1" hangingPunct="1">
              <a:defRPr/>
            </a:pPr>
            <a:endParaRPr lang="de-CH" sz="4000" dirty="0">
              <a:latin typeface="+mn-lt"/>
              <a:cs typeface="Arial" charset="0"/>
            </a:endParaRPr>
          </a:p>
        </p:txBody>
      </p:sp>
      <p:sp>
        <p:nvSpPr>
          <p:cNvPr id="2053" name="Textfeld 5"/>
          <p:cNvSpPr txBox="1">
            <a:spLocks noChangeArrowheads="1"/>
          </p:cNvSpPr>
          <p:nvPr/>
        </p:nvSpPr>
        <p:spPr bwMode="auto">
          <a:xfrm>
            <a:off x="1500188" y="7437438"/>
            <a:ext cx="2080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CH" altLang="en-US" sz="4000" b="1"/>
              <a:t>{insert names and schools of you or your group here}</a:t>
            </a:r>
          </a:p>
        </p:txBody>
      </p:sp>
      <p:sp>
        <p:nvSpPr>
          <p:cNvPr id="2054" name="Textfeld 6"/>
          <p:cNvSpPr txBox="1">
            <a:spLocks noChangeArrowheads="1"/>
          </p:cNvSpPr>
          <p:nvPr/>
        </p:nvSpPr>
        <p:spPr bwMode="auto">
          <a:xfrm>
            <a:off x="1500188" y="8123238"/>
            <a:ext cx="208026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de-CH" altLang="en-US" sz="4000"/>
              <a:t>Supervised by: {insert name here}</a:t>
            </a:r>
          </a:p>
          <a:p>
            <a:pPr>
              <a:buFontTx/>
              <a:buNone/>
            </a:pPr>
            <a:endParaRPr lang="de-CH" altLang="en-US" sz="4000"/>
          </a:p>
        </p:txBody>
      </p:sp>
      <p:cxnSp>
        <p:nvCxnSpPr>
          <p:cNvPr id="9" name="Gerade Verbindung 8"/>
          <p:cNvCxnSpPr/>
          <p:nvPr/>
        </p:nvCxnSpPr>
        <p:spPr>
          <a:xfrm>
            <a:off x="379413" y="9593263"/>
            <a:ext cx="29521150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0016787" y="449262"/>
            <a:ext cx="9653588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54" tIns="199329" rIns="398654" bIns="199329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9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92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92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92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9200">
                <a:solidFill>
                  <a:schemeClr val="tx2"/>
                </a:solidFill>
                <a:latin typeface="Arial" charset="0"/>
              </a:defRPr>
            </a:lvl5pPr>
            <a:lvl6pPr marL="1993272" algn="ctr" rtl="0" fontAlgn="base">
              <a:spcBef>
                <a:spcPct val="0"/>
              </a:spcBef>
              <a:spcAft>
                <a:spcPct val="0"/>
              </a:spcAft>
              <a:defRPr sz="19200">
                <a:solidFill>
                  <a:schemeClr val="tx2"/>
                </a:solidFill>
                <a:latin typeface="Arial" charset="0"/>
              </a:defRPr>
            </a:lvl6pPr>
            <a:lvl7pPr marL="3986544" algn="ctr" rtl="0" fontAlgn="base">
              <a:spcBef>
                <a:spcPct val="0"/>
              </a:spcBef>
              <a:spcAft>
                <a:spcPct val="0"/>
              </a:spcAft>
              <a:defRPr sz="19200">
                <a:solidFill>
                  <a:schemeClr val="tx2"/>
                </a:solidFill>
                <a:latin typeface="Arial" charset="0"/>
              </a:defRPr>
            </a:lvl7pPr>
            <a:lvl8pPr marL="5979815" algn="ctr" rtl="0" fontAlgn="base">
              <a:spcBef>
                <a:spcPct val="0"/>
              </a:spcBef>
              <a:spcAft>
                <a:spcPct val="0"/>
              </a:spcAft>
              <a:defRPr sz="19200">
                <a:solidFill>
                  <a:schemeClr val="tx2"/>
                </a:solidFill>
                <a:latin typeface="Arial" charset="0"/>
              </a:defRPr>
            </a:lvl8pPr>
            <a:lvl9pPr marL="7973087" algn="ctr" rtl="0" fontAlgn="base">
              <a:spcBef>
                <a:spcPct val="0"/>
              </a:spcBef>
              <a:spcAft>
                <a:spcPct val="0"/>
              </a:spcAft>
              <a:defRPr sz="19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CH" altLang="de-DE" sz="4800" kern="0" dirty="0"/>
              <a:t>{</a:t>
            </a:r>
            <a:r>
              <a:rPr lang="de-CH" altLang="de-DE" sz="4800" kern="0" dirty="0" err="1"/>
              <a:t>insert</a:t>
            </a:r>
            <a:r>
              <a:rPr lang="de-CH" altLang="de-DE" sz="4800" kern="0" dirty="0"/>
              <a:t> logo </a:t>
            </a:r>
            <a:r>
              <a:rPr lang="de-CH" altLang="de-DE" sz="4800" kern="0" dirty="0" err="1"/>
              <a:t>of</a:t>
            </a:r>
            <a:r>
              <a:rPr lang="de-CH" altLang="de-DE" sz="4800" kern="0" dirty="0"/>
              <a:t> </a:t>
            </a:r>
            <a:r>
              <a:rPr lang="de-CH" altLang="de-DE" sz="4800" kern="0" dirty="0" err="1"/>
              <a:t>university</a:t>
            </a:r>
            <a:r>
              <a:rPr lang="de-CH" altLang="de-DE" sz="4800" kern="0" dirty="0"/>
              <a:t> </a:t>
            </a:r>
            <a:r>
              <a:rPr lang="de-CH" altLang="de-DE" sz="4800" kern="0" dirty="0" err="1"/>
              <a:t>or</a:t>
            </a:r>
            <a:r>
              <a:rPr lang="de-CH" altLang="de-DE" sz="4800" kern="0" dirty="0"/>
              <a:t> </a:t>
            </a:r>
            <a:r>
              <a:rPr lang="de-CH" altLang="de-DE" sz="4800" kern="0" dirty="0" err="1"/>
              <a:t>company</a:t>
            </a:r>
            <a:r>
              <a:rPr lang="de-CH" altLang="de-DE" sz="4800" kern="0" dirty="0"/>
              <a:t> </a:t>
            </a:r>
            <a:r>
              <a:rPr lang="de-CH" altLang="de-DE" sz="4800" kern="0" dirty="0" err="1"/>
              <a:t>here</a:t>
            </a:r>
            <a:r>
              <a:rPr lang="de-CH" altLang="de-DE" sz="4800" kern="0" dirty="0"/>
              <a:t>}</a:t>
            </a:r>
            <a:endParaRPr lang="en-US" altLang="de-DE" sz="48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302101-544C-4326-8F01-53B2D6671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792" y="32"/>
            <a:ext cx="10688824" cy="3806793"/>
          </a:xfrm>
          <a:prstGeom prst="rect">
            <a:avLst/>
          </a:prstGeom>
        </p:spPr>
      </p:pic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FD533FF7-2028-5A4F-AB0C-588F76F043E1}"/>
              </a:ext>
            </a:extLst>
          </p:cNvPr>
          <p:cNvSpPr/>
          <p:nvPr/>
        </p:nvSpPr>
        <p:spPr>
          <a:xfrm rot="16200000" flipH="1">
            <a:off x="12722107" y="25255421"/>
            <a:ext cx="4796157" cy="30310052"/>
          </a:xfrm>
          <a:prstGeom prst="triangle">
            <a:avLst>
              <a:gd name="adj" fmla="val 100000"/>
            </a:avLst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de-CH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A8FFFDC-D93E-6FE4-7783-DA882CE54021}"/>
              </a:ext>
            </a:extLst>
          </p:cNvPr>
          <p:cNvSpPr txBox="1"/>
          <p:nvPr/>
        </p:nvSpPr>
        <p:spPr>
          <a:xfrm>
            <a:off x="20016787" y="39242471"/>
            <a:ext cx="9883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b="0" dirty="0">
                <a:solidFill>
                  <a:srgbClr val="FFFFFF"/>
                </a:solidFill>
                <a:effectLst/>
                <a:latin typeface="Fira Sans regular" panose="020B0503050000020004" pitchFamily="34" charset="0"/>
                <a:ea typeface="Times New Roman" panose="02020603050405020304" pitchFamily="18" charset="0"/>
              </a:rPr>
              <a:t>STUDIENWOCHE</a:t>
            </a:r>
            <a:br>
              <a:rPr lang="it-IT" sz="4800" b="0" dirty="0">
                <a:solidFill>
                  <a:srgbClr val="FFFFFF"/>
                </a:solidFill>
                <a:effectLst/>
                <a:latin typeface="Fira Sans regular" panose="020B0503050000020004" pitchFamily="34" charset="0"/>
                <a:ea typeface="Times New Roman" panose="02020603050405020304" pitchFamily="18" charset="0"/>
              </a:rPr>
            </a:br>
            <a:r>
              <a:rPr lang="it-IT" sz="4800" b="0" dirty="0">
                <a:solidFill>
                  <a:srgbClr val="FFFFFF"/>
                </a:solidFill>
                <a:effectLst/>
                <a:latin typeface="Fira Sans regular" panose="020B0503050000020004" pitchFamily="34" charset="0"/>
                <a:ea typeface="Times New Roman" panose="02020603050405020304" pitchFamily="18" charset="0"/>
              </a:rPr>
              <a:t>SEMAINE D’ÉTUDES</a:t>
            </a:r>
            <a:br>
              <a:rPr lang="it-IT" sz="4800" b="0" dirty="0">
                <a:solidFill>
                  <a:srgbClr val="FFFFFF"/>
                </a:solidFill>
                <a:effectLst/>
                <a:latin typeface="Fira Sans regular" panose="020B0503050000020004" pitchFamily="34" charset="0"/>
                <a:ea typeface="Times New Roman" panose="02020603050405020304" pitchFamily="18" charset="0"/>
              </a:rPr>
            </a:br>
            <a:r>
              <a:rPr lang="it-IT" sz="4800" b="0" dirty="0">
                <a:solidFill>
                  <a:srgbClr val="FFFFFF"/>
                </a:solidFill>
                <a:effectLst/>
                <a:latin typeface="Fira Sans regular" panose="020B0503050000020004" pitchFamily="34" charset="0"/>
                <a:ea typeface="Times New Roman" panose="02020603050405020304" pitchFamily="18" charset="0"/>
              </a:rPr>
              <a:t>SETTIMANA DI STUDIO</a:t>
            </a:r>
            <a:br>
              <a:rPr lang="it-IT" sz="4800" b="1" dirty="0">
                <a:solidFill>
                  <a:srgbClr val="FFFFFF"/>
                </a:solidFill>
                <a:effectLst/>
                <a:latin typeface="Fira Sans Light" panose="020B0403050000020004" pitchFamily="34" charset="0"/>
                <a:ea typeface="Times New Roman" panose="02020603050405020304" pitchFamily="18" charset="0"/>
              </a:rPr>
            </a:br>
            <a:r>
              <a:rPr lang="it-IT" sz="4800" b="0" dirty="0" err="1">
                <a:solidFill>
                  <a:srgbClr val="FFFFFF"/>
                </a:solidFill>
                <a:effectLst/>
                <a:latin typeface="Fira Sans Light" panose="020B0403050000020004" pitchFamily="34" charset="0"/>
                <a:ea typeface="Times New Roman" panose="02020603050405020304" pitchFamily="18" charset="0"/>
              </a:rPr>
              <a:t>TechXperience</a:t>
            </a:r>
            <a:r>
              <a:rPr lang="it-IT" sz="4800" b="0" dirty="0">
                <a:solidFill>
                  <a:srgbClr val="FFFFFF"/>
                </a:solidFill>
                <a:effectLst/>
                <a:latin typeface="Fira Sans Light" panose="020B0403050000020004" pitchFamily="34" charset="0"/>
                <a:ea typeface="Times New Roman" panose="02020603050405020304" pitchFamily="18" charset="0"/>
              </a:rPr>
              <a:t> 2024</a:t>
            </a:r>
            <a:endParaRPr lang="de-CH" sz="4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4DC9C8D5FE8744922BDFFF65C45B0F" ma:contentTypeVersion="18" ma:contentTypeDescription="Ein neues Dokument erstellen." ma:contentTypeScope="" ma:versionID="c3bc4cde5c67234ecaed4fe87fe5e5d3">
  <xsd:schema xmlns:xsd="http://www.w3.org/2001/XMLSchema" xmlns:xs="http://www.w3.org/2001/XMLSchema" xmlns:p="http://schemas.microsoft.com/office/2006/metadata/properties" xmlns:ns2="692430a5-9874-4c07-9757-233db9726ada" xmlns:ns3="e5e883d6-b490-4181-9f6c-7ee2fdca689e" targetNamespace="http://schemas.microsoft.com/office/2006/metadata/properties" ma:root="true" ma:fieldsID="32fabb3f54c8d0bb803eea11a6c67a5f" ns2:_="" ns3:_="">
    <xsd:import namespace="692430a5-9874-4c07-9757-233db9726ada"/>
    <xsd:import namespace="e5e883d6-b490-4181-9f6c-7ee2fdca68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430a5-9874-4c07-9757-233db9726a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e1ad98d5-1e22-41fa-bcff-6492d3d50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883d6-b490-4181-9f6c-7ee2fdca68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9fd3f87-0b2a-4558-97b1-31968e4fb9c9}" ma:internalName="TaxCatchAll" ma:showField="CatchAllData" ma:web="e5e883d6-b490-4181-9f6c-7ee2fdca6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e883d6-b490-4181-9f6c-7ee2fdca689e" xsi:nil="true"/>
    <SharedWithUsers xmlns="e5e883d6-b490-4181-9f6c-7ee2fdca689e">
      <UserInfo>
        <DisplayName/>
        <AccountId xsi:nil="true"/>
        <AccountType/>
      </UserInfo>
    </SharedWithUsers>
    <lcf76f155ced4ddcb4097134ff3c332f xmlns="692430a5-9874-4c07-9757-233db9726ada">
      <Terms xmlns="http://schemas.microsoft.com/office/infopath/2007/PartnerControls"/>
    </lcf76f155ced4ddcb4097134ff3c332f>
    <MediaLengthInSeconds xmlns="692430a5-9874-4c07-9757-233db9726ada" xsi:nil="true"/>
  </documentManagement>
</p:properties>
</file>

<file path=customXml/itemProps1.xml><?xml version="1.0" encoding="utf-8"?>
<ds:datastoreItem xmlns:ds="http://schemas.openxmlformats.org/officeDocument/2006/customXml" ds:itemID="{3FA3FBF9-DA85-41F5-9314-AFD637318E7A}"/>
</file>

<file path=customXml/itemProps2.xml><?xml version="1.0" encoding="utf-8"?>
<ds:datastoreItem xmlns:ds="http://schemas.openxmlformats.org/officeDocument/2006/customXml" ds:itemID="{7FB6514B-D3E0-4119-B81A-BB8E30487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70341F-3DD4-45BB-AC3D-E505F972F6B3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5e883d6-b490-4181-9f6c-7ee2fdca689e"/>
    <ds:schemaRef ds:uri="dd1f2aa9-4c59-46ba-9ea0-ac5ade363a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Fira Sans Light</vt:lpstr>
      <vt:lpstr>Fira Sans regular</vt:lpstr>
      <vt:lpstr>Times New Roman</vt:lpstr>
      <vt:lpstr>Standarddesign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Studer Sabine</dc:creator>
  <cp:lastModifiedBy>Victor Varga</cp:lastModifiedBy>
  <cp:revision>28</cp:revision>
  <dcterms:created xsi:type="dcterms:W3CDTF">2008-03-05T22:44:05Z</dcterms:created>
  <dcterms:modified xsi:type="dcterms:W3CDTF">2024-11-08T08:45:05Z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0x010100EC4DC9C8D5FE8744922BDFFF65C45B0F</vt:lpwstr>
  </property>
  <property fmtid="{D5CDD505-2E9C-101B-9397-08002B2CF9AE}" pid="3" name="Order">
    <vt:r8>187400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