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85244-E327-447C-89FE-C16944FD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DDAFA0-CA0D-483D-AE9F-4890B868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F417D-99E4-46E5-8F76-CBD4B05F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0ED95-8873-4C0B-A8D2-30738D1C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F0867-0AB9-4E3B-8AA3-186D5F8A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3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B5E93-1384-43DB-B430-D7FD707C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75BE55-967A-4C4F-866F-B55494DF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9EB9A-2960-460D-883A-0118E9A3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9D19A-057C-4B4C-B610-7B71B6C0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87C82F-82F7-4C03-9AC3-324BE215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4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EA89A1-8F69-4E9D-BE69-52B4047E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72CE0F-4E57-44EF-ABE9-DE40A2C76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48F7F0-40F5-4A90-B62A-F4CCB75B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C91A-C0F6-4F6D-8F83-42EEFBBD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59A12-5577-4A01-9B68-A9DECC2E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9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81B7F-7A3D-4C5A-BADF-826B5075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8ADB8-0FF7-4901-92BB-5EF6CC13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9FF63-DF18-4D76-BFAF-24AC884F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ACB98-343F-4F89-8C84-0269C558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D566F-75C6-4A2A-93CC-9B1E7350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85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6E136-0B4A-4A7D-A270-69918D0E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BA0AD6-6AC4-4857-AEE7-018FA25D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CE7AF-3208-4E5D-8785-63D28E75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B440D5-AB59-43CF-9A71-9C6CCC72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4549D-8FB3-4950-AE9E-5632564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74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F9A65-8268-456F-832C-461150DD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75FB3-0C9A-4967-BED7-87B298751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BC24AB-7BC4-4FBC-A211-7EFCA9D9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5A1125-D05C-4D93-AEF4-5CF16139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EAA1D1-E80C-47EC-A8C2-E9ED0E92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147BDA-6BF0-4937-924F-B2A9AB18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78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45B3-48DE-4F56-8147-4496D954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6A636D-283D-49D8-B885-A94AE790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BDB00C-DD93-4C56-B4C7-5BEA6E639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47C1BE-F086-45D8-8305-F666A4151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9D59AA-31B5-42E9-9199-4C86B55F2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F02626-9AD2-4D09-9047-1F0DFCA4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B4D4B1-B93B-4453-BA0E-942BBC78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098817-7306-450A-B063-424B5E10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2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8B0E3-6765-4167-920D-3F151F2C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A76B6E-A1F3-4D9D-B069-239DC888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0C67C5-B557-442A-84DC-D1DA72C2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0D42D6-D24A-45FE-B740-E36CDB19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9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5FF28-5BBD-4AB4-A06B-0B6867B5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482C0-B9C9-4167-A9AE-A8D59191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920A12-9854-4586-8491-09F4C7F7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0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D57D4-862B-4C28-8493-7DBCE153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B636B-9C26-432B-A36B-3BE94BD6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7EAD9D-CBD5-4E34-88A1-99157955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68AB42-7894-4241-B9C8-781CB7FC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F4C03-8B0A-4CAF-9AA5-581B6B0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634D2E-E634-443F-B9A6-285C765E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2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76D8C-457D-4BB4-9B5B-217D1458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B92AA1-9109-47FE-BF36-48A75743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11DCD8-D7CF-48F2-B13F-1281B750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EA9DC-34CE-43E9-B852-9E4EC4E2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A6E612-F7EA-42E5-9780-D4CF31E8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1C28A-54CF-4F0A-8275-CEE17DED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47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7EAFA3-45B7-4539-AD8C-95E33C22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941C6-9500-4B20-8C2B-4EF5D576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8E4C7-7749-44D9-BD11-FDB7E11D1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3332-0F0C-4BB6-B573-ADD4F1961A1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97B2F-54B5-4143-9F4D-FF80FD44E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0E00F-96E6-46EA-BFEE-D0AFA0F0D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6798-8CAC-49FB-A213-4D563235E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53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690F6E-4161-495F-8688-052C48001903}"/>
              </a:ext>
            </a:extLst>
          </p:cNvPr>
          <p:cNvSpPr/>
          <p:nvPr/>
        </p:nvSpPr>
        <p:spPr>
          <a:xfrm>
            <a:off x="1464199" y="1267968"/>
            <a:ext cx="1922320" cy="2434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0B5B435-EDB4-4839-A25C-72BF821E8802}"/>
              </a:ext>
            </a:extLst>
          </p:cNvPr>
          <p:cNvCxnSpPr>
            <a:cxnSpLocks/>
          </p:cNvCxnSpPr>
          <p:nvPr/>
        </p:nvCxnSpPr>
        <p:spPr>
          <a:xfrm>
            <a:off x="1464199" y="1580388"/>
            <a:ext cx="1922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0ED7C6D-B818-4656-9FC5-6CF044F850FE}"/>
              </a:ext>
            </a:extLst>
          </p:cNvPr>
          <p:cNvSpPr txBox="1"/>
          <p:nvPr/>
        </p:nvSpPr>
        <p:spPr>
          <a:xfrm>
            <a:off x="1941892" y="123838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Plateau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B00F-013E-4A03-BF20-6EE00EA8EFA7}"/>
              </a:ext>
            </a:extLst>
          </p:cNvPr>
          <p:cNvSpPr/>
          <p:nvPr/>
        </p:nvSpPr>
        <p:spPr>
          <a:xfrm>
            <a:off x="5535168" y="1267968"/>
            <a:ext cx="1969008" cy="1262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CA9B05A-AEF5-4B6D-AD7F-24356A7BEC1F}"/>
              </a:ext>
            </a:extLst>
          </p:cNvPr>
          <p:cNvCxnSpPr>
            <a:cxnSpLocks/>
          </p:cNvCxnSpPr>
          <p:nvPr/>
        </p:nvCxnSpPr>
        <p:spPr>
          <a:xfrm>
            <a:off x="5535168" y="1580388"/>
            <a:ext cx="1969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CCDCE8B-CB55-4079-9E16-402CEEE97FA9}"/>
              </a:ext>
            </a:extLst>
          </p:cNvPr>
          <p:cNvSpPr txBox="1"/>
          <p:nvPr/>
        </p:nvSpPr>
        <p:spPr>
          <a:xfrm>
            <a:off x="6158034" y="123767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9D4B1-F06B-4425-9592-FB11C0CE2C13}"/>
              </a:ext>
            </a:extLst>
          </p:cNvPr>
          <p:cNvSpPr/>
          <p:nvPr/>
        </p:nvSpPr>
        <p:spPr>
          <a:xfrm>
            <a:off x="4227609" y="3246131"/>
            <a:ext cx="1930425" cy="1189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805077B-561F-49B0-A4B7-0F4AFC43B0A8}"/>
              </a:ext>
            </a:extLst>
          </p:cNvPr>
          <p:cNvCxnSpPr>
            <a:cxnSpLocks/>
          </p:cNvCxnSpPr>
          <p:nvPr/>
        </p:nvCxnSpPr>
        <p:spPr>
          <a:xfrm>
            <a:off x="4227610" y="3559145"/>
            <a:ext cx="1930424" cy="12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1A4FBD-578C-4246-8A0B-B7FB7A1FE8FB}"/>
              </a:ext>
            </a:extLst>
          </p:cNvPr>
          <p:cNvSpPr/>
          <p:nvPr/>
        </p:nvSpPr>
        <p:spPr>
          <a:xfrm>
            <a:off x="6889417" y="3246131"/>
            <a:ext cx="1930424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7DE959F-30A7-453C-B684-6FAC708CD179}"/>
              </a:ext>
            </a:extLst>
          </p:cNvPr>
          <p:cNvCxnSpPr>
            <a:cxnSpLocks/>
          </p:cNvCxnSpPr>
          <p:nvPr/>
        </p:nvCxnSpPr>
        <p:spPr>
          <a:xfrm>
            <a:off x="6889417" y="3558551"/>
            <a:ext cx="1930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C337FFA-0995-42DA-A635-C410C26A401F}"/>
              </a:ext>
            </a:extLst>
          </p:cNvPr>
          <p:cNvSpPr txBox="1"/>
          <p:nvPr/>
        </p:nvSpPr>
        <p:spPr>
          <a:xfrm>
            <a:off x="7082623" y="320889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CaseNumero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8358FC7-7EA0-43D1-BAD1-C4035DB1E490}"/>
              </a:ext>
            </a:extLst>
          </p:cNvPr>
          <p:cNvCxnSpPr>
            <a:cxnSpLocks/>
          </p:cNvCxnSpPr>
          <p:nvPr/>
        </p:nvCxnSpPr>
        <p:spPr>
          <a:xfrm>
            <a:off x="1460166" y="2395331"/>
            <a:ext cx="192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7DA9FB0-3C93-43A2-B171-E6DE7E6414B4}"/>
              </a:ext>
            </a:extLst>
          </p:cNvPr>
          <p:cNvSpPr txBox="1"/>
          <p:nvPr/>
        </p:nvSpPr>
        <p:spPr>
          <a:xfrm>
            <a:off x="1464197" y="1580388"/>
            <a:ext cx="192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enCours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estGagne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estPerdu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5E08043-B0F6-45DD-87A4-82197924EBD9}"/>
              </a:ext>
            </a:extLst>
          </p:cNvPr>
          <p:cNvSpPr txBox="1"/>
          <p:nvPr/>
        </p:nvSpPr>
        <p:spPr>
          <a:xfrm>
            <a:off x="1456092" y="2386921"/>
            <a:ext cx="1715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testGagne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testPerdu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testCaseVide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deplacement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afficher()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D98530D-F9E2-4715-AEED-ABFA29B5920A}"/>
              </a:ext>
            </a:extLst>
          </p:cNvPr>
          <p:cNvSpPr txBox="1"/>
          <p:nvPr/>
        </p:nvSpPr>
        <p:spPr>
          <a:xfrm>
            <a:off x="5527060" y="1946047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deplacement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afficher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1D19919-65FC-4F82-83A9-856BB6C2AC8F}"/>
              </a:ext>
            </a:extLst>
          </p:cNvPr>
          <p:cNvCxnSpPr>
            <a:cxnSpLocks/>
          </p:cNvCxnSpPr>
          <p:nvPr/>
        </p:nvCxnSpPr>
        <p:spPr>
          <a:xfrm>
            <a:off x="5527062" y="1952244"/>
            <a:ext cx="1969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BF2E984E-F542-407E-B80C-B7FF22BD44B8}"/>
              </a:ext>
            </a:extLst>
          </p:cNvPr>
          <p:cNvSpPr txBox="1"/>
          <p:nvPr/>
        </p:nvSpPr>
        <p:spPr>
          <a:xfrm>
            <a:off x="4670081" y="323416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CaseVide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B780809-A1A4-403D-A7FB-42BD31B113C8}"/>
              </a:ext>
            </a:extLst>
          </p:cNvPr>
          <p:cNvSpPr txBox="1"/>
          <p:nvPr/>
        </p:nvSpPr>
        <p:spPr>
          <a:xfrm>
            <a:off x="6889417" y="3559746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valeur 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5BEE3BD-94AC-4F51-B0A2-C011A980D61E}"/>
              </a:ext>
            </a:extLst>
          </p:cNvPr>
          <p:cNvCxnSpPr>
            <a:cxnSpLocks/>
          </p:cNvCxnSpPr>
          <p:nvPr/>
        </p:nvCxnSpPr>
        <p:spPr>
          <a:xfrm>
            <a:off x="6889417" y="3900302"/>
            <a:ext cx="1930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045D109-1B42-484F-AA30-EC9E6F098CDC}"/>
              </a:ext>
            </a:extLst>
          </p:cNvPr>
          <p:cNvCxnSpPr>
            <a:cxnSpLocks/>
          </p:cNvCxnSpPr>
          <p:nvPr/>
        </p:nvCxnSpPr>
        <p:spPr>
          <a:xfrm>
            <a:off x="4219502" y="3854175"/>
            <a:ext cx="1930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77916D5-E5BB-470A-8470-961E7CE2D0BA}"/>
              </a:ext>
            </a:extLst>
          </p:cNvPr>
          <p:cNvSpPr txBox="1"/>
          <p:nvPr/>
        </p:nvSpPr>
        <p:spPr>
          <a:xfrm>
            <a:off x="6881309" y="3894697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deplacement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afficher()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CD0488-6D42-490F-861A-78823C269C7D}"/>
              </a:ext>
            </a:extLst>
          </p:cNvPr>
          <p:cNvSpPr txBox="1"/>
          <p:nvPr/>
        </p:nvSpPr>
        <p:spPr>
          <a:xfrm>
            <a:off x="4227608" y="3850571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deplacement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 afficher()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5F1155A-8A10-4188-9BCB-4D6B151A3878}"/>
              </a:ext>
            </a:extLst>
          </p:cNvPr>
          <p:cNvCxnSpPr>
            <a:cxnSpLocks/>
          </p:cNvCxnSpPr>
          <p:nvPr/>
        </p:nvCxnSpPr>
        <p:spPr>
          <a:xfrm flipV="1">
            <a:off x="7854629" y="288387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C781B45-D7D7-49BE-9557-975AE4D922CE}"/>
              </a:ext>
            </a:extLst>
          </p:cNvPr>
          <p:cNvCxnSpPr>
            <a:cxnSpLocks/>
          </p:cNvCxnSpPr>
          <p:nvPr/>
        </p:nvCxnSpPr>
        <p:spPr>
          <a:xfrm flipV="1">
            <a:off x="5192822" y="2883877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D821986-05A2-4302-A06F-4E83776C77F3}"/>
              </a:ext>
            </a:extLst>
          </p:cNvPr>
          <p:cNvCxnSpPr/>
          <p:nvPr/>
        </p:nvCxnSpPr>
        <p:spPr>
          <a:xfrm flipH="1">
            <a:off x="7207950" y="2883877"/>
            <a:ext cx="653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B5C1EA23-E3EC-4421-A0CA-0ABBA76DEE64}"/>
              </a:ext>
            </a:extLst>
          </p:cNvPr>
          <p:cNvCxnSpPr/>
          <p:nvPr/>
        </p:nvCxnSpPr>
        <p:spPr>
          <a:xfrm flipH="1">
            <a:off x="5184714" y="2883877"/>
            <a:ext cx="6537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F64F7B5A-12DA-4111-B793-FFDD39F14671}"/>
              </a:ext>
            </a:extLst>
          </p:cNvPr>
          <p:cNvSpPr/>
          <p:nvPr/>
        </p:nvSpPr>
        <p:spPr>
          <a:xfrm>
            <a:off x="7117950" y="2540322"/>
            <a:ext cx="180000" cy="18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6D7062AA-659A-4EEF-BBF2-FF4B42F16A8F}"/>
              </a:ext>
            </a:extLst>
          </p:cNvPr>
          <p:cNvSpPr/>
          <p:nvPr/>
        </p:nvSpPr>
        <p:spPr>
          <a:xfrm>
            <a:off x="5748427" y="2540322"/>
            <a:ext cx="180000" cy="18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F299628-84B5-4886-BCBC-168B8A58F3CB}"/>
              </a:ext>
            </a:extLst>
          </p:cNvPr>
          <p:cNvCxnSpPr>
            <a:endCxn id="63" idx="3"/>
          </p:cNvCxnSpPr>
          <p:nvPr/>
        </p:nvCxnSpPr>
        <p:spPr>
          <a:xfrm flipV="1">
            <a:off x="7207950" y="2720322"/>
            <a:ext cx="0" cy="163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F8EB521B-1798-41EA-9557-4248ED94DFB2}"/>
              </a:ext>
            </a:extLst>
          </p:cNvPr>
          <p:cNvCxnSpPr>
            <a:endCxn id="64" idx="3"/>
          </p:cNvCxnSpPr>
          <p:nvPr/>
        </p:nvCxnSpPr>
        <p:spPr>
          <a:xfrm flipV="1">
            <a:off x="5838427" y="2720322"/>
            <a:ext cx="0" cy="163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6DFA4F7B-65A1-4071-AA30-950C5C6AF8C4}"/>
              </a:ext>
            </a:extLst>
          </p:cNvPr>
          <p:cNvSpPr txBox="1"/>
          <p:nvPr/>
        </p:nvSpPr>
        <p:spPr>
          <a:xfrm>
            <a:off x="7241072" y="24635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  <a:endParaRPr lang="fr-FR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743473F2-CEF8-45C9-B03F-CC7FB8568A7C}"/>
              </a:ext>
            </a:extLst>
          </p:cNvPr>
          <p:cNvSpPr txBox="1"/>
          <p:nvPr/>
        </p:nvSpPr>
        <p:spPr>
          <a:xfrm>
            <a:off x="5516443" y="24635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  <a:endParaRPr lang="fr-FR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FBD531E-A505-4575-943F-6FBC37FE8257}"/>
              </a:ext>
            </a:extLst>
          </p:cNvPr>
          <p:cNvSpPr txBox="1"/>
          <p:nvPr/>
        </p:nvSpPr>
        <p:spPr>
          <a:xfrm>
            <a:off x="5184714" y="29895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*</a:t>
            </a:r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E457DB6-02A0-4174-B6B6-2625B2847377}"/>
              </a:ext>
            </a:extLst>
          </p:cNvPr>
          <p:cNvSpPr txBox="1"/>
          <p:nvPr/>
        </p:nvSpPr>
        <p:spPr>
          <a:xfrm>
            <a:off x="7854504" y="29910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*</a:t>
            </a:r>
            <a:endParaRPr lang="fr-FR" dirty="0"/>
          </a:p>
        </p:txBody>
      </p: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34483D8A-D178-4A71-823B-6148682BF0EB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386519" y="1899394"/>
            <a:ext cx="2148649" cy="585960"/>
          </a:xfrm>
          <a:prstGeom prst="bentConnector3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9F96829-078F-4A30-AB50-85337D37EB25}"/>
              </a:ext>
            </a:extLst>
          </p:cNvPr>
          <p:cNvSpPr/>
          <p:nvPr/>
        </p:nvSpPr>
        <p:spPr>
          <a:xfrm rot="2700000">
            <a:off x="3431973" y="2415065"/>
            <a:ext cx="144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ADCB4626-CB75-4E32-8840-46FDFA1B2158}"/>
              </a:ext>
            </a:extLst>
          </p:cNvPr>
          <p:cNvSpPr txBox="1"/>
          <p:nvPr/>
        </p:nvSpPr>
        <p:spPr>
          <a:xfrm>
            <a:off x="3359542" y="20775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  <a:endParaRPr lang="fr-FR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8205AC6-74A9-43CB-A61A-7B5B4DDBC76E}"/>
              </a:ext>
            </a:extLst>
          </p:cNvPr>
          <p:cNvSpPr txBox="1"/>
          <p:nvPr/>
        </p:nvSpPr>
        <p:spPr>
          <a:xfrm>
            <a:off x="5297808" y="16162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044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55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MAGNIER</dc:creator>
  <cp:lastModifiedBy>Arthur MAGNIER</cp:lastModifiedBy>
  <cp:revision>6</cp:revision>
  <dcterms:created xsi:type="dcterms:W3CDTF">2024-10-01T06:20:30Z</dcterms:created>
  <dcterms:modified xsi:type="dcterms:W3CDTF">2024-10-01T07:44:59Z</dcterms:modified>
</cp:coreProperties>
</file>