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1" r:id="rId5"/>
    <p:sldId id="272" r:id="rId6"/>
    <p:sldId id="259" r:id="rId7"/>
    <p:sldId id="261" r:id="rId8"/>
    <p:sldId id="262" r:id="rId9"/>
    <p:sldId id="268" r:id="rId10"/>
    <p:sldId id="269" r:id="rId11"/>
    <p:sldId id="260" r:id="rId12"/>
    <p:sldId id="270" r:id="rId13"/>
    <p:sldId id="266" r:id="rId14"/>
    <p:sldId id="267" r:id="rId15"/>
    <p:sldId id="273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6E65"/>
    <a:srgbClr val="EEE4DA"/>
    <a:srgbClr val="F9F6F2"/>
    <a:srgbClr val="F2B179"/>
    <a:srgbClr val="F59563"/>
    <a:srgbClr val="F67C5F"/>
    <a:srgbClr val="EDE0C9"/>
    <a:srgbClr val="CDC0B4"/>
    <a:srgbClr val="BCAC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6395"/>
  </p:normalViewPr>
  <p:slideViewPr>
    <p:cSldViewPr snapToGrid="0">
      <p:cViewPr varScale="1">
        <p:scale>
          <a:sx n="121" d="100"/>
          <a:sy n="121" d="100"/>
        </p:scale>
        <p:origin x="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4FB8C-80E2-B84D-8F3E-65B213C862AE}" type="datetimeFigureOut">
              <a:rPr lang="fr-FR" smtClean="0"/>
              <a:t>30/09/2024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7C5C1-12CD-C248-B46D-F2310A6E28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92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7C5C1-12CD-C248-B46D-F2310A6E28D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1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7C5C1-12CD-C248-B46D-F2310A6E28D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832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7C5C1-12CD-C248-B46D-F2310A6E28D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669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7C5C1-12CD-C248-B46D-F2310A6E28D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601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7237ED-751E-DA58-2C9A-04665D83D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6317B1-F8EA-086E-7E5D-1118EBCEC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1B34BC-C326-843D-CC98-7EBB281D0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B8EA-CBC3-9147-B099-2E5278A446C5}" type="datetimeFigureOut">
              <a:rPr lang="fr-FR" smtClean="0"/>
              <a:t>30/09/2024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551D8D-073F-1D26-B87C-26BCC6DF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DF4A46-426F-D4E9-6D38-FA094DF3C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BA5B-5298-BF4B-8357-235D9CEBD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24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2C4BD-5F5A-60D3-8870-0A15503C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D289BC-2E09-A050-A0B9-F39B18227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76FC73-B11C-2B5F-6CDD-21CFA0C86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B8EA-CBC3-9147-B099-2E5278A446C5}" type="datetimeFigureOut">
              <a:rPr lang="fr-FR" smtClean="0"/>
              <a:t>30/09/2024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873E27-203C-37BA-34EB-EA96087A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CC612B-4A04-BCE2-A324-4EB35945C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BA5B-5298-BF4B-8357-235D9CEBD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11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AC33589-97EC-4649-99AB-D42F3E6242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15938E-6D4F-A9F2-8C54-A918A74EA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A32D22-33AF-77DC-93D5-CC473546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B8EA-CBC3-9147-B099-2E5278A446C5}" type="datetimeFigureOut">
              <a:rPr lang="fr-FR" smtClean="0"/>
              <a:t>30/09/2024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8EAC56-22CC-A7E5-A6C7-6CE61E040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0E40E5-3A8D-1763-492B-2D45467C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BA5B-5298-BF4B-8357-235D9CEBD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790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0B2DFA-56C8-4977-6ACF-15B871E56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ED5A8D-7862-C745-370B-88696AC74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CF067-DB36-5A4B-9EDD-A7ECFC800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B8EA-CBC3-9147-B099-2E5278A446C5}" type="datetimeFigureOut">
              <a:rPr lang="fr-FR" smtClean="0"/>
              <a:t>30/09/2024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0A035-3817-9BC0-0EE5-C8D71DE4B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572ADB-879C-ADCC-BAB7-5FCC7FCF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BA5B-5298-BF4B-8357-235D9CEBD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67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633E6-492B-2E44-E61E-C2F8C37CC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915870-4031-ACC9-1E08-A4E58DCEE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EA79CA-C71D-BC3A-119F-8D886D97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B8EA-CBC3-9147-B099-2E5278A446C5}" type="datetimeFigureOut">
              <a:rPr lang="fr-FR" smtClean="0"/>
              <a:t>30/09/2024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6A73FD-9249-AD17-8826-0F1572ED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2ED100-8502-2533-9EDD-FB915ADC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BA5B-5298-BF4B-8357-235D9CEBD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76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EA209-D47D-1FD3-8FEC-0E3DFA0B8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55061F-8338-DB35-0B80-1A3E069B1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20EA93-88AF-1FC2-1507-8635ACDF6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937708-F600-FF6C-46E6-E559EC71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B8EA-CBC3-9147-B099-2E5278A446C5}" type="datetimeFigureOut">
              <a:rPr lang="fr-FR" smtClean="0"/>
              <a:t>30/09/2024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D3EDBD-AC9E-98A1-A137-4E1FC4C96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8D9B2B-2346-399E-3D8E-F567D1DE9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BA5B-5298-BF4B-8357-235D9CEBD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563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8C48B0-5765-53A6-E221-1ADC23FC8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8EA67F-6F5C-7833-8918-3005EB613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3D12251-2935-E1CB-C043-967BE2321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745F520-CFC1-E5CC-C7D1-9428D49F9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544CDBE-E703-9297-C49A-EE9329026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89906EF-4A73-9C3D-0786-10C15BCBB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B8EA-CBC3-9147-B099-2E5278A446C5}" type="datetimeFigureOut">
              <a:rPr lang="fr-FR" smtClean="0"/>
              <a:t>30/09/2024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34B8D4-DB38-8404-AA16-72907BB40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98452BD-1968-FF60-B352-0110B953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BA5B-5298-BF4B-8357-235D9CEBD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08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DA263D-2E73-45E2-9D84-96E9D4A68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F62CBEC-E7E9-3537-1F85-E15C70B3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B8EA-CBC3-9147-B099-2E5278A446C5}" type="datetimeFigureOut">
              <a:rPr lang="fr-FR" smtClean="0"/>
              <a:t>30/09/2024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9D6AA02-07A2-7547-5692-7E704AE36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E4F570-12D1-0DA3-A4ED-426D55EFD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BA5B-5298-BF4B-8357-235D9CEBD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46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5748D0F-4C92-3ED9-0AE6-9397D5E56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B8EA-CBC3-9147-B099-2E5278A446C5}" type="datetimeFigureOut">
              <a:rPr lang="fr-FR" smtClean="0"/>
              <a:t>30/09/2024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C58D097-B9C2-D859-BD27-459A7E07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701580-3260-8545-95D3-9BA0F212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BA5B-5298-BF4B-8357-235D9CEBD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7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FCC451-5DAA-2B9D-5FE0-F714E5E0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FA4B47-FF40-0772-7153-419F10B43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A6CE37F-4BDE-11F8-6E30-5688538EE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5F2C39-F3B3-ABBA-D3FD-752F78D2C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B8EA-CBC3-9147-B099-2E5278A446C5}" type="datetimeFigureOut">
              <a:rPr lang="fr-FR" smtClean="0"/>
              <a:t>30/09/2024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39EAF3-B17D-AE70-9E8B-E7CFE1900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1C9462-0C89-950C-384E-5453FD94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BA5B-5298-BF4B-8357-235D9CEBD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84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9C0D8D-0F2A-9080-0A53-E6132EB83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9C9884F-9239-B138-A646-CE02372D3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4E7C5A-E28E-91AA-C6DA-59569DAB3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2593A6-83D9-06A7-06B7-205DDC74C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B8EA-CBC3-9147-B099-2E5278A446C5}" type="datetimeFigureOut">
              <a:rPr lang="fr-FR" smtClean="0"/>
              <a:t>30/09/2024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503DA4-1ACA-1EB7-F317-4757107A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2E65CB-C451-BE18-CA90-2469BDF4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BA5B-5298-BF4B-8357-235D9CEBD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38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3C9FE06-9387-B627-34D6-025CE682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A08920-60B0-A894-5ED9-FBA744D0D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CCEEB-40EB-4E4A-4D16-F5AFBC123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67B8EA-CBC3-9147-B099-2E5278A446C5}" type="datetimeFigureOut">
              <a:rPr lang="fr-FR" smtClean="0"/>
              <a:t>30/09/2024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A86708-BD90-0C13-22EA-26420784A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DE3C99-A961-34F2-F320-30A15CAAF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3EBA5B-5298-BF4B-8357-235D9CEBD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67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slide" Target="slide3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C0D963-471B-0A7A-19BC-8E1FB688474E}"/>
              </a:ext>
            </a:extLst>
          </p:cNvPr>
          <p:cNvSpPr/>
          <p:nvPr/>
        </p:nvSpPr>
        <p:spPr>
          <a:xfrm>
            <a:off x="3394200" y="189000"/>
            <a:ext cx="5403600" cy="64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5C89C7-5B8E-13E9-D553-80B1035B031A}"/>
              </a:ext>
            </a:extLst>
          </p:cNvPr>
          <p:cNvSpPr txBox="1"/>
          <p:nvPr/>
        </p:nvSpPr>
        <p:spPr>
          <a:xfrm>
            <a:off x="5455440" y="602429"/>
            <a:ext cx="132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2048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Bouton d'action : Personnalisé 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E07DD339-7452-39AB-1CF2-DA3A67F5607C}"/>
              </a:ext>
            </a:extLst>
          </p:cNvPr>
          <p:cNvSpPr/>
          <p:nvPr/>
        </p:nvSpPr>
        <p:spPr>
          <a:xfrm>
            <a:off x="5016000" y="2979000"/>
            <a:ext cx="2160000" cy="900000"/>
          </a:xfrm>
          <a:prstGeom prst="actionButtonBlan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Bouton d'action : Personnalisé 6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520D14F-CAFA-3012-FCDF-DC41E7B8ED8C}"/>
              </a:ext>
            </a:extLst>
          </p:cNvPr>
          <p:cNvSpPr/>
          <p:nvPr/>
        </p:nvSpPr>
        <p:spPr>
          <a:xfrm>
            <a:off x="5016000" y="4100315"/>
            <a:ext cx="2160000" cy="900000"/>
          </a:xfrm>
          <a:prstGeom prst="actionButtonBlank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Player</a:t>
            </a:r>
            <a:endParaRPr lang="fr-FR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635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1B964-11D1-9CC0-43C8-5FEB7AC39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1C6D3B-BF46-58D8-4666-08EAC856BC91}"/>
              </a:ext>
            </a:extLst>
          </p:cNvPr>
          <p:cNvSpPr/>
          <p:nvPr/>
        </p:nvSpPr>
        <p:spPr>
          <a:xfrm>
            <a:off x="3394200" y="189000"/>
            <a:ext cx="5403600" cy="64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2B9F4AB3-A334-D5E9-3F23-DBC83E8481EC}"/>
              </a:ext>
            </a:extLst>
          </p:cNvPr>
          <p:cNvGrpSpPr/>
          <p:nvPr/>
        </p:nvGrpSpPr>
        <p:grpSpPr>
          <a:xfrm>
            <a:off x="3666000" y="1559858"/>
            <a:ext cx="4860000" cy="4860000"/>
            <a:chOff x="3666000" y="1398493"/>
            <a:chExt cx="4860000" cy="4860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5AC22B-863C-2ADB-5AD8-35841A61BC46}"/>
                </a:ext>
              </a:extLst>
            </p:cNvPr>
            <p:cNvSpPr/>
            <p:nvPr/>
          </p:nvSpPr>
          <p:spPr>
            <a:xfrm>
              <a:off x="3666000" y="1398493"/>
              <a:ext cx="4860000" cy="4860000"/>
            </a:xfrm>
            <a:prstGeom prst="rect">
              <a:avLst/>
            </a:prstGeom>
            <a:solidFill>
              <a:srgbClr val="BCACA0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1F00AA4-5077-B328-63CC-A19E70F23972}"/>
                </a:ext>
              </a:extLst>
            </p:cNvPr>
            <p:cNvSpPr/>
            <p:nvPr/>
          </p:nvSpPr>
          <p:spPr>
            <a:xfrm>
              <a:off x="3844800" y="1576800"/>
              <a:ext cx="1008000" cy="1008000"/>
            </a:xfrm>
            <a:prstGeom prst="rect">
              <a:avLst/>
            </a:prstGeom>
            <a:solidFill>
              <a:srgbClr val="CDC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5B3D31A-BA51-FDDB-286E-39E33AEF335F}"/>
                </a:ext>
              </a:extLst>
            </p:cNvPr>
            <p:cNvSpPr/>
            <p:nvPr/>
          </p:nvSpPr>
          <p:spPr>
            <a:xfrm>
              <a:off x="5031600" y="1576800"/>
              <a:ext cx="1008000" cy="1008000"/>
            </a:xfrm>
            <a:prstGeom prst="rect">
              <a:avLst/>
            </a:prstGeom>
            <a:solidFill>
              <a:srgbClr val="CDC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57B43A4-9410-BF2D-2968-D94C1B0EE3F9}"/>
                </a:ext>
              </a:extLst>
            </p:cNvPr>
            <p:cNvSpPr/>
            <p:nvPr/>
          </p:nvSpPr>
          <p:spPr>
            <a:xfrm>
              <a:off x="6218400" y="1576800"/>
              <a:ext cx="1008000" cy="1008000"/>
            </a:xfrm>
            <a:prstGeom prst="rect">
              <a:avLst/>
            </a:prstGeom>
            <a:solidFill>
              <a:srgbClr val="CDC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AB191B2-C3F2-7AB3-A81D-9D9B0316DDF9}"/>
                </a:ext>
              </a:extLst>
            </p:cNvPr>
            <p:cNvSpPr/>
            <p:nvPr/>
          </p:nvSpPr>
          <p:spPr>
            <a:xfrm>
              <a:off x="7375200" y="1576800"/>
              <a:ext cx="1008000" cy="1008000"/>
            </a:xfrm>
            <a:prstGeom prst="rect">
              <a:avLst/>
            </a:prstGeom>
            <a:solidFill>
              <a:srgbClr val="CDC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DE6792F-E62E-0DE5-D2BF-E02A87E7D4AD}"/>
                </a:ext>
              </a:extLst>
            </p:cNvPr>
            <p:cNvSpPr/>
            <p:nvPr/>
          </p:nvSpPr>
          <p:spPr>
            <a:xfrm>
              <a:off x="3844800" y="2763107"/>
              <a:ext cx="1008000" cy="1008000"/>
            </a:xfrm>
            <a:prstGeom prst="rect">
              <a:avLst/>
            </a:prstGeom>
            <a:solidFill>
              <a:srgbClr val="CDC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040C80C-3E04-0BD4-F0BF-DCD04027E2D6}"/>
                </a:ext>
              </a:extLst>
            </p:cNvPr>
            <p:cNvSpPr/>
            <p:nvPr/>
          </p:nvSpPr>
          <p:spPr>
            <a:xfrm>
              <a:off x="5031600" y="2763107"/>
              <a:ext cx="1008000" cy="1008000"/>
            </a:xfrm>
            <a:prstGeom prst="rect">
              <a:avLst/>
            </a:prstGeom>
            <a:solidFill>
              <a:srgbClr val="CDC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510C7D-13FA-AB3D-3FF2-3CAC829295D3}"/>
                </a:ext>
              </a:extLst>
            </p:cNvPr>
            <p:cNvSpPr/>
            <p:nvPr/>
          </p:nvSpPr>
          <p:spPr>
            <a:xfrm>
              <a:off x="6218400" y="2763107"/>
              <a:ext cx="1008000" cy="1008000"/>
            </a:xfrm>
            <a:prstGeom prst="rect">
              <a:avLst/>
            </a:prstGeom>
            <a:solidFill>
              <a:srgbClr val="CDC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586D814-3C26-F520-18F6-870410778327}"/>
                </a:ext>
              </a:extLst>
            </p:cNvPr>
            <p:cNvSpPr/>
            <p:nvPr/>
          </p:nvSpPr>
          <p:spPr>
            <a:xfrm>
              <a:off x="7375200" y="2763107"/>
              <a:ext cx="1008000" cy="1008000"/>
            </a:xfrm>
            <a:prstGeom prst="rect">
              <a:avLst/>
            </a:prstGeom>
            <a:solidFill>
              <a:srgbClr val="CDC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FD8702-373D-53FD-53DA-16CA7D60AC89}"/>
                </a:ext>
              </a:extLst>
            </p:cNvPr>
            <p:cNvSpPr/>
            <p:nvPr/>
          </p:nvSpPr>
          <p:spPr>
            <a:xfrm>
              <a:off x="3844800" y="3949414"/>
              <a:ext cx="1008000" cy="1008000"/>
            </a:xfrm>
            <a:prstGeom prst="rect">
              <a:avLst/>
            </a:prstGeom>
            <a:solidFill>
              <a:srgbClr val="CDC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D3862F6-4AD2-C881-331C-909A2062D183}"/>
                </a:ext>
              </a:extLst>
            </p:cNvPr>
            <p:cNvSpPr/>
            <p:nvPr/>
          </p:nvSpPr>
          <p:spPr>
            <a:xfrm>
              <a:off x="5031600" y="3949414"/>
              <a:ext cx="1008000" cy="1008000"/>
            </a:xfrm>
            <a:prstGeom prst="rect">
              <a:avLst/>
            </a:prstGeom>
            <a:solidFill>
              <a:srgbClr val="CDC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F21B701-6F79-5A95-535E-50CD7B4AF829}"/>
                </a:ext>
              </a:extLst>
            </p:cNvPr>
            <p:cNvSpPr/>
            <p:nvPr/>
          </p:nvSpPr>
          <p:spPr>
            <a:xfrm>
              <a:off x="6218400" y="3949414"/>
              <a:ext cx="1008000" cy="1008000"/>
            </a:xfrm>
            <a:prstGeom prst="rect">
              <a:avLst/>
            </a:prstGeom>
            <a:solidFill>
              <a:srgbClr val="CDC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B3FD9AA-1422-DCB1-80EF-59293C005068}"/>
                </a:ext>
              </a:extLst>
            </p:cNvPr>
            <p:cNvSpPr/>
            <p:nvPr/>
          </p:nvSpPr>
          <p:spPr>
            <a:xfrm>
              <a:off x="7375200" y="3949414"/>
              <a:ext cx="1008000" cy="1008000"/>
            </a:xfrm>
            <a:prstGeom prst="rect">
              <a:avLst/>
            </a:prstGeom>
            <a:solidFill>
              <a:srgbClr val="CDC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16A3471-1BF3-C3EC-1B9F-43E75BE18495}"/>
                </a:ext>
              </a:extLst>
            </p:cNvPr>
            <p:cNvSpPr/>
            <p:nvPr/>
          </p:nvSpPr>
          <p:spPr>
            <a:xfrm>
              <a:off x="3844800" y="5103953"/>
              <a:ext cx="1008000" cy="1008000"/>
            </a:xfrm>
            <a:prstGeom prst="rect">
              <a:avLst/>
            </a:prstGeom>
            <a:solidFill>
              <a:srgbClr val="CDC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8520956-D4FB-D2D2-A27B-0958FBF1F0B8}"/>
                </a:ext>
              </a:extLst>
            </p:cNvPr>
            <p:cNvSpPr/>
            <p:nvPr/>
          </p:nvSpPr>
          <p:spPr>
            <a:xfrm>
              <a:off x="5031600" y="5103953"/>
              <a:ext cx="1008000" cy="1008000"/>
            </a:xfrm>
            <a:prstGeom prst="rect">
              <a:avLst/>
            </a:prstGeom>
            <a:solidFill>
              <a:srgbClr val="CDC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E835DD4-652E-C556-2A7E-932A80D12F64}"/>
                </a:ext>
              </a:extLst>
            </p:cNvPr>
            <p:cNvSpPr/>
            <p:nvPr/>
          </p:nvSpPr>
          <p:spPr>
            <a:xfrm>
              <a:off x="6218400" y="5103953"/>
              <a:ext cx="1008000" cy="1008000"/>
            </a:xfrm>
            <a:prstGeom prst="rect">
              <a:avLst/>
            </a:prstGeom>
            <a:solidFill>
              <a:srgbClr val="CDC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977D3FB-E03D-1877-B74F-5B12556FE490}"/>
                </a:ext>
              </a:extLst>
            </p:cNvPr>
            <p:cNvSpPr/>
            <p:nvPr/>
          </p:nvSpPr>
          <p:spPr>
            <a:xfrm>
              <a:off x="7375200" y="5103953"/>
              <a:ext cx="1008000" cy="1008000"/>
            </a:xfrm>
            <a:prstGeom prst="rect">
              <a:avLst/>
            </a:prstGeom>
            <a:solidFill>
              <a:srgbClr val="CDC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ZoneTexte 23">
            <a:extLst>
              <a:ext uri="{FF2B5EF4-FFF2-40B4-BE49-F238E27FC236}">
                <a16:creationId xmlns:a16="http://schemas.microsoft.com/office/drawing/2014/main" id="{87BE47CC-A9C7-7509-2D31-F328F01C47E5}"/>
              </a:ext>
            </a:extLst>
          </p:cNvPr>
          <p:cNvSpPr txBox="1"/>
          <p:nvPr/>
        </p:nvSpPr>
        <p:spPr>
          <a:xfrm>
            <a:off x="4440828" y="777168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Score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12B580F-2712-56A1-EB64-6D99A63311E4}"/>
              </a:ext>
            </a:extLst>
          </p:cNvPr>
          <p:cNvSpPr txBox="1"/>
          <p:nvPr/>
        </p:nvSpPr>
        <p:spPr>
          <a:xfrm>
            <a:off x="6688249" y="777168"/>
            <a:ext cx="1438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Best Score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B0D71EC-3D31-617A-E4C9-C1D8702C5A46}"/>
              </a:ext>
            </a:extLst>
          </p:cNvPr>
          <p:cNvSpPr txBox="1"/>
          <p:nvPr/>
        </p:nvSpPr>
        <p:spPr>
          <a:xfrm>
            <a:off x="4478338" y="1129206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E61424C-382F-2198-06A7-BB51B7BCF80F}"/>
              </a:ext>
            </a:extLst>
          </p:cNvPr>
          <p:cNvSpPr txBox="1"/>
          <p:nvPr/>
        </p:nvSpPr>
        <p:spPr>
          <a:xfrm>
            <a:off x="7000738" y="1132350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Bouton d'action : Personnalisé 2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4EC0E16-D5B5-EA03-5B4B-49BE1A7173ED}"/>
              </a:ext>
            </a:extLst>
          </p:cNvPr>
          <p:cNvSpPr/>
          <p:nvPr/>
        </p:nvSpPr>
        <p:spPr>
          <a:xfrm>
            <a:off x="3466800" y="262800"/>
            <a:ext cx="540000" cy="540000"/>
          </a:xfrm>
          <a:prstGeom prst="actionButtonBlan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9775727-42D2-B9A9-81D2-99C670CAB88B}"/>
              </a:ext>
            </a:extLst>
          </p:cNvPr>
          <p:cNvSpPr txBox="1"/>
          <p:nvPr/>
        </p:nvSpPr>
        <p:spPr>
          <a:xfrm>
            <a:off x="5731156" y="377058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2048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BDBCDE-3474-3913-E69C-27C7C3E57F4C}"/>
              </a:ext>
            </a:extLst>
          </p:cNvPr>
          <p:cNvSpPr/>
          <p:nvPr/>
        </p:nvSpPr>
        <p:spPr>
          <a:xfrm>
            <a:off x="-1" y="-5475"/>
            <a:ext cx="12192000" cy="68760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3ABF0F-2E6B-5E4D-F869-9D739F84495A}"/>
              </a:ext>
            </a:extLst>
          </p:cNvPr>
          <p:cNvSpPr/>
          <p:nvPr/>
        </p:nvSpPr>
        <p:spPr>
          <a:xfrm>
            <a:off x="3935999" y="1985350"/>
            <a:ext cx="4320000" cy="28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E3406FA-258A-D4C0-3490-F748CCF37246}"/>
              </a:ext>
            </a:extLst>
          </p:cNvPr>
          <p:cNvSpPr txBox="1"/>
          <p:nvPr/>
        </p:nvSpPr>
        <p:spPr>
          <a:xfrm>
            <a:off x="4415763" y="2345888"/>
            <a:ext cx="3360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Vous-vous quitter la partie ?</a:t>
            </a:r>
          </a:p>
        </p:txBody>
      </p:sp>
      <p:sp>
        <p:nvSpPr>
          <p:cNvPr id="31" name="Bouton d'action : Personnalisé 3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33C7D1B-9A4D-B751-2597-7D4B1225785D}"/>
              </a:ext>
            </a:extLst>
          </p:cNvPr>
          <p:cNvSpPr/>
          <p:nvPr/>
        </p:nvSpPr>
        <p:spPr>
          <a:xfrm>
            <a:off x="4116810" y="3532248"/>
            <a:ext cx="1800000" cy="540000"/>
          </a:xfrm>
          <a:prstGeom prst="actionButtonBlan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</a:t>
            </a:r>
          </a:p>
        </p:txBody>
      </p:sp>
      <p:sp>
        <p:nvSpPr>
          <p:cNvPr id="32" name="Bouton d'action : Personnalisé 3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112A6A2-C3AD-596F-9F0A-DC05337DF399}"/>
              </a:ext>
            </a:extLst>
          </p:cNvPr>
          <p:cNvSpPr/>
          <p:nvPr/>
        </p:nvSpPr>
        <p:spPr>
          <a:xfrm>
            <a:off x="6309599" y="3532248"/>
            <a:ext cx="1800000" cy="540000"/>
          </a:xfrm>
          <a:prstGeom prst="actionButtonBlan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Oui</a:t>
            </a:r>
          </a:p>
        </p:txBody>
      </p:sp>
    </p:spTree>
    <p:extLst>
      <p:ext uri="{BB962C8B-B14F-4D97-AF65-F5344CB8AC3E}">
        <p14:creationId xmlns:p14="http://schemas.microsoft.com/office/powerpoint/2010/main" val="862559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30377-EBBC-E490-F43B-AE5516E38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65BBAC-23A7-867A-5EDE-ABB5E099D67A}"/>
              </a:ext>
            </a:extLst>
          </p:cNvPr>
          <p:cNvSpPr/>
          <p:nvPr/>
        </p:nvSpPr>
        <p:spPr>
          <a:xfrm>
            <a:off x="3394200" y="189000"/>
            <a:ext cx="5403600" cy="64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D2AA0F-ABD0-625F-449C-2D3C5BA9628E}"/>
              </a:ext>
            </a:extLst>
          </p:cNvPr>
          <p:cNvSpPr/>
          <p:nvPr/>
        </p:nvSpPr>
        <p:spPr>
          <a:xfrm>
            <a:off x="3666000" y="1559858"/>
            <a:ext cx="4860000" cy="4860000"/>
          </a:xfrm>
          <a:prstGeom prst="rect">
            <a:avLst/>
          </a:prstGeom>
          <a:solidFill>
            <a:srgbClr val="BCACA0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FE0FAE-6364-4431-6CBE-FC2CFA7B3E78}"/>
              </a:ext>
            </a:extLst>
          </p:cNvPr>
          <p:cNvSpPr/>
          <p:nvPr/>
        </p:nvSpPr>
        <p:spPr>
          <a:xfrm>
            <a:off x="3844800" y="1738165"/>
            <a:ext cx="1008000" cy="1008000"/>
          </a:xfrm>
          <a:prstGeom prst="rect">
            <a:avLst/>
          </a:prstGeom>
          <a:solidFill>
            <a:srgbClr val="CDC0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DD5A4C-4C0E-F10D-9361-4D77668B41EB}"/>
              </a:ext>
            </a:extLst>
          </p:cNvPr>
          <p:cNvSpPr/>
          <p:nvPr/>
        </p:nvSpPr>
        <p:spPr>
          <a:xfrm>
            <a:off x="5031600" y="1738165"/>
            <a:ext cx="1008000" cy="1008000"/>
          </a:xfrm>
          <a:prstGeom prst="rect">
            <a:avLst/>
          </a:prstGeom>
          <a:solidFill>
            <a:srgbClr val="CDC0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7895E1-0C70-CD8C-E67D-12BEDE2E9126}"/>
              </a:ext>
            </a:extLst>
          </p:cNvPr>
          <p:cNvSpPr/>
          <p:nvPr/>
        </p:nvSpPr>
        <p:spPr>
          <a:xfrm>
            <a:off x="6218400" y="1738165"/>
            <a:ext cx="1008000" cy="1008000"/>
          </a:xfrm>
          <a:prstGeom prst="rect">
            <a:avLst/>
          </a:prstGeom>
          <a:solidFill>
            <a:srgbClr val="CDC0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F54B00-BAFE-D2D4-5F8D-BDBBD98831E0}"/>
              </a:ext>
            </a:extLst>
          </p:cNvPr>
          <p:cNvSpPr/>
          <p:nvPr/>
        </p:nvSpPr>
        <p:spPr>
          <a:xfrm>
            <a:off x="7375200" y="1738165"/>
            <a:ext cx="1008000" cy="1008000"/>
          </a:xfrm>
          <a:prstGeom prst="rect">
            <a:avLst/>
          </a:prstGeom>
          <a:solidFill>
            <a:srgbClr val="CDC0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95AF92-8A36-C5CF-857A-7A934A0F8E81}"/>
              </a:ext>
            </a:extLst>
          </p:cNvPr>
          <p:cNvSpPr/>
          <p:nvPr/>
        </p:nvSpPr>
        <p:spPr>
          <a:xfrm>
            <a:off x="3844800" y="2924472"/>
            <a:ext cx="1008000" cy="1008000"/>
          </a:xfrm>
          <a:prstGeom prst="rect">
            <a:avLst/>
          </a:prstGeom>
          <a:solidFill>
            <a:srgbClr val="CDC0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272D30-E78B-315A-01AD-4D952E756168}"/>
              </a:ext>
            </a:extLst>
          </p:cNvPr>
          <p:cNvSpPr/>
          <p:nvPr/>
        </p:nvSpPr>
        <p:spPr>
          <a:xfrm>
            <a:off x="5031600" y="2924472"/>
            <a:ext cx="1008000" cy="1008000"/>
          </a:xfrm>
          <a:prstGeom prst="rect">
            <a:avLst/>
          </a:prstGeom>
          <a:solidFill>
            <a:srgbClr val="CDC0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D2F9F1-06B3-5D25-8BFF-AA77CC000D11}"/>
              </a:ext>
            </a:extLst>
          </p:cNvPr>
          <p:cNvSpPr/>
          <p:nvPr/>
        </p:nvSpPr>
        <p:spPr>
          <a:xfrm>
            <a:off x="6218400" y="2924472"/>
            <a:ext cx="1008000" cy="1008000"/>
          </a:xfrm>
          <a:prstGeom prst="rect">
            <a:avLst/>
          </a:prstGeom>
          <a:solidFill>
            <a:srgbClr val="CDC0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A264B2-AE36-B451-0EAA-5A52FF7907FE}"/>
              </a:ext>
            </a:extLst>
          </p:cNvPr>
          <p:cNvSpPr/>
          <p:nvPr/>
        </p:nvSpPr>
        <p:spPr>
          <a:xfrm>
            <a:off x="7375200" y="2924472"/>
            <a:ext cx="1008000" cy="1008000"/>
          </a:xfrm>
          <a:prstGeom prst="rect">
            <a:avLst/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500" b="1" dirty="0">
                <a:solidFill>
                  <a:srgbClr val="776E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57C13D-B982-2BB6-4E06-A976156C3E74}"/>
              </a:ext>
            </a:extLst>
          </p:cNvPr>
          <p:cNvSpPr/>
          <p:nvPr/>
        </p:nvSpPr>
        <p:spPr>
          <a:xfrm>
            <a:off x="3844800" y="4110779"/>
            <a:ext cx="1008000" cy="1008000"/>
          </a:xfrm>
          <a:prstGeom prst="rect">
            <a:avLst/>
          </a:prstGeom>
          <a:solidFill>
            <a:srgbClr val="CDC0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D27D6D-2B4A-AD40-632D-6A8EF9F0A5A0}"/>
              </a:ext>
            </a:extLst>
          </p:cNvPr>
          <p:cNvSpPr/>
          <p:nvPr/>
        </p:nvSpPr>
        <p:spPr>
          <a:xfrm>
            <a:off x="5031600" y="5281571"/>
            <a:ext cx="1008000" cy="1008000"/>
          </a:xfrm>
          <a:prstGeom prst="rect">
            <a:avLst/>
          </a:prstGeom>
          <a:solidFill>
            <a:srgbClr val="EDE0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500" b="1" dirty="0">
                <a:solidFill>
                  <a:srgbClr val="776E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C545FF-F9B4-8E4B-E37E-33E3895A604C}"/>
              </a:ext>
            </a:extLst>
          </p:cNvPr>
          <p:cNvSpPr/>
          <p:nvPr/>
        </p:nvSpPr>
        <p:spPr>
          <a:xfrm>
            <a:off x="6218400" y="4110779"/>
            <a:ext cx="1008000" cy="1008000"/>
          </a:xfrm>
          <a:prstGeom prst="rect">
            <a:avLst/>
          </a:prstGeom>
          <a:solidFill>
            <a:srgbClr val="CDC0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31D1B0-B66C-BA8E-09AC-5873E27F444C}"/>
              </a:ext>
            </a:extLst>
          </p:cNvPr>
          <p:cNvSpPr/>
          <p:nvPr/>
        </p:nvSpPr>
        <p:spPr>
          <a:xfrm>
            <a:off x="7375200" y="4110779"/>
            <a:ext cx="1008000" cy="1008000"/>
          </a:xfrm>
          <a:prstGeom prst="rect">
            <a:avLst/>
          </a:prstGeom>
          <a:solidFill>
            <a:srgbClr val="F595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500" b="1" dirty="0">
                <a:solidFill>
                  <a:srgbClr val="F9F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02EF0A-190C-DB9B-EDD2-587F45DD190C}"/>
              </a:ext>
            </a:extLst>
          </p:cNvPr>
          <p:cNvSpPr/>
          <p:nvPr/>
        </p:nvSpPr>
        <p:spPr>
          <a:xfrm>
            <a:off x="3844800" y="5265318"/>
            <a:ext cx="1008000" cy="1008000"/>
          </a:xfrm>
          <a:prstGeom prst="rect">
            <a:avLst/>
          </a:prstGeom>
          <a:solidFill>
            <a:srgbClr val="CDC0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90F465-441A-C47D-EBEC-5833974C5E4F}"/>
              </a:ext>
            </a:extLst>
          </p:cNvPr>
          <p:cNvSpPr/>
          <p:nvPr/>
        </p:nvSpPr>
        <p:spPr>
          <a:xfrm>
            <a:off x="5031600" y="4110779"/>
            <a:ext cx="1008000" cy="1008000"/>
          </a:xfrm>
          <a:prstGeom prst="rect">
            <a:avLst/>
          </a:prstGeom>
          <a:solidFill>
            <a:srgbClr val="CDC0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00877B-55CB-1B3D-5BC7-801B65CC5224}"/>
              </a:ext>
            </a:extLst>
          </p:cNvPr>
          <p:cNvSpPr/>
          <p:nvPr/>
        </p:nvSpPr>
        <p:spPr>
          <a:xfrm>
            <a:off x="6218400" y="5265318"/>
            <a:ext cx="1008000" cy="1008000"/>
          </a:xfrm>
          <a:prstGeom prst="rect">
            <a:avLst/>
          </a:prstGeom>
          <a:solidFill>
            <a:srgbClr val="F2B1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500" b="1" dirty="0">
                <a:solidFill>
                  <a:srgbClr val="F9F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F3E9FD-F738-99C8-4BF3-81F4492973E0}"/>
              </a:ext>
            </a:extLst>
          </p:cNvPr>
          <p:cNvSpPr/>
          <p:nvPr/>
        </p:nvSpPr>
        <p:spPr>
          <a:xfrm>
            <a:off x="7375200" y="5265318"/>
            <a:ext cx="1008000" cy="1008000"/>
          </a:xfrm>
          <a:prstGeom prst="rect">
            <a:avLst/>
          </a:prstGeom>
          <a:solidFill>
            <a:srgbClr val="F67C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500" b="1" dirty="0">
                <a:solidFill>
                  <a:srgbClr val="F9F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498FC6E-5B61-F205-CD50-8A1F76BD5426}"/>
              </a:ext>
            </a:extLst>
          </p:cNvPr>
          <p:cNvSpPr txBox="1"/>
          <p:nvPr/>
        </p:nvSpPr>
        <p:spPr>
          <a:xfrm>
            <a:off x="4440828" y="777168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Score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2CFD510-F39B-92F3-BA52-89D2784ACF78}"/>
              </a:ext>
            </a:extLst>
          </p:cNvPr>
          <p:cNvSpPr txBox="1"/>
          <p:nvPr/>
        </p:nvSpPr>
        <p:spPr>
          <a:xfrm>
            <a:off x="6688249" y="777168"/>
            <a:ext cx="1438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Best Score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2E5BE97-0E89-69F8-EA97-CDD887E1C580}"/>
              </a:ext>
            </a:extLst>
          </p:cNvPr>
          <p:cNvSpPr txBox="1"/>
          <p:nvPr/>
        </p:nvSpPr>
        <p:spPr>
          <a:xfrm>
            <a:off x="4434167" y="1144800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3190397-94B1-1A57-D7ED-59E41BC5E47D}"/>
              </a:ext>
            </a:extLst>
          </p:cNvPr>
          <p:cNvSpPr txBox="1"/>
          <p:nvPr/>
        </p:nvSpPr>
        <p:spPr>
          <a:xfrm>
            <a:off x="6971980" y="1144800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Bouton d'action : Personnalisé 2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BF8A9BE-04B4-CCFE-E9BC-D9ADA9B63399}"/>
              </a:ext>
            </a:extLst>
          </p:cNvPr>
          <p:cNvSpPr/>
          <p:nvPr/>
        </p:nvSpPr>
        <p:spPr>
          <a:xfrm>
            <a:off x="3466800" y="262800"/>
            <a:ext cx="540000" cy="540000"/>
          </a:xfrm>
          <a:prstGeom prst="actionButtonBlan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0FD556C-5A1F-D6CE-D8F9-0C32CBD4B34E}"/>
              </a:ext>
            </a:extLst>
          </p:cNvPr>
          <p:cNvSpPr txBox="1"/>
          <p:nvPr/>
        </p:nvSpPr>
        <p:spPr>
          <a:xfrm>
            <a:off x="5731156" y="377058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2048</a:t>
            </a:r>
          </a:p>
        </p:txBody>
      </p:sp>
      <p:sp>
        <p:nvSpPr>
          <p:cNvPr id="31" name="Bouton d'action : Personnalisé 3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F47E0C3-4D66-ED9C-5398-1B71FFD5A11E}"/>
              </a:ext>
            </a:extLst>
          </p:cNvPr>
          <p:cNvSpPr/>
          <p:nvPr/>
        </p:nvSpPr>
        <p:spPr>
          <a:xfrm>
            <a:off x="763793" y="2386165"/>
            <a:ext cx="1800000" cy="720000"/>
          </a:xfrm>
          <a:prstGeom prst="actionButtonBlan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Gagné</a:t>
            </a:r>
          </a:p>
        </p:txBody>
      </p:sp>
      <p:sp>
        <p:nvSpPr>
          <p:cNvPr id="32" name="Bouton d'action : Personnalisé 3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3BDC769E-FFBB-CED6-FD23-C0B363098754}"/>
              </a:ext>
            </a:extLst>
          </p:cNvPr>
          <p:cNvSpPr/>
          <p:nvPr/>
        </p:nvSpPr>
        <p:spPr>
          <a:xfrm>
            <a:off x="763793" y="4905318"/>
            <a:ext cx="1800000" cy="720000"/>
          </a:xfrm>
          <a:prstGeom prst="actionButtonBlan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Perdu</a:t>
            </a:r>
          </a:p>
        </p:txBody>
      </p:sp>
    </p:spTree>
    <p:extLst>
      <p:ext uri="{BB962C8B-B14F-4D97-AF65-F5344CB8AC3E}">
        <p14:creationId xmlns:p14="http://schemas.microsoft.com/office/powerpoint/2010/main" val="2136378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D2596-2C08-ABC5-C5EA-3CC985A53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054E0C-3A20-4BE9-5E75-533965BAA8EE}"/>
              </a:ext>
            </a:extLst>
          </p:cNvPr>
          <p:cNvSpPr/>
          <p:nvPr/>
        </p:nvSpPr>
        <p:spPr>
          <a:xfrm>
            <a:off x="3394200" y="189000"/>
            <a:ext cx="5403600" cy="64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73B4603C-0390-9C7C-BAD1-A0BA3AFF4CCD}"/>
              </a:ext>
            </a:extLst>
          </p:cNvPr>
          <p:cNvGrpSpPr/>
          <p:nvPr/>
        </p:nvGrpSpPr>
        <p:grpSpPr>
          <a:xfrm>
            <a:off x="3666000" y="1559858"/>
            <a:ext cx="4860000" cy="4860000"/>
            <a:chOff x="3666000" y="1398493"/>
            <a:chExt cx="4860000" cy="4860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44B6174-EFFB-BD8E-92F1-F4DFC89A5713}"/>
                </a:ext>
              </a:extLst>
            </p:cNvPr>
            <p:cNvSpPr/>
            <p:nvPr/>
          </p:nvSpPr>
          <p:spPr>
            <a:xfrm>
              <a:off x="3666000" y="1398493"/>
              <a:ext cx="4860000" cy="4860000"/>
            </a:xfrm>
            <a:prstGeom prst="rect">
              <a:avLst/>
            </a:prstGeom>
            <a:solidFill>
              <a:srgbClr val="BCACA0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86A201F-5CD7-03B0-CABC-609EA18AC9E9}"/>
                </a:ext>
              </a:extLst>
            </p:cNvPr>
            <p:cNvSpPr/>
            <p:nvPr/>
          </p:nvSpPr>
          <p:spPr>
            <a:xfrm>
              <a:off x="3844800" y="1576800"/>
              <a:ext cx="1008000" cy="1008000"/>
            </a:xfrm>
            <a:prstGeom prst="rect">
              <a:avLst/>
            </a:prstGeom>
            <a:solidFill>
              <a:srgbClr val="CDC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93CA62-A5B7-579B-0233-20B41CFD2C8B}"/>
                </a:ext>
              </a:extLst>
            </p:cNvPr>
            <p:cNvSpPr/>
            <p:nvPr/>
          </p:nvSpPr>
          <p:spPr>
            <a:xfrm>
              <a:off x="5031600" y="1576800"/>
              <a:ext cx="1008000" cy="1008000"/>
            </a:xfrm>
            <a:prstGeom prst="rect">
              <a:avLst/>
            </a:prstGeom>
            <a:solidFill>
              <a:srgbClr val="CDC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821B18D-4265-35CC-9C47-E479382191FE}"/>
                </a:ext>
              </a:extLst>
            </p:cNvPr>
            <p:cNvSpPr/>
            <p:nvPr/>
          </p:nvSpPr>
          <p:spPr>
            <a:xfrm>
              <a:off x="6218400" y="1576800"/>
              <a:ext cx="1008000" cy="1008000"/>
            </a:xfrm>
            <a:prstGeom prst="rect">
              <a:avLst/>
            </a:prstGeom>
            <a:solidFill>
              <a:srgbClr val="CDC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69E1653-0799-5493-DC0E-F02DC5984C99}"/>
                </a:ext>
              </a:extLst>
            </p:cNvPr>
            <p:cNvSpPr/>
            <p:nvPr/>
          </p:nvSpPr>
          <p:spPr>
            <a:xfrm>
              <a:off x="7375200" y="1576800"/>
              <a:ext cx="1008000" cy="1008000"/>
            </a:xfrm>
            <a:prstGeom prst="rect">
              <a:avLst/>
            </a:prstGeom>
            <a:solidFill>
              <a:srgbClr val="CDC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A14D992-1F9A-ACEE-7CF5-0DAE9BA2772F}"/>
                </a:ext>
              </a:extLst>
            </p:cNvPr>
            <p:cNvSpPr/>
            <p:nvPr/>
          </p:nvSpPr>
          <p:spPr>
            <a:xfrm>
              <a:off x="3844800" y="2763107"/>
              <a:ext cx="1008000" cy="1008000"/>
            </a:xfrm>
            <a:prstGeom prst="rect">
              <a:avLst/>
            </a:prstGeom>
            <a:solidFill>
              <a:srgbClr val="CDC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11E2E01-9B14-6D61-DE36-F544BCA6A518}"/>
                </a:ext>
              </a:extLst>
            </p:cNvPr>
            <p:cNvSpPr/>
            <p:nvPr/>
          </p:nvSpPr>
          <p:spPr>
            <a:xfrm>
              <a:off x="5031600" y="2763107"/>
              <a:ext cx="1008000" cy="1008000"/>
            </a:xfrm>
            <a:prstGeom prst="rect">
              <a:avLst/>
            </a:prstGeom>
            <a:solidFill>
              <a:srgbClr val="CDC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BD9E4B9-7028-DE7F-0A57-9DF06459B909}"/>
                </a:ext>
              </a:extLst>
            </p:cNvPr>
            <p:cNvSpPr/>
            <p:nvPr/>
          </p:nvSpPr>
          <p:spPr>
            <a:xfrm>
              <a:off x="6218400" y="2763107"/>
              <a:ext cx="1008000" cy="1008000"/>
            </a:xfrm>
            <a:prstGeom prst="rect">
              <a:avLst/>
            </a:prstGeom>
            <a:solidFill>
              <a:srgbClr val="CDC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5A1AEDC-1920-BBCC-87EE-68D4853D539A}"/>
                </a:ext>
              </a:extLst>
            </p:cNvPr>
            <p:cNvSpPr/>
            <p:nvPr/>
          </p:nvSpPr>
          <p:spPr>
            <a:xfrm>
              <a:off x="7375200" y="2763107"/>
              <a:ext cx="1008000" cy="1008000"/>
            </a:xfrm>
            <a:prstGeom prst="rect">
              <a:avLst/>
            </a:prstGeom>
            <a:solidFill>
              <a:srgbClr val="CDC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42D0C8F-24EA-C6B9-F74A-FCB0B4EBE9DE}"/>
                </a:ext>
              </a:extLst>
            </p:cNvPr>
            <p:cNvSpPr/>
            <p:nvPr/>
          </p:nvSpPr>
          <p:spPr>
            <a:xfrm>
              <a:off x="3844800" y="3949414"/>
              <a:ext cx="1008000" cy="1008000"/>
            </a:xfrm>
            <a:prstGeom prst="rect">
              <a:avLst/>
            </a:prstGeom>
            <a:solidFill>
              <a:srgbClr val="CDC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9D6C286-1D9F-8E6A-640B-A7C963E02D68}"/>
                </a:ext>
              </a:extLst>
            </p:cNvPr>
            <p:cNvSpPr/>
            <p:nvPr/>
          </p:nvSpPr>
          <p:spPr>
            <a:xfrm>
              <a:off x="5031600" y="3949414"/>
              <a:ext cx="1008000" cy="1008000"/>
            </a:xfrm>
            <a:prstGeom prst="rect">
              <a:avLst/>
            </a:prstGeom>
            <a:solidFill>
              <a:srgbClr val="CDC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109D901-5CB1-8707-BF46-8B5C20F6DD04}"/>
                </a:ext>
              </a:extLst>
            </p:cNvPr>
            <p:cNvSpPr/>
            <p:nvPr/>
          </p:nvSpPr>
          <p:spPr>
            <a:xfrm>
              <a:off x="6218400" y="3949414"/>
              <a:ext cx="1008000" cy="1008000"/>
            </a:xfrm>
            <a:prstGeom prst="rect">
              <a:avLst/>
            </a:prstGeom>
            <a:solidFill>
              <a:srgbClr val="CDC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3CC0682-5CD3-C1B8-39A6-03A5544C01C0}"/>
                </a:ext>
              </a:extLst>
            </p:cNvPr>
            <p:cNvSpPr/>
            <p:nvPr/>
          </p:nvSpPr>
          <p:spPr>
            <a:xfrm>
              <a:off x="7375200" y="3949414"/>
              <a:ext cx="1008000" cy="1008000"/>
            </a:xfrm>
            <a:prstGeom prst="rect">
              <a:avLst/>
            </a:prstGeom>
            <a:solidFill>
              <a:srgbClr val="CDC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CBFB209-A61B-CB11-F66E-A72BA0CC406E}"/>
                </a:ext>
              </a:extLst>
            </p:cNvPr>
            <p:cNvSpPr/>
            <p:nvPr/>
          </p:nvSpPr>
          <p:spPr>
            <a:xfrm>
              <a:off x="3844800" y="5103953"/>
              <a:ext cx="1008000" cy="1008000"/>
            </a:xfrm>
            <a:prstGeom prst="rect">
              <a:avLst/>
            </a:prstGeom>
            <a:solidFill>
              <a:srgbClr val="CDC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7D48988-3F30-B842-20A8-DD6D13D03EFD}"/>
                </a:ext>
              </a:extLst>
            </p:cNvPr>
            <p:cNvSpPr/>
            <p:nvPr/>
          </p:nvSpPr>
          <p:spPr>
            <a:xfrm>
              <a:off x="5031600" y="5103953"/>
              <a:ext cx="1008000" cy="1008000"/>
            </a:xfrm>
            <a:prstGeom prst="rect">
              <a:avLst/>
            </a:prstGeom>
            <a:solidFill>
              <a:srgbClr val="CDC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61A839-B5B4-3A04-2D62-C125614AAE6F}"/>
                </a:ext>
              </a:extLst>
            </p:cNvPr>
            <p:cNvSpPr/>
            <p:nvPr/>
          </p:nvSpPr>
          <p:spPr>
            <a:xfrm>
              <a:off x="6218400" y="5103953"/>
              <a:ext cx="1008000" cy="1008000"/>
            </a:xfrm>
            <a:prstGeom prst="rect">
              <a:avLst/>
            </a:prstGeom>
            <a:solidFill>
              <a:srgbClr val="CDC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4B78C3-D084-0BB5-569F-D319CE4F6998}"/>
                </a:ext>
              </a:extLst>
            </p:cNvPr>
            <p:cNvSpPr/>
            <p:nvPr/>
          </p:nvSpPr>
          <p:spPr>
            <a:xfrm>
              <a:off x="7375200" y="5103953"/>
              <a:ext cx="1008000" cy="1008000"/>
            </a:xfrm>
            <a:prstGeom prst="rect">
              <a:avLst/>
            </a:prstGeom>
            <a:solidFill>
              <a:srgbClr val="CDC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ZoneTexte 23">
            <a:extLst>
              <a:ext uri="{FF2B5EF4-FFF2-40B4-BE49-F238E27FC236}">
                <a16:creationId xmlns:a16="http://schemas.microsoft.com/office/drawing/2014/main" id="{7EBEC78C-5700-862F-E6B4-1A7A0AD97B35}"/>
              </a:ext>
            </a:extLst>
          </p:cNvPr>
          <p:cNvSpPr txBox="1"/>
          <p:nvPr/>
        </p:nvSpPr>
        <p:spPr>
          <a:xfrm>
            <a:off x="4440828" y="777168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Score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255F6A0-98F6-A59C-C976-9460BDBFD1D2}"/>
              </a:ext>
            </a:extLst>
          </p:cNvPr>
          <p:cNvSpPr txBox="1"/>
          <p:nvPr/>
        </p:nvSpPr>
        <p:spPr>
          <a:xfrm>
            <a:off x="6688249" y="777168"/>
            <a:ext cx="1438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Best Score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9DF211E-BE8D-E774-C71C-625D2B9289C3}"/>
              </a:ext>
            </a:extLst>
          </p:cNvPr>
          <p:cNvSpPr txBox="1"/>
          <p:nvPr/>
        </p:nvSpPr>
        <p:spPr>
          <a:xfrm>
            <a:off x="4478338" y="1129206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AD50C63-61E6-4D7F-4958-C7A3FFFF49D1}"/>
              </a:ext>
            </a:extLst>
          </p:cNvPr>
          <p:cNvSpPr txBox="1"/>
          <p:nvPr/>
        </p:nvSpPr>
        <p:spPr>
          <a:xfrm>
            <a:off x="7000738" y="1132350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Bouton d'action : Personnalisé 2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C63DF63-22EA-0AAE-6DED-08C4A826E6C8}"/>
              </a:ext>
            </a:extLst>
          </p:cNvPr>
          <p:cNvSpPr/>
          <p:nvPr/>
        </p:nvSpPr>
        <p:spPr>
          <a:xfrm>
            <a:off x="3466800" y="262800"/>
            <a:ext cx="540000" cy="540000"/>
          </a:xfrm>
          <a:prstGeom prst="actionButtonBlan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6065413-5DE7-4133-3DA3-81668E9263DA}"/>
              </a:ext>
            </a:extLst>
          </p:cNvPr>
          <p:cNvSpPr txBox="1"/>
          <p:nvPr/>
        </p:nvSpPr>
        <p:spPr>
          <a:xfrm>
            <a:off x="5731156" y="377058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2048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1CFF24-EE63-A827-461E-A76674E3C5B3}"/>
              </a:ext>
            </a:extLst>
          </p:cNvPr>
          <p:cNvSpPr/>
          <p:nvPr/>
        </p:nvSpPr>
        <p:spPr>
          <a:xfrm>
            <a:off x="0" y="0"/>
            <a:ext cx="12192000" cy="68760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37B56-1143-3018-9B3E-ED10D7F1DF30}"/>
              </a:ext>
            </a:extLst>
          </p:cNvPr>
          <p:cNvSpPr/>
          <p:nvPr/>
        </p:nvSpPr>
        <p:spPr>
          <a:xfrm>
            <a:off x="3935999" y="1985350"/>
            <a:ext cx="4320000" cy="28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230E897-DDFC-0825-0CD9-FCD7D5A7B8BA}"/>
              </a:ext>
            </a:extLst>
          </p:cNvPr>
          <p:cNvSpPr txBox="1"/>
          <p:nvPr/>
        </p:nvSpPr>
        <p:spPr>
          <a:xfrm>
            <a:off x="4415763" y="2345888"/>
            <a:ext cx="3360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Vous-vous quitter la partie ?</a:t>
            </a:r>
          </a:p>
        </p:txBody>
      </p:sp>
      <p:sp>
        <p:nvSpPr>
          <p:cNvPr id="31" name="Bouton d'action : Personnalisé 3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5E48F95-3A00-D22F-48A2-33468859053A}"/>
              </a:ext>
            </a:extLst>
          </p:cNvPr>
          <p:cNvSpPr/>
          <p:nvPr/>
        </p:nvSpPr>
        <p:spPr>
          <a:xfrm>
            <a:off x="4116810" y="3532248"/>
            <a:ext cx="1800000" cy="540000"/>
          </a:xfrm>
          <a:prstGeom prst="actionButtonBlan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</a:t>
            </a:r>
          </a:p>
        </p:txBody>
      </p:sp>
      <p:sp>
        <p:nvSpPr>
          <p:cNvPr id="32" name="Bouton d'action : Personnalisé 3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DD6EA2BC-BD51-D7F5-D520-4D935C961B0B}"/>
              </a:ext>
            </a:extLst>
          </p:cNvPr>
          <p:cNvSpPr/>
          <p:nvPr/>
        </p:nvSpPr>
        <p:spPr>
          <a:xfrm>
            <a:off x="6309599" y="3532248"/>
            <a:ext cx="1800000" cy="540000"/>
          </a:xfrm>
          <a:prstGeom prst="actionButtonBlan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Oui</a:t>
            </a:r>
          </a:p>
        </p:txBody>
      </p:sp>
    </p:spTree>
    <p:extLst>
      <p:ext uri="{BB962C8B-B14F-4D97-AF65-F5344CB8AC3E}">
        <p14:creationId xmlns:p14="http://schemas.microsoft.com/office/powerpoint/2010/main" val="971281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719DA-7514-FE50-1318-4AB9FC783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519469-707A-30BA-D0F3-C80438A13BD2}"/>
              </a:ext>
            </a:extLst>
          </p:cNvPr>
          <p:cNvSpPr/>
          <p:nvPr/>
        </p:nvSpPr>
        <p:spPr>
          <a:xfrm>
            <a:off x="3394200" y="189000"/>
            <a:ext cx="5403600" cy="64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75658D17-48BB-A6D2-E818-E0CEE05837C6}"/>
              </a:ext>
            </a:extLst>
          </p:cNvPr>
          <p:cNvGrpSpPr/>
          <p:nvPr/>
        </p:nvGrpSpPr>
        <p:grpSpPr>
          <a:xfrm>
            <a:off x="3666000" y="1559858"/>
            <a:ext cx="4860000" cy="4860000"/>
            <a:chOff x="3666000" y="1398493"/>
            <a:chExt cx="4860000" cy="4860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5F4ED16-1C4F-EBD0-B7B2-6A8E84503BA9}"/>
                </a:ext>
              </a:extLst>
            </p:cNvPr>
            <p:cNvSpPr/>
            <p:nvPr/>
          </p:nvSpPr>
          <p:spPr>
            <a:xfrm>
              <a:off x="3666000" y="1398493"/>
              <a:ext cx="4860000" cy="4860000"/>
            </a:xfrm>
            <a:prstGeom prst="rect">
              <a:avLst/>
            </a:prstGeom>
            <a:solidFill>
              <a:srgbClr val="BCACA0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7B835F1-176C-1403-86F2-A4A6095F8A34}"/>
                </a:ext>
              </a:extLst>
            </p:cNvPr>
            <p:cNvSpPr/>
            <p:nvPr/>
          </p:nvSpPr>
          <p:spPr>
            <a:xfrm>
              <a:off x="3844800" y="1576800"/>
              <a:ext cx="1008000" cy="1008000"/>
            </a:xfrm>
            <a:prstGeom prst="rect">
              <a:avLst/>
            </a:prstGeom>
            <a:solidFill>
              <a:srgbClr val="CDC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3722F3-E825-F4FA-5330-46D1920932CC}"/>
                </a:ext>
              </a:extLst>
            </p:cNvPr>
            <p:cNvSpPr/>
            <p:nvPr/>
          </p:nvSpPr>
          <p:spPr>
            <a:xfrm>
              <a:off x="5031600" y="1576800"/>
              <a:ext cx="1008000" cy="1008000"/>
            </a:xfrm>
            <a:prstGeom prst="rect">
              <a:avLst/>
            </a:prstGeom>
            <a:solidFill>
              <a:srgbClr val="CDC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BC02099-9A35-1DD5-764B-C41830BF4FBA}"/>
                </a:ext>
              </a:extLst>
            </p:cNvPr>
            <p:cNvSpPr/>
            <p:nvPr/>
          </p:nvSpPr>
          <p:spPr>
            <a:xfrm>
              <a:off x="6218400" y="1576800"/>
              <a:ext cx="1008000" cy="1008000"/>
            </a:xfrm>
            <a:prstGeom prst="rect">
              <a:avLst/>
            </a:prstGeom>
            <a:solidFill>
              <a:srgbClr val="CDC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520CCF4-FDF7-FF6E-086B-DB0A1755DD2B}"/>
                </a:ext>
              </a:extLst>
            </p:cNvPr>
            <p:cNvSpPr/>
            <p:nvPr/>
          </p:nvSpPr>
          <p:spPr>
            <a:xfrm>
              <a:off x="7375200" y="1576800"/>
              <a:ext cx="1008000" cy="1008000"/>
            </a:xfrm>
            <a:prstGeom prst="rect">
              <a:avLst/>
            </a:prstGeom>
            <a:solidFill>
              <a:srgbClr val="CDC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CF60F40-D127-3636-BD22-A879189E722C}"/>
                </a:ext>
              </a:extLst>
            </p:cNvPr>
            <p:cNvSpPr/>
            <p:nvPr/>
          </p:nvSpPr>
          <p:spPr>
            <a:xfrm>
              <a:off x="3844800" y="2763107"/>
              <a:ext cx="1008000" cy="1008000"/>
            </a:xfrm>
            <a:prstGeom prst="rect">
              <a:avLst/>
            </a:prstGeom>
            <a:solidFill>
              <a:srgbClr val="CDC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AAD34B2-4A91-B9F6-3753-3B3A85733EC7}"/>
                </a:ext>
              </a:extLst>
            </p:cNvPr>
            <p:cNvSpPr/>
            <p:nvPr/>
          </p:nvSpPr>
          <p:spPr>
            <a:xfrm>
              <a:off x="5031600" y="2763107"/>
              <a:ext cx="1008000" cy="1008000"/>
            </a:xfrm>
            <a:prstGeom prst="rect">
              <a:avLst/>
            </a:prstGeom>
            <a:solidFill>
              <a:srgbClr val="CDC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13F0C7-7C73-D81C-CC94-F1E1E7213275}"/>
                </a:ext>
              </a:extLst>
            </p:cNvPr>
            <p:cNvSpPr/>
            <p:nvPr/>
          </p:nvSpPr>
          <p:spPr>
            <a:xfrm>
              <a:off x="6218400" y="2763107"/>
              <a:ext cx="1008000" cy="1008000"/>
            </a:xfrm>
            <a:prstGeom prst="rect">
              <a:avLst/>
            </a:prstGeom>
            <a:solidFill>
              <a:srgbClr val="CDC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EB8D82-9912-2404-0B0E-2FA3A8BF8C04}"/>
                </a:ext>
              </a:extLst>
            </p:cNvPr>
            <p:cNvSpPr/>
            <p:nvPr/>
          </p:nvSpPr>
          <p:spPr>
            <a:xfrm>
              <a:off x="7375200" y="2763107"/>
              <a:ext cx="1008000" cy="1008000"/>
            </a:xfrm>
            <a:prstGeom prst="rect">
              <a:avLst/>
            </a:prstGeom>
            <a:solidFill>
              <a:srgbClr val="CDC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0570A1C-A38D-DAF5-5F0A-F43D6B20F473}"/>
                </a:ext>
              </a:extLst>
            </p:cNvPr>
            <p:cNvSpPr/>
            <p:nvPr/>
          </p:nvSpPr>
          <p:spPr>
            <a:xfrm>
              <a:off x="3844800" y="3949414"/>
              <a:ext cx="1008000" cy="1008000"/>
            </a:xfrm>
            <a:prstGeom prst="rect">
              <a:avLst/>
            </a:prstGeom>
            <a:solidFill>
              <a:srgbClr val="CDC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E58EA18-767F-DCC7-AFB0-371D17F6E945}"/>
                </a:ext>
              </a:extLst>
            </p:cNvPr>
            <p:cNvSpPr/>
            <p:nvPr/>
          </p:nvSpPr>
          <p:spPr>
            <a:xfrm>
              <a:off x="5031600" y="3949414"/>
              <a:ext cx="1008000" cy="1008000"/>
            </a:xfrm>
            <a:prstGeom prst="rect">
              <a:avLst/>
            </a:prstGeom>
            <a:solidFill>
              <a:srgbClr val="CDC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1A8BDE5-793F-67E2-2400-09A69AD53417}"/>
                </a:ext>
              </a:extLst>
            </p:cNvPr>
            <p:cNvSpPr/>
            <p:nvPr/>
          </p:nvSpPr>
          <p:spPr>
            <a:xfrm>
              <a:off x="6218400" y="3949414"/>
              <a:ext cx="1008000" cy="1008000"/>
            </a:xfrm>
            <a:prstGeom prst="rect">
              <a:avLst/>
            </a:prstGeom>
            <a:solidFill>
              <a:srgbClr val="CDC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285EC6-6839-BE28-63CA-80926DDBAAF6}"/>
                </a:ext>
              </a:extLst>
            </p:cNvPr>
            <p:cNvSpPr/>
            <p:nvPr/>
          </p:nvSpPr>
          <p:spPr>
            <a:xfrm>
              <a:off x="7375200" y="3949414"/>
              <a:ext cx="1008000" cy="1008000"/>
            </a:xfrm>
            <a:prstGeom prst="rect">
              <a:avLst/>
            </a:prstGeom>
            <a:solidFill>
              <a:srgbClr val="CDC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FACFB2-0D47-83E7-B93A-03E9B21A456B}"/>
                </a:ext>
              </a:extLst>
            </p:cNvPr>
            <p:cNvSpPr/>
            <p:nvPr/>
          </p:nvSpPr>
          <p:spPr>
            <a:xfrm>
              <a:off x="3844800" y="5103953"/>
              <a:ext cx="1008000" cy="1008000"/>
            </a:xfrm>
            <a:prstGeom prst="rect">
              <a:avLst/>
            </a:prstGeom>
            <a:solidFill>
              <a:srgbClr val="CDC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FF04F86-3341-AFCB-4D20-68A0E0E05AE7}"/>
                </a:ext>
              </a:extLst>
            </p:cNvPr>
            <p:cNvSpPr/>
            <p:nvPr/>
          </p:nvSpPr>
          <p:spPr>
            <a:xfrm>
              <a:off x="5031600" y="5103953"/>
              <a:ext cx="1008000" cy="1008000"/>
            </a:xfrm>
            <a:prstGeom prst="rect">
              <a:avLst/>
            </a:prstGeom>
            <a:solidFill>
              <a:srgbClr val="CDC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DBF3440-4671-1059-47C9-AB6B4AFA8A41}"/>
                </a:ext>
              </a:extLst>
            </p:cNvPr>
            <p:cNvSpPr/>
            <p:nvPr/>
          </p:nvSpPr>
          <p:spPr>
            <a:xfrm>
              <a:off x="6218400" y="5103953"/>
              <a:ext cx="1008000" cy="1008000"/>
            </a:xfrm>
            <a:prstGeom prst="rect">
              <a:avLst/>
            </a:prstGeom>
            <a:solidFill>
              <a:srgbClr val="CDC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8E382C7-9477-1887-43F1-D6522E41BA1F}"/>
                </a:ext>
              </a:extLst>
            </p:cNvPr>
            <p:cNvSpPr/>
            <p:nvPr/>
          </p:nvSpPr>
          <p:spPr>
            <a:xfrm>
              <a:off x="7375200" y="5103953"/>
              <a:ext cx="1008000" cy="1008000"/>
            </a:xfrm>
            <a:prstGeom prst="rect">
              <a:avLst/>
            </a:prstGeom>
            <a:solidFill>
              <a:srgbClr val="CDC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ZoneTexte 23">
            <a:extLst>
              <a:ext uri="{FF2B5EF4-FFF2-40B4-BE49-F238E27FC236}">
                <a16:creationId xmlns:a16="http://schemas.microsoft.com/office/drawing/2014/main" id="{3ED173B7-EDDC-9C8B-FC9D-867CCDC840AD}"/>
              </a:ext>
            </a:extLst>
          </p:cNvPr>
          <p:cNvSpPr txBox="1"/>
          <p:nvPr/>
        </p:nvSpPr>
        <p:spPr>
          <a:xfrm>
            <a:off x="4440828" y="777168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Score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A92012D-FE3E-A31C-128C-6FBF4ACC3A34}"/>
              </a:ext>
            </a:extLst>
          </p:cNvPr>
          <p:cNvSpPr txBox="1"/>
          <p:nvPr/>
        </p:nvSpPr>
        <p:spPr>
          <a:xfrm>
            <a:off x="6688249" y="777168"/>
            <a:ext cx="1438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Best Score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9F66C6A-AF75-B6A2-F41E-B4F1088BEB41}"/>
              </a:ext>
            </a:extLst>
          </p:cNvPr>
          <p:cNvSpPr txBox="1"/>
          <p:nvPr/>
        </p:nvSpPr>
        <p:spPr>
          <a:xfrm>
            <a:off x="4478338" y="1129206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60FB89B-2238-5382-8427-531BD89A0011}"/>
              </a:ext>
            </a:extLst>
          </p:cNvPr>
          <p:cNvSpPr txBox="1"/>
          <p:nvPr/>
        </p:nvSpPr>
        <p:spPr>
          <a:xfrm>
            <a:off x="7000738" y="1132350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Bouton d'action : Personnalisé 2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40D2094-E4A6-CE9C-F460-15D40CCFCA60}"/>
              </a:ext>
            </a:extLst>
          </p:cNvPr>
          <p:cNvSpPr/>
          <p:nvPr/>
        </p:nvSpPr>
        <p:spPr>
          <a:xfrm>
            <a:off x="3466800" y="262800"/>
            <a:ext cx="540000" cy="540000"/>
          </a:xfrm>
          <a:prstGeom prst="actionButtonBlan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3B2E784-604E-70D7-D5A5-4390BEEEF113}"/>
              </a:ext>
            </a:extLst>
          </p:cNvPr>
          <p:cNvSpPr txBox="1"/>
          <p:nvPr/>
        </p:nvSpPr>
        <p:spPr>
          <a:xfrm>
            <a:off x="5731156" y="377058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2048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12484A-41C7-180D-9D93-3C4977CE21CA}"/>
              </a:ext>
            </a:extLst>
          </p:cNvPr>
          <p:cNvSpPr/>
          <p:nvPr/>
        </p:nvSpPr>
        <p:spPr>
          <a:xfrm>
            <a:off x="-1" y="0"/>
            <a:ext cx="12192000" cy="68760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C9E950-A5B2-3F84-D77D-BC76B85DE687}"/>
              </a:ext>
            </a:extLst>
          </p:cNvPr>
          <p:cNvSpPr/>
          <p:nvPr/>
        </p:nvSpPr>
        <p:spPr>
          <a:xfrm>
            <a:off x="3935999" y="1985350"/>
            <a:ext cx="4320000" cy="28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FDE4008-49D3-83D6-949C-B24FB6FA71B6}"/>
              </a:ext>
            </a:extLst>
          </p:cNvPr>
          <p:cNvSpPr txBox="1"/>
          <p:nvPr/>
        </p:nvSpPr>
        <p:spPr>
          <a:xfrm>
            <a:off x="4888091" y="2345888"/>
            <a:ext cx="2292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Vous avez gagné !</a:t>
            </a:r>
          </a:p>
        </p:txBody>
      </p:sp>
      <p:sp>
        <p:nvSpPr>
          <p:cNvPr id="31" name="Bouton d'action : Personnalisé 3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BE13D5E-7075-6D45-A115-564CEB56DF23}"/>
              </a:ext>
            </a:extLst>
          </p:cNvPr>
          <p:cNvSpPr/>
          <p:nvPr/>
        </p:nvSpPr>
        <p:spPr>
          <a:xfrm>
            <a:off x="4116810" y="3532248"/>
            <a:ext cx="1800000" cy="540000"/>
          </a:xfrm>
          <a:prstGeom prst="actionButtonBlan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Recommencer</a:t>
            </a:r>
          </a:p>
        </p:txBody>
      </p:sp>
      <p:sp>
        <p:nvSpPr>
          <p:cNvPr id="32" name="Bouton d'action : Personnalisé 3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57AA3C2F-B66E-9A95-1B5B-B4DD3E6C2239}"/>
              </a:ext>
            </a:extLst>
          </p:cNvPr>
          <p:cNvSpPr/>
          <p:nvPr/>
        </p:nvSpPr>
        <p:spPr>
          <a:xfrm>
            <a:off x="6309599" y="3532248"/>
            <a:ext cx="1800000" cy="540000"/>
          </a:xfrm>
          <a:prstGeom prst="actionButtonBlan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Continuer</a:t>
            </a:r>
          </a:p>
        </p:txBody>
      </p:sp>
    </p:spTree>
    <p:extLst>
      <p:ext uri="{BB962C8B-B14F-4D97-AF65-F5344CB8AC3E}">
        <p14:creationId xmlns:p14="http://schemas.microsoft.com/office/powerpoint/2010/main" val="1515431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41EB9-E451-93B0-1C55-B690FBFF7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4A9F66-7190-5858-403E-8E5A272CFD96}"/>
              </a:ext>
            </a:extLst>
          </p:cNvPr>
          <p:cNvSpPr/>
          <p:nvPr/>
        </p:nvSpPr>
        <p:spPr>
          <a:xfrm>
            <a:off x="3394200" y="189000"/>
            <a:ext cx="5403600" cy="64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941D92FA-75BD-90ED-6F59-92C75DDEACC8}"/>
              </a:ext>
            </a:extLst>
          </p:cNvPr>
          <p:cNvGrpSpPr/>
          <p:nvPr/>
        </p:nvGrpSpPr>
        <p:grpSpPr>
          <a:xfrm>
            <a:off x="3666000" y="1559858"/>
            <a:ext cx="4860000" cy="4860000"/>
            <a:chOff x="3666000" y="1398493"/>
            <a:chExt cx="4860000" cy="4860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7EC0147-F62A-F2BC-ECFA-DE8C36FE4B09}"/>
                </a:ext>
              </a:extLst>
            </p:cNvPr>
            <p:cNvSpPr/>
            <p:nvPr/>
          </p:nvSpPr>
          <p:spPr>
            <a:xfrm>
              <a:off x="3666000" y="1398493"/>
              <a:ext cx="4860000" cy="4860000"/>
            </a:xfrm>
            <a:prstGeom prst="rect">
              <a:avLst/>
            </a:prstGeom>
            <a:solidFill>
              <a:srgbClr val="BCACA0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58BA1E7-30D2-10E3-2493-995FA2A2CE15}"/>
                </a:ext>
              </a:extLst>
            </p:cNvPr>
            <p:cNvSpPr/>
            <p:nvPr/>
          </p:nvSpPr>
          <p:spPr>
            <a:xfrm>
              <a:off x="3844800" y="1576800"/>
              <a:ext cx="1008000" cy="1008000"/>
            </a:xfrm>
            <a:prstGeom prst="rect">
              <a:avLst/>
            </a:prstGeom>
            <a:solidFill>
              <a:srgbClr val="CDC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E145471-2E40-F3B1-698B-ECE9F5F1DDF3}"/>
                </a:ext>
              </a:extLst>
            </p:cNvPr>
            <p:cNvSpPr/>
            <p:nvPr/>
          </p:nvSpPr>
          <p:spPr>
            <a:xfrm>
              <a:off x="5031600" y="1576800"/>
              <a:ext cx="1008000" cy="1008000"/>
            </a:xfrm>
            <a:prstGeom prst="rect">
              <a:avLst/>
            </a:prstGeom>
            <a:solidFill>
              <a:srgbClr val="CDC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B58129C-796E-7CA4-640C-55DD25E77774}"/>
                </a:ext>
              </a:extLst>
            </p:cNvPr>
            <p:cNvSpPr/>
            <p:nvPr/>
          </p:nvSpPr>
          <p:spPr>
            <a:xfrm>
              <a:off x="6218400" y="1576800"/>
              <a:ext cx="1008000" cy="1008000"/>
            </a:xfrm>
            <a:prstGeom prst="rect">
              <a:avLst/>
            </a:prstGeom>
            <a:solidFill>
              <a:srgbClr val="CDC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840B7DE-D5AC-BDED-F54D-E98EDC281736}"/>
                </a:ext>
              </a:extLst>
            </p:cNvPr>
            <p:cNvSpPr/>
            <p:nvPr/>
          </p:nvSpPr>
          <p:spPr>
            <a:xfrm>
              <a:off x="7375200" y="1576800"/>
              <a:ext cx="1008000" cy="1008000"/>
            </a:xfrm>
            <a:prstGeom prst="rect">
              <a:avLst/>
            </a:prstGeom>
            <a:solidFill>
              <a:srgbClr val="CDC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8EBA1CC-C507-4F49-35A0-B5359DAB51D5}"/>
                </a:ext>
              </a:extLst>
            </p:cNvPr>
            <p:cNvSpPr/>
            <p:nvPr/>
          </p:nvSpPr>
          <p:spPr>
            <a:xfrm>
              <a:off x="3844800" y="2763107"/>
              <a:ext cx="1008000" cy="1008000"/>
            </a:xfrm>
            <a:prstGeom prst="rect">
              <a:avLst/>
            </a:prstGeom>
            <a:solidFill>
              <a:srgbClr val="CDC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A5B5E2-F44D-7D4D-4FA0-D98186BC53F0}"/>
                </a:ext>
              </a:extLst>
            </p:cNvPr>
            <p:cNvSpPr/>
            <p:nvPr/>
          </p:nvSpPr>
          <p:spPr>
            <a:xfrm>
              <a:off x="5031600" y="2763107"/>
              <a:ext cx="1008000" cy="1008000"/>
            </a:xfrm>
            <a:prstGeom prst="rect">
              <a:avLst/>
            </a:prstGeom>
            <a:solidFill>
              <a:srgbClr val="CDC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C821363-340F-C6B8-8AC1-3937330AA1FF}"/>
                </a:ext>
              </a:extLst>
            </p:cNvPr>
            <p:cNvSpPr/>
            <p:nvPr/>
          </p:nvSpPr>
          <p:spPr>
            <a:xfrm>
              <a:off x="6218400" y="2763107"/>
              <a:ext cx="1008000" cy="1008000"/>
            </a:xfrm>
            <a:prstGeom prst="rect">
              <a:avLst/>
            </a:prstGeom>
            <a:solidFill>
              <a:srgbClr val="CDC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5F4E627-A793-275E-ED09-0DF383A1741F}"/>
                </a:ext>
              </a:extLst>
            </p:cNvPr>
            <p:cNvSpPr/>
            <p:nvPr/>
          </p:nvSpPr>
          <p:spPr>
            <a:xfrm>
              <a:off x="7375200" y="2763107"/>
              <a:ext cx="1008000" cy="1008000"/>
            </a:xfrm>
            <a:prstGeom prst="rect">
              <a:avLst/>
            </a:prstGeom>
            <a:solidFill>
              <a:srgbClr val="CDC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31CF65-3B8D-1D24-C3CD-1940AB21DB33}"/>
                </a:ext>
              </a:extLst>
            </p:cNvPr>
            <p:cNvSpPr/>
            <p:nvPr/>
          </p:nvSpPr>
          <p:spPr>
            <a:xfrm>
              <a:off x="3844800" y="3949414"/>
              <a:ext cx="1008000" cy="1008000"/>
            </a:xfrm>
            <a:prstGeom prst="rect">
              <a:avLst/>
            </a:prstGeom>
            <a:solidFill>
              <a:srgbClr val="CDC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182A0BF-7012-4633-FAE6-42DB9F2BA93F}"/>
                </a:ext>
              </a:extLst>
            </p:cNvPr>
            <p:cNvSpPr/>
            <p:nvPr/>
          </p:nvSpPr>
          <p:spPr>
            <a:xfrm>
              <a:off x="5031600" y="3949414"/>
              <a:ext cx="1008000" cy="1008000"/>
            </a:xfrm>
            <a:prstGeom prst="rect">
              <a:avLst/>
            </a:prstGeom>
            <a:solidFill>
              <a:srgbClr val="CDC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23D7A97-2148-89C9-EC8E-38D088F1E587}"/>
                </a:ext>
              </a:extLst>
            </p:cNvPr>
            <p:cNvSpPr/>
            <p:nvPr/>
          </p:nvSpPr>
          <p:spPr>
            <a:xfrm>
              <a:off x="6218400" y="3949414"/>
              <a:ext cx="1008000" cy="1008000"/>
            </a:xfrm>
            <a:prstGeom prst="rect">
              <a:avLst/>
            </a:prstGeom>
            <a:solidFill>
              <a:srgbClr val="CDC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E6F81E4-FFF2-58BA-D390-B2D47CF95B2E}"/>
                </a:ext>
              </a:extLst>
            </p:cNvPr>
            <p:cNvSpPr/>
            <p:nvPr/>
          </p:nvSpPr>
          <p:spPr>
            <a:xfrm>
              <a:off x="7375200" y="3949414"/>
              <a:ext cx="1008000" cy="1008000"/>
            </a:xfrm>
            <a:prstGeom prst="rect">
              <a:avLst/>
            </a:prstGeom>
            <a:solidFill>
              <a:srgbClr val="CDC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C1A313E-7FE4-FBFD-AE44-19F01C250DF4}"/>
                </a:ext>
              </a:extLst>
            </p:cNvPr>
            <p:cNvSpPr/>
            <p:nvPr/>
          </p:nvSpPr>
          <p:spPr>
            <a:xfrm>
              <a:off x="3844800" y="5103953"/>
              <a:ext cx="1008000" cy="1008000"/>
            </a:xfrm>
            <a:prstGeom prst="rect">
              <a:avLst/>
            </a:prstGeom>
            <a:solidFill>
              <a:srgbClr val="CDC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07D5265-B89E-E84E-8CBA-C8A622547BF9}"/>
                </a:ext>
              </a:extLst>
            </p:cNvPr>
            <p:cNvSpPr/>
            <p:nvPr/>
          </p:nvSpPr>
          <p:spPr>
            <a:xfrm>
              <a:off x="5031600" y="5103953"/>
              <a:ext cx="1008000" cy="1008000"/>
            </a:xfrm>
            <a:prstGeom prst="rect">
              <a:avLst/>
            </a:prstGeom>
            <a:solidFill>
              <a:srgbClr val="CDC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D0F6412-D5A9-7DCC-D74B-D8A0F4917421}"/>
                </a:ext>
              </a:extLst>
            </p:cNvPr>
            <p:cNvSpPr/>
            <p:nvPr/>
          </p:nvSpPr>
          <p:spPr>
            <a:xfrm>
              <a:off x="6218400" y="5103953"/>
              <a:ext cx="1008000" cy="1008000"/>
            </a:xfrm>
            <a:prstGeom prst="rect">
              <a:avLst/>
            </a:prstGeom>
            <a:solidFill>
              <a:srgbClr val="CDC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BA1C09D-80F9-5924-AF97-8577DF58108C}"/>
                </a:ext>
              </a:extLst>
            </p:cNvPr>
            <p:cNvSpPr/>
            <p:nvPr/>
          </p:nvSpPr>
          <p:spPr>
            <a:xfrm>
              <a:off x="7375200" y="5103953"/>
              <a:ext cx="1008000" cy="1008000"/>
            </a:xfrm>
            <a:prstGeom prst="rect">
              <a:avLst/>
            </a:prstGeom>
            <a:solidFill>
              <a:srgbClr val="CDC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ZoneTexte 23">
            <a:extLst>
              <a:ext uri="{FF2B5EF4-FFF2-40B4-BE49-F238E27FC236}">
                <a16:creationId xmlns:a16="http://schemas.microsoft.com/office/drawing/2014/main" id="{3A143BEA-F87F-7AE8-F8CE-A3DBFE6B59C6}"/>
              </a:ext>
            </a:extLst>
          </p:cNvPr>
          <p:cNvSpPr txBox="1"/>
          <p:nvPr/>
        </p:nvSpPr>
        <p:spPr>
          <a:xfrm>
            <a:off x="4440828" y="777168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Score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B5ADB81-8C46-5734-7846-1D8B755D8F5A}"/>
              </a:ext>
            </a:extLst>
          </p:cNvPr>
          <p:cNvSpPr txBox="1"/>
          <p:nvPr/>
        </p:nvSpPr>
        <p:spPr>
          <a:xfrm>
            <a:off x="6688249" y="777168"/>
            <a:ext cx="1438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Best Score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5F8BA25-A4AC-CA9E-046F-C49F35A6DA2B}"/>
              </a:ext>
            </a:extLst>
          </p:cNvPr>
          <p:cNvSpPr txBox="1"/>
          <p:nvPr/>
        </p:nvSpPr>
        <p:spPr>
          <a:xfrm>
            <a:off x="4478338" y="1129206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779113A-EADD-6DEB-1A6D-BF6F197A2B52}"/>
              </a:ext>
            </a:extLst>
          </p:cNvPr>
          <p:cNvSpPr txBox="1"/>
          <p:nvPr/>
        </p:nvSpPr>
        <p:spPr>
          <a:xfrm>
            <a:off x="7000738" y="1132350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Bouton d'action : Personnalisé 2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782702A-6844-4748-A851-91BA10E8CD27}"/>
              </a:ext>
            </a:extLst>
          </p:cNvPr>
          <p:cNvSpPr/>
          <p:nvPr/>
        </p:nvSpPr>
        <p:spPr>
          <a:xfrm>
            <a:off x="3466800" y="262800"/>
            <a:ext cx="540000" cy="540000"/>
          </a:xfrm>
          <a:prstGeom prst="actionButtonBlan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B6575D4-9F4A-DEFB-5CE8-A642171303D7}"/>
              </a:ext>
            </a:extLst>
          </p:cNvPr>
          <p:cNvSpPr txBox="1"/>
          <p:nvPr/>
        </p:nvSpPr>
        <p:spPr>
          <a:xfrm>
            <a:off x="5731156" y="377058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2048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D86C30-C414-2DD4-80B1-2ABA93EBBF2F}"/>
              </a:ext>
            </a:extLst>
          </p:cNvPr>
          <p:cNvSpPr/>
          <p:nvPr/>
        </p:nvSpPr>
        <p:spPr>
          <a:xfrm>
            <a:off x="0" y="-3650"/>
            <a:ext cx="12192000" cy="68760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BEB612-2E1F-3AB1-D473-6850CC6FCB97}"/>
              </a:ext>
            </a:extLst>
          </p:cNvPr>
          <p:cNvSpPr/>
          <p:nvPr/>
        </p:nvSpPr>
        <p:spPr>
          <a:xfrm>
            <a:off x="3935999" y="1985350"/>
            <a:ext cx="4320000" cy="28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D58315F-E788-2A70-B15D-AFDB1486A6B0}"/>
              </a:ext>
            </a:extLst>
          </p:cNvPr>
          <p:cNvSpPr txBox="1"/>
          <p:nvPr/>
        </p:nvSpPr>
        <p:spPr>
          <a:xfrm>
            <a:off x="4312245" y="2345888"/>
            <a:ext cx="3559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Dommage, vous avez perdu !</a:t>
            </a:r>
          </a:p>
        </p:txBody>
      </p:sp>
      <p:sp>
        <p:nvSpPr>
          <p:cNvPr id="31" name="Bouton d'action : Personnalisé 3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DF1CBE13-8E27-AA1A-E76F-C46AA393F881}"/>
              </a:ext>
            </a:extLst>
          </p:cNvPr>
          <p:cNvSpPr/>
          <p:nvPr/>
        </p:nvSpPr>
        <p:spPr>
          <a:xfrm>
            <a:off x="4116810" y="3532248"/>
            <a:ext cx="1800000" cy="540000"/>
          </a:xfrm>
          <a:prstGeom prst="actionButtonBlan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Recommencer</a:t>
            </a:r>
          </a:p>
        </p:txBody>
      </p:sp>
      <p:sp>
        <p:nvSpPr>
          <p:cNvPr id="32" name="Bouton d'action : Personnalisé 3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36E7717F-ADFF-7AF8-6126-3BEAF3F60F57}"/>
              </a:ext>
            </a:extLst>
          </p:cNvPr>
          <p:cNvSpPr/>
          <p:nvPr/>
        </p:nvSpPr>
        <p:spPr>
          <a:xfrm>
            <a:off x="6309599" y="3532248"/>
            <a:ext cx="1800000" cy="540000"/>
          </a:xfrm>
          <a:prstGeom prst="actionButtonBlan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 principal</a:t>
            </a:r>
          </a:p>
        </p:txBody>
      </p:sp>
    </p:spTree>
    <p:extLst>
      <p:ext uri="{BB962C8B-B14F-4D97-AF65-F5344CB8AC3E}">
        <p14:creationId xmlns:p14="http://schemas.microsoft.com/office/powerpoint/2010/main" val="940911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72E014C6-3974-766F-0928-B3CCD8393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745210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346">
                  <a:extLst>
                    <a:ext uri="{9D8B030D-6E8A-4147-A177-3AD203B41FA5}">
                      <a16:colId xmlns:a16="http://schemas.microsoft.com/office/drawing/2014/main" val="686295155"/>
                    </a:ext>
                  </a:extLst>
                </a:gridCol>
                <a:gridCol w="1201161">
                  <a:extLst>
                    <a:ext uri="{9D8B030D-6E8A-4147-A177-3AD203B41FA5}">
                      <a16:colId xmlns:a16="http://schemas.microsoft.com/office/drawing/2014/main" val="1749428900"/>
                    </a:ext>
                  </a:extLst>
                </a:gridCol>
                <a:gridCol w="1206442">
                  <a:extLst>
                    <a:ext uri="{9D8B030D-6E8A-4147-A177-3AD203B41FA5}">
                      <a16:colId xmlns:a16="http://schemas.microsoft.com/office/drawing/2014/main" val="4044538903"/>
                    </a:ext>
                  </a:extLst>
                </a:gridCol>
                <a:gridCol w="6572941">
                  <a:extLst>
                    <a:ext uri="{9D8B030D-6E8A-4147-A177-3AD203B41FA5}">
                      <a16:colId xmlns:a16="http://schemas.microsoft.com/office/drawing/2014/main" val="2501915571"/>
                    </a:ext>
                  </a:extLst>
                </a:gridCol>
                <a:gridCol w="2144109">
                  <a:extLst>
                    <a:ext uri="{9D8B030D-6E8A-4147-A177-3AD203B41FA5}">
                      <a16:colId xmlns:a16="http://schemas.microsoft.com/office/drawing/2014/main" val="563017357"/>
                    </a:ext>
                  </a:extLst>
                </a:gridCol>
              </a:tblGrid>
              <a:tr h="8646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Valeur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Couleur</a:t>
                      </a:r>
                    </a:p>
                    <a:p>
                      <a:pPr algn="ctr"/>
                      <a:r>
                        <a:rPr lang="fr-FR" sz="1600" dirty="0"/>
                        <a:t>texte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Couleur</a:t>
                      </a:r>
                    </a:p>
                    <a:p>
                      <a:pPr algn="ctr"/>
                      <a:r>
                        <a:rPr lang="fr-FR" sz="1600" dirty="0"/>
                        <a:t>fond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Box-</a:t>
                      </a:r>
                      <a:r>
                        <a:rPr lang="fr-FR" sz="1600" dirty="0" err="1"/>
                        <a:t>shadow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Taille police (px)</a:t>
                      </a:r>
                    </a:p>
                    <a:p>
                      <a:pPr algn="ctr"/>
                      <a:r>
                        <a:rPr lang="fr-FR" sz="1600" dirty="0"/>
                        <a:t>[max-</a:t>
                      </a:r>
                      <a:r>
                        <a:rPr lang="fr-FR" sz="1600" dirty="0" err="1"/>
                        <a:t>width</a:t>
                      </a:r>
                      <a:r>
                        <a:rPr lang="fr-FR" sz="1600" dirty="0"/>
                        <a:t> = 520px]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575563"/>
                  </a:ext>
                </a:extLst>
              </a:tr>
              <a:tr h="352248">
                <a:tc>
                  <a:txBody>
                    <a:bodyPr/>
                    <a:lstStyle/>
                    <a:p>
                      <a:r>
                        <a:rPr lang="fr-FR" sz="1600" dirty="0"/>
                        <a:t>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#776e65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#eee4da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470499"/>
                  </a:ext>
                </a:extLst>
              </a:tr>
              <a:tr h="352248">
                <a:tc>
                  <a:txBody>
                    <a:bodyPr/>
                    <a:lstStyle/>
                    <a:p>
                      <a:r>
                        <a:rPr lang="fr-FR" sz="1600" dirty="0"/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#ede0c8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175324"/>
                  </a:ext>
                </a:extLst>
              </a:tr>
              <a:tr h="352248">
                <a:tc>
                  <a:txBody>
                    <a:bodyPr/>
                    <a:lstStyle/>
                    <a:p>
                      <a:r>
                        <a:rPr lang="fr-FR" sz="1600" dirty="0"/>
                        <a:t>8</a:t>
                      </a:r>
                    </a:p>
                  </a:txBody>
                  <a:tcPr/>
                </a:tc>
                <a:tc rowSpan="15"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#f9f6f2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#f2b179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864867"/>
                  </a:ext>
                </a:extLst>
              </a:tr>
              <a:tr h="352248">
                <a:tc>
                  <a:txBody>
                    <a:bodyPr/>
                    <a:lstStyle/>
                    <a:p>
                      <a:r>
                        <a:rPr lang="fr-FR" sz="1600" dirty="0"/>
                        <a:t>16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#f59563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913973"/>
                  </a:ext>
                </a:extLst>
              </a:tr>
              <a:tr h="352248">
                <a:tc>
                  <a:txBody>
                    <a:bodyPr/>
                    <a:lstStyle/>
                    <a:p>
                      <a:r>
                        <a:rPr lang="fr-FR" sz="1600" dirty="0"/>
                        <a:t>32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#f67c5f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835065"/>
                  </a:ext>
                </a:extLst>
              </a:tr>
              <a:tr h="352248">
                <a:tc>
                  <a:txBody>
                    <a:bodyPr/>
                    <a:lstStyle/>
                    <a:p>
                      <a:r>
                        <a:rPr lang="fr-FR" sz="1600" dirty="0"/>
                        <a:t>64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#f65e3b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651249"/>
                  </a:ext>
                </a:extLst>
              </a:tr>
              <a:tr h="352248">
                <a:tc>
                  <a:txBody>
                    <a:bodyPr/>
                    <a:lstStyle/>
                    <a:p>
                      <a:r>
                        <a:rPr lang="fr-FR" sz="1600" dirty="0"/>
                        <a:t>128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#edcf72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0 0 30px 10px </a:t>
                      </a:r>
                      <a:r>
                        <a:rPr lang="fr-FR" sz="1300" dirty="0" err="1"/>
                        <a:t>rgba</a:t>
                      </a:r>
                      <a:r>
                        <a:rPr lang="fr-FR" sz="1300" dirty="0"/>
                        <a:t>(243, 215, 116, 0.2381), </a:t>
                      </a:r>
                      <a:r>
                        <a:rPr lang="fr-FR" sz="1300" dirty="0" err="1"/>
                        <a:t>inset</a:t>
                      </a:r>
                      <a:r>
                        <a:rPr lang="fr-FR" sz="1300" dirty="0"/>
                        <a:t> 0 0 0 1px </a:t>
                      </a:r>
                      <a:r>
                        <a:rPr lang="fr-FR" sz="1300" dirty="0" err="1"/>
                        <a:t>rgba</a:t>
                      </a:r>
                      <a:r>
                        <a:rPr lang="fr-FR" sz="1300" dirty="0"/>
                        <a:t>(255, 255, 255, 0.14286);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45 [25]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4830814"/>
                  </a:ext>
                </a:extLst>
              </a:tr>
              <a:tr h="353973">
                <a:tc>
                  <a:txBody>
                    <a:bodyPr/>
                    <a:lstStyle/>
                    <a:p>
                      <a:r>
                        <a:rPr lang="fr-FR" sz="1600" dirty="0"/>
                        <a:t>256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#edcc61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0 0 30px 10px </a:t>
                      </a:r>
                      <a:r>
                        <a:rPr lang="fr-FR" sz="1300" dirty="0" err="1"/>
                        <a:t>rgba</a:t>
                      </a:r>
                      <a:r>
                        <a:rPr lang="fr-FR" sz="1300" dirty="0"/>
                        <a:t>(243, 215, 116, 0.31746), </a:t>
                      </a:r>
                      <a:r>
                        <a:rPr lang="fr-FR" sz="1300" dirty="0" err="1"/>
                        <a:t>inset</a:t>
                      </a:r>
                      <a:r>
                        <a:rPr lang="fr-FR" sz="1300" dirty="0"/>
                        <a:t> 0 0 0 1px </a:t>
                      </a:r>
                      <a:r>
                        <a:rPr lang="fr-FR" sz="1300" dirty="0" err="1"/>
                        <a:t>rgba</a:t>
                      </a:r>
                      <a:r>
                        <a:rPr lang="fr-FR" sz="1300" dirty="0"/>
                        <a:t>(255, 255, 255, 0.19048);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45 [25]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655509"/>
                  </a:ext>
                </a:extLst>
              </a:tr>
              <a:tr h="352248">
                <a:tc>
                  <a:txBody>
                    <a:bodyPr/>
                    <a:lstStyle/>
                    <a:p>
                      <a:r>
                        <a:rPr lang="fr-FR" sz="1600" dirty="0"/>
                        <a:t>512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#edc850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0 0 30px 10px </a:t>
                      </a:r>
                      <a:r>
                        <a:rPr lang="fr-FR" sz="1300" dirty="0" err="1"/>
                        <a:t>rgba</a:t>
                      </a:r>
                      <a:r>
                        <a:rPr lang="fr-FR" sz="1300" dirty="0"/>
                        <a:t>(243, 215, 116, 0.39683), </a:t>
                      </a:r>
                      <a:r>
                        <a:rPr lang="fr-FR" sz="1300" dirty="0" err="1"/>
                        <a:t>inset</a:t>
                      </a:r>
                      <a:r>
                        <a:rPr lang="fr-FR" sz="1300" dirty="0"/>
                        <a:t> 0 0 0 1px </a:t>
                      </a:r>
                      <a:r>
                        <a:rPr lang="fr-FR" sz="1300" dirty="0" err="1"/>
                        <a:t>rgba</a:t>
                      </a:r>
                      <a:r>
                        <a:rPr lang="fr-FR" sz="1300" dirty="0"/>
                        <a:t>(255, 255, 255, 0.2381);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45 [25]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1638964"/>
                  </a:ext>
                </a:extLst>
              </a:tr>
              <a:tr h="353973">
                <a:tc>
                  <a:txBody>
                    <a:bodyPr/>
                    <a:lstStyle/>
                    <a:p>
                      <a:r>
                        <a:rPr lang="fr-FR" sz="1600" dirty="0"/>
                        <a:t>1024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#edc53f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0 0 30px 10px </a:t>
                      </a:r>
                      <a:r>
                        <a:rPr lang="fr-FR" sz="1300" dirty="0" err="1"/>
                        <a:t>rgba</a:t>
                      </a:r>
                      <a:r>
                        <a:rPr lang="fr-FR" sz="1300" dirty="0"/>
                        <a:t>(243, 215, 116, 0.47619), </a:t>
                      </a:r>
                      <a:r>
                        <a:rPr lang="fr-FR" sz="1300" dirty="0" err="1"/>
                        <a:t>inset</a:t>
                      </a:r>
                      <a:r>
                        <a:rPr lang="fr-FR" sz="1300" dirty="0"/>
                        <a:t> 0 0 0 1px </a:t>
                      </a:r>
                      <a:r>
                        <a:rPr lang="fr-FR" sz="1300" dirty="0" err="1"/>
                        <a:t>rgba</a:t>
                      </a:r>
                      <a:r>
                        <a:rPr lang="fr-FR" sz="1300" dirty="0"/>
                        <a:t>(255, 255, 255, 0.28571);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35 [15]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8845253"/>
                  </a:ext>
                </a:extLst>
              </a:tr>
              <a:tr h="353973">
                <a:tc>
                  <a:txBody>
                    <a:bodyPr/>
                    <a:lstStyle/>
                    <a:p>
                      <a:r>
                        <a:rPr lang="fr-FR" sz="1600" dirty="0"/>
                        <a:t>2048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#edc22e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0 0 30px 10px </a:t>
                      </a:r>
                      <a:r>
                        <a:rPr lang="fr-FR" sz="1300" dirty="0" err="1"/>
                        <a:t>rgba</a:t>
                      </a:r>
                      <a:r>
                        <a:rPr lang="fr-FR" sz="1300" dirty="0"/>
                        <a:t>(243, 215, 116, 0.55556), </a:t>
                      </a:r>
                      <a:r>
                        <a:rPr lang="fr-FR" sz="1300" dirty="0" err="1"/>
                        <a:t>inset</a:t>
                      </a:r>
                      <a:r>
                        <a:rPr lang="fr-FR" sz="1300" dirty="0"/>
                        <a:t> 0 0 0 1px </a:t>
                      </a:r>
                      <a:r>
                        <a:rPr lang="fr-FR" sz="1300" dirty="0" err="1"/>
                        <a:t>rgba</a:t>
                      </a:r>
                      <a:r>
                        <a:rPr lang="fr-FR" sz="1300" dirty="0"/>
                        <a:t>(255, 255, 255, 0.33333);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35 [15]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23290"/>
                  </a:ext>
                </a:extLst>
              </a:tr>
              <a:tr h="352248">
                <a:tc>
                  <a:txBody>
                    <a:bodyPr/>
                    <a:lstStyle/>
                    <a:p>
                      <a:r>
                        <a:rPr lang="fr-FR" sz="1600" dirty="0"/>
                        <a:t>4096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#3c3a32</a:t>
                      </a: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30 [10]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519864"/>
                  </a:ext>
                </a:extLst>
              </a:tr>
              <a:tr h="352248">
                <a:tc>
                  <a:txBody>
                    <a:bodyPr/>
                    <a:lstStyle/>
                    <a:p>
                      <a:r>
                        <a:rPr lang="fr-FR" sz="1600" dirty="0"/>
                        <a:t>8192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534435"/>
                  </a:ext>
                </a:extLst>
              </a:tr>
              <a:tr h="352248">
                <a:tc>
                  <a:txBody>
                    <a:bodyPr/>
                    <a:lstStyle/>
                    <a:p>
                      <a:r>
                        <a:rPr lang="fr-FR" sz="1600" dirty="0"/>
                        <a:t>16384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897131"/>
                  </a:ext>
                </a:extLst>
              </a:tr>
              <a:tr h="352248">
                <a:tc>
                  <a:txBody>
                    <a:bodyPr/>
                    <a:lstStyle/>
                    <a:p>
                      <a:r>
                        <a:rPr lang="fr-FR" sz="1600" dirty="0"/>
                        <a:t>32768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472316"/>
                  </a:ext>
                </a:extLst>
              </a:tr>
              <a:tr h="352248">
                <a:tc>
                  <a:txBody>
                    <a:bodyPr/>
                    <a:lstStyle/>
                    <a:p>
                      <a:r>
                        <a:rPr lang="fr-FR" sz="1600" dirty="0"/>
                        <a:t>65536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7650"/>
                  </a:ext>
                </a:extLst>
              </a:tr>
              <a:tr h="352248">
                <a:tc>
                  <a:txBody>
                    <a:bodyPr/>
                    <a:lstStyle/>
                    <a:p>
                      <a:r>
                        <a:rPr lang="fr-FR" sz="1600" dirty="0"/>
                        <a:t>131072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620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16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37E57-7CFD-9A59-77F1-28E5B803C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CDA417-AA48-B97C-184D-666D588367C4}"/>
              </a:ext>
            </a:extLst>
          </p:cNvPr>
          <p:cNvSpPr/>
          <p:nvPr/>
        </p:nvSpPr>
        <p:spPr>
          <a:xfrm>
            <a:off x="3394200" y="189000"/>
            <a:ext cx="5403600" cy="64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486B689-A1AE-7C2D-C3D2-C4C375EE2B88}"/>
              </a:ext>
            </a:extLst>
          </p:cNvPr>
          <p:cNvSpPr txBox="1"/>
          <p:nvPr/>
        </p:nvSpPr>
        <p:spPr>
          <a:xfrm>
            <a:off x="5102330" y="601200"/>
            <a:ext cx="20954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err="1"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BE065D9-A6E6-0465-16D8-8B6E8E7375B3}"/>
              </a:ext>
            </a:extLst>
          </p:cNvPr>
          <p:cNvSpPr txBox="1"/>
          <p:nvPr/>
        </p:nvSpPr>
        <p:spPr>
          <a:xfrm>
            <a:off x="4144763" y="1976504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01CB83-D70C-AC74-7FBB-169F11C48880}"/>
              </a:ext>
            </a:extLst>
          </p:cNvPr>
          <p:cNvSpPr/>
          <p:nvPr/>
        </p:nvSpPr>
        <p:spPr>
          <a:xfrm>
            <a:off x="6094586" y="2024914"/>
            <a:ext cx="1990165" cy="3648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Bouton d'action : Personnalisé 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C51D065-751C-FC1D-9F62-5735F07A22EA}"/>
              </a:ext>
            </a:extLst>
          </p:cNvPr>
          <p:cNvSpPr/>
          <p:nvPr/>
        </p:nvSpPr>
        <p:spPr>
          <a:xfrm>
            <a:off x="3974543" y="5507915"/>
            <a:ext cx="1882588" cy="656217"/>
          </a:xfrm>
          <a:prstGeom prst="actionButtonBlan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</a:p>
        </p:txBody>
      </p:sp>
      <p:sp>
        <p:nvSpPr>
          <p:cNvPr id="8" name="Bouton d'action : Personnalisé 7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E50B81B3-1AD7-BA84-348C-F2FC4A51E360}"/>
              </a:ext>
            </a:extLst>
          </p:cNvPr>
          <p:cNvSpPr/>
          <p:nvPr/>
        </p:nvSpPr>
        <p:spPr>
          <a:xfrm>
            <a:off x="6334871" y="5507915"/>
            <a:ext cx="1882588" cy="656217"/>
          </a:xfrm>
          <a:prstGeom prst="actionButtonBlan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5A05B62-40F7-CE29-DA19-736545D4002A}"/>
              </a:ext>
            </a:extLst>
          </p:cNvPr>
          <p:cNvSpPr txBox="1"/>
          <p:nvPr/>
        </p:nvSpPr>
        <p:spPr>
          <a:xfrm>
            <a:off x="4144763" y="3096590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Logo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Bouton d'action : Précédent 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BB21678-F0D9-F8BB-BB67-86360F488E4C}"/>
              </a:ext>
            </a:extLst>
          </p:cNvPr>
          <p:cNvSpPr/>
          <p:nvPr/>
        </p:nvSpPr>
        <p:spPr>
          <a:xfrm>
            <a:off x="6094586" y="3147422"/>
            <a:ext cx="360000" cy="360000"/>
          </a:xfrm>
          <a:prstGeom prst="actionButtonBackPrevio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Bouton d'action : Suivant ou Précédent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A6D9B53-C90C-AAE6-3DB1-A038A50A567C}"/>
              </a:ext>
            </a:extLst>
          </p:cNvPr>
          <p:cNvSpPr/>
          <p:nvPr/>
        </p:nvSpPr>
        <p:spPr>
          <a:xfrm>
            <a:off x="7724751" y="3147422"/>
            <a:ext cx="360000" cy="360000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5D82023-F4EA-E13F-9B57-6D5BDE5813BB}"/>
              </a:ext>
            </a:extLst>
          </p:cNvPr>
          <p:cNvSpPr/>
          <p:nvPr/>
        </p:nvSpPr>
        <p:spPr>
          <a:xfrm>
            <a:off x="6819668" y="3055640"/>
            <a:ext cx="540000" cy="5435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2552C59-28DB-AE29-6FDE-1ECF44F12FCB}"/>
              </a:ext>
            </a:extLst>
          </p:cNvPr>
          <p:cNvSpPr txBox="1"/>
          <p:nvPr/>
        </p:nvSpPr>
        <p:spPr>
          <a:xfrm>
            <a:off x="4856009" y="2389760"/>
            <a:ext cx="2477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>
                <a:solidFill>
                  <a:srgbClr val="FF0000"/>
                </a:solidFill>
              </a:rPr>
              <a:t>Username</a:t>
            </a:r>
            <a:r>
              <a:rPr lang="fr-FR" sz="1600" b="1" dirty="0">
                <a:solidFill>
                  <a:srgbClr val="FF0000"/>
                </a:solidFill>
              </a:rPr>
              <a:t> </a:t>
            </a:r>
            <a:r>
              <a:rPr lang="fr-FR" sz="1600" b="1" dirty="0" err="1">
                <a:solidFill>
                  <a:srgbClr val="FF0000"/>
                </a:solidFill>
              </a:rPr>
              <a:t>already</a:t>
            </a:r>
            <a:r>
              <a:rPr lang="fr-FR" sz="1600" b="1" dirty="0">
                <a:solidFill>
                  <a:srgbClr val="FF0000"/>
                </a:solidFill>
              </a:rPr>
              <a:t> </a:t>
            </a:r>
            <a:r>
              <a:rPr lang="fr-FR" sz="1600" b="1" dirty="0" err="1">
                <a:solidFill>
                  <a:srgbClr val="FF0000"/>
                </a:solidFill>
              </a:rPr>
              <a:t>exist</a:t>
            </a:r>
            <a:r>
              <a:rPr lang="fr-FR" sz="1600" b="1" dirty="0">
                <a:solidFill>
                  <a:srgbClr val="FF0000"/>
                </a:solidFill>
              </a:rPr>
              <a:t> !</a:t>
            </a:r>
          </a:p>
        </p:txBody>
      </p:sp>
      <p:sp>
        <p:nvSpPr>
          <p:cNvPr id="17" name="Parenthèse ouvrante 16">
            <a:extLst>
              <a:ext uri="{FF2B5EF4-FFF2-40B4-BE49-F238E27FC236}">
                <a16:creationId xmlns:a16="http://schemas.microsoft.com/office/drawing/2014/main" id="{FE09C466-37BD-A314-9240-7CB31940214E}"/>
              </a:ext>
            </a:extLst>
          </p:cNvPr>
          <p:cNvSpPr/>
          <p:nvPr/>
        </p:nvSpPr>
        <p:spPr>
          <a:xfrm>
            <a:off x="4887770" y="2410906"/>
            <a:ext cx="64894" cy="296261"/>
          </a:xfrm>
          <a:prstGeom prst="leftBracket">
            <a:avLst>
              <a:gd name="adj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Parenthèse ouvrante 17">
            <a:extLst>
              <a:ext uri="{FF2B5EF4-FFF2-40B4-BE49-F238E27FC236}">
                <a16:creationId xmlns:a16="http://schemas.microsoft.com/office/drawing/2014/main" id="{283F5C47-8C1D-5B02-5FE4-044F652EB9DD}"/>
              </a:ext>
            </a:extLst>
          </p:cNvPr>
          <p:cNvSpPr/>
          <p:nvPr/>
        </p:nvSpPr>
        <p:spPr>
          <a:xfrm rot="10800000">
            <a:off x="7194716" y="2415804"/>
            <a:ext cx="64894" cy="296261"/>
          </a:xfrm>
          <a:prstGeom prst="leftBracket">
            <a:avLst>
              <a:gd name="adj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311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39031-81F7-2E8D-E65F-9B12E1818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13EC58-CEF8-8FD1-6730-2493AEA4E89D}"/>
              </a:ext>
            </a:extLst>
          </p:cNvPr>
          <p:cNvSpPr/>
          <p:nvPr/>
        </p:nvSpPr>
        <p:spPr>
          <a:xfrm>
            <a:off x="3394200" y="189000"/>
            <a:ext cx="5403600" cy="64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3DCE743-E32D-1C00-AC4A-ADC1AFCE25C8}"/>
              </a:ext>
            </a:extLst>
          </p:cNvPr>
          <p:cNvSpPr txBox="1"/>
          <p:nvPr/>
        </p:nvSpPr>
        <p:spPr>
          <a:xfrm>
            <a:off x="5406708" y="601200"/>
            <a:ext cx="1439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D90F644-9444-BDF9-179D-99F889A15CBA}"/>
              </a:ext>
            </a:extLst>
          </p:cNvPr>
          <p:cNvSpPr txBox="1"/>
          <p:nvPr/>
        </p:nvSpPr>
        <p:spPr>
          <a:xfrm>
            <a:off x="4146177" y="2826212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6033FA-C1CE-83E6-7C69-4B60472CBD77}"/>
              </a:ext>
            </a:extLst>
          </p:cNvPr>
          <p:cNvSpPr/>
          <p:nvPr/>
        </p:nvSpPr>
        <p:spPr>
          <a:xfrm>
            <a:off x="6096000" y="2826212"/>
            <a:ext cx="1990165" cy="3648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Bouton d'action : Personnalisé 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978707AB-B049-134E-A21D-602E98E6D82B}"/>
              </a:ext>
            </a:extLst>
          </p:cNvPr>
          <p:cNvSpPr/>
          <p:nvPr/>
        </p:nvSpPr>
        <p:spPr>
          <a:xfrm>
            <a:off x="3974543" y="4320000"/>
            <a:ext cx="1882588" cy="656217"/>
          </a:xfrm>
          <a:prstGeom prst="actionButtonBlan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</a:p>
        </p:txBody>
      </p:sp>
      <p:sp>
        <p:nvSpPr>
          <p:cNvPr id="7" name="Bouton d'action : Personnalisé 6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90998563-CE5E-0076-9AFB-155974F85FA3}"/>
              </a:ext>
            </a:extLst>
          </p:cNvPr>
          <p:cNvSpPr/>
          <p:nvPr/>
        </p:nvSpPr>
        <p:spPr>
          <a:xfrm>
            <a:off x="6334871" y="4320000"/>
            <a:ext cx="1882588" cy="656217"/>
          </a:xfrm>
          <a:prstGeom prst="actionButtonBlan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699B284-3A36-53AD-1AB7-F7EBE82DE1A7}"/>
              </a:ext>
            </a:extLst>
          </p:cNvPr>
          <p:cNvSpPr txBox="1"/>
          <p:nvPr/>
        </p:nvSpPr>
        <p:spPr>
          <a:xfrm>
            <a:off x="4882719" y="3222590"/>
            <a:ext cx="2426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>
                <a:solidFill>
                  <a:srgbClr val="FF0000"/>
                </a:solidFill>
              </a:rPr>
              <a:t>Username</a:t>
            </a:r>
            <a:r>
              <a:rPr lang="fr-FR" sz="1600" b="1" dirty="0">
                <a:solidFill>
                  <a:srgbClr val="FF0000"/>
                </a:solidFill>
              </a:rPr>
              <a:t> </a:t>
            </a:r>
            <a:r>
              <a:rPr lang="fr-FR" sz="1600" b="1" dirty="0" err="1">
                <a:solidFill>
                  <a:srgbClr val="FF0000"/>
                </a:solidFill>
              </a:rPr>
              <a:t>did</a:t>
            </a:r>
            <a:r>
              <a:rPr lang="fr-FR" sz="1600" b="1" dirty="0">
                <a:solidFill>
                  <a:srgbClr val="FF0000"/>
                </a:solidFill>
              </a:rPr>
              <a:t> not </a:t>
            </a:r>
            <a:r>
              <a:rPr lang="fr-FR" sz="1600" b="1" dirty="0" err="1">
                <a:solidFill>
                  <a:srgbClr val="FF0000"/>
                </a:solidFill>
              </a:rPr>
              <a:t>exist</a:t>
            </a:r>
            <a:r>
              <a:rPr lang="fr-FR" sz="1600" b="1" dirty="0">
                <a:solidFill>
                  <a:srgbClr val="FF0000"/>
                </a:solidFill>
              </a:rPr>
              <a:t> !</a:t>
            </a:r>
          </a:p>
        </p:txBody>
      </p:sp>
      <p:sp>
        <p:nvSpPr>
          <p:cNvPr id="9" name="Parenthèse ouvrante 8">
            <a:extLst>
              <a:ext uri="{FF2B5EF4-FFF2-40B4-BE49-F238E27FC236}">
                <a16:creationId xmlns:a16="http://schemas.microsoft.com/office/drawing/2014/main" id="{A4527A04-E0DB-070A-7B0C-500B444DD54A}"/>
              </a:ext>
            </a:extLst>
          </p:cNvPr>
          <p:cNvSpPr/>
          <p:nvPr/>
        </p:nvSpPr>
        <p:spPr>
          <a:xfrm>
            <a:off x="4914480" y="3243736"/>
            <a:ext cx="64894" cy="296261"/>
          </a:xfrm>
          <a:prstGeom prst="leftBracket">
            <a:avLst>
              <a:gd name="adj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Parenthèse ouvrante 9">
            <a:extLst>
              <a:ext uri="{FF2B5EF4-FFF2-40B4-BE49-F238E27FC236}">
                <a16:creationId xmlns:a16="http://schemas.microsoft.com/office/drawing/2014/main" id="{5DB8A5F8-F8DD-11AF-5EFC-15A164C7F043}"/>
              </a:ext>
            </a:extLst>
          </p:cNvPr>
          <p:cNvSpPr/>
          <p:nvPr/>
        </p:nvSpPr>
        <p:spPr>
          <a:xfrm rot="10800000">
            <a:off x="7180181" y="3243736"/>
            <a:ext cx="64894" cy="296261"/>
          </a:xfrm>
          <a:prstGeom prst="leftBracket">
            <a:avLst>
              <a:gd name="adj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377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A1B17-3A6B-9C03-EFC5-D82F56E7B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D7A262-3ADB-D998-9C14-82E538046A0A}"/>
              </a:ext>
            </a:extLst>
          </p:cNvPr>
          <p:cNvSpPr/>
          <p:nvPr/>
        </p:nvSpPr>
        <p:spPr>
          <a:xfrm>
            <a:off x="3394200" y="189000"/>
            <a:ext cx="5403600" cy="64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FFD20E-86CF-5882-6367-A0EDEA0F9281}"/>
              </a:ext>
            </a:extLst>
          </p:cNvPr>
          <p:cNvSpPr txBox="1"/>
          <p:nvPr/>
        </p:nvSpPr>
        <p:spPr>
          <a:xfrm>
            <a:off x="5406708" y="601200"/>
            <a:ext cx="1439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D6F6959-C911-CCC6-7608-287FB9E1F0E8}"/>
              </a:ext>
            </a:extLst>
          </p:cNvPr>
          <p:cNvSpPr txBox="1"/>
          <p:nvPr/>
        </p:nvSpPr>
        <p:spPr>
          <a:xfrm>
            <a:off x="4146177" y="2826212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9D5834-5309-FDC9-E4D8-77B7296B5B3D}"/>
              </a:ext>
            </a:extLst>
          </p:cNvPr>
          <p:cNvSpPr/>
          <p:nvPr/>
        </p:nvSpPr>
        <p:spPr>
          <a:xfrm>
            <a:off x="6096000" y="2826212"/>
            <a:ext cx="1990165" cy="3648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Bouton d'action : Personnalisé 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F593305-3EBF-500F-36B1-2229A9419B0F}"/>
              </a:ext>
            </a:extLst>
          </p:cNvPr>
          <p:cNvSpPr/>
          <p:nvPr/>
        </p:nvSpPr>
        <p:spPr>
          <a:xfrm>
            <a:off x="3974543" y="4320000"/>
            <a:ext cx="1882588" cy="656217"/>
          </a:xfrm>
          <a:prstGeom prst="actionButtonBlan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</a:p>
        </p:txBody>
      </p:sp>
      <p:sp>
        <p:nvSpPr>
          <p:cNvPr id="7" name="Bouton d'action : Personnalisé 6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85CF99C7-CDB1-F6AC-BE16-AE70440E9FC2}"/>
              </a:ext>
            </a:extLst>
          </p:cNvPr>
          <p:cNvSpPr/>
          <p:nvPr/>
        </p:nvSpPr>
        <p:spPr>
          <a:xfrm>
            <a:off x="6334871" y="4320000"/>
            <a:ext cx="1882588" cy="656217"/>
          </a:xfrm>
          <a:prstGeom prst="actionButtonBlan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60094B-83AC-8699-0827-2E1E71618F0C}"/>
              </a:ext>
            </a:extLst>
          </p:cNvPr>
          <p:cNvSpPr/>
          <p:nvPr/>
        </p:nvSpPr>
        <p:spPr>
          <a:xfrm>
            <a:off x="4972036" y="5476998"/>
            <a:ext cx="3762704" cy="11289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been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Bouton d'action : Personnalisé 9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9FD6E48B-F804-BFB2-5A34-B8B68F6C163A}"/>
              </a:ext>
            </a:extLst>
          </p:cNvPr>
          <p:cNvSpPr>
            <a:spLocks noChangeAspect="1"/>
          </p:cNvSpPr>
          <p:nvPr/>
        </p:nvSpPr>
        <p:spPr>
          <a:xfrm>
            <a:off x="8374740" y="5476998"/>
            <a:ext cx="360000" cy="3600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/>
                </a:solidFill>
              </a:rPr>
              <a:t>X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761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EB46A-E4E4-F4EC-C897-FF329D2FE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8F035-6431-1EC7-2AFE-5A3314FAE0F8}"/>
              </a:ext>
            </a:extLst>
          </p:cNvPr>
          <p:cNvSpPr/>
          <p:nvPr/>
        </p:nvSpPr>
        <p:spPr>
          <a:xfrm>
            <a:off x="3394200" y="189000"/>
            <a:ext cx="5403600" cy="64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9AA8A193-B94F-A8C5-5F03-1A16C666F996}"/>
              </a:ext>
            </a:extLst>
          </p:cNvPr>
          <p:cNvCxnSpPr/>
          <p:nvPr/>
        </p:nvCxnSpPr>
        <p:spPr>
          <a:xfrm>
            <a:off x="3394200" y="5948979"/>
            <a:ext cx="5403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8480D774-6941-98FF-0BF3-CAB792CFE562}"/>
              </a:ext>
            </a:extLst>
          </p:cNvPr>
          <p:cNvCxnSpPr>
            <a:stCxn id="4" idx="2"/>
          </p:cNvCxnSpPr>
          <p:nvPr/>
        </p:nvCxnSpPr>
        <p:spPr>
          <a:xfrm flipV="1">
            <a:off x="6096000" y="5948979"/>
            <a:ext cx="0" cy="7200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Bouton d'action : Personnalisé 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F5C833C-8344-B70F-7D43-8FA6CB2315F4}"/>
              </a:ext>
            </a:extLst>
          </p:cNvPr>
          <p:cNvSpPr/>
          <p:nvPr/>
        </p:nvSpPr>
        <p:spPr>
          <a:xfrm>
            <a:off x="3394199" y="5948977"/>
            <a:ext cx="2701799" cy="720021"/>
          </a:xfrm>
          <a:prstGeom prst="actionButtonBlank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Bouton d'action : Personnalisé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CCBC714-D239-00C9-4947-B7A76F5BEE88}"/>
              </a:ext>
            </a:extLst>
          </p:cNvPr>
          <p:cNvSpPr/>
          <p:nvPr/>
        </p:nvSpPr>
        <p:spPr>
          <a:xfrm>
            <a:off x="6096001" y="5948977"/>
            <a:ext cx="2701798" cy="720022"/>
          </a:xfrm>
          <a:prstGeom prst="actionButtonBlank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</a:t>
            </a:r>
            <a:endParaRPr lang="fr-FR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Bouton d'action : Personnalisé 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B90F709-DB26-FB49-AC67-467372EA39E1}"/>
              </a:ext>
            </a:extLst>
          </p:cNvPr>
          <p:cNvSpPr/>
          <p:nvPr/>
        </p:nvSpPr>
        <p:spPr>
          <a:xfrm>
            <a:off x="5375998" y="3069000"/>
            <a:ext cx="1440000" cy="720000"/>
          </a:xfrm>
          <a:prstGeom prst="actionButtonBlan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438B8F8-F8C5-664B-47A9-38C0C73AD21E}"/>
              </a:ext>
            </a:extLst>
          </p:cNvPr>
          <p:cNvSpPr txBox="1"/>
          <p:nvPr/>
        </p:nvSpPr>
        <p:spPr>
          <a:xfrm>
            <a:off x="5172027" y="1105780"/>
            <a:ext cx="1941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Best Score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9A132FE-D7AD-446A-E291-D1C77F7FA46F}"/>
              </a:ext>
            </a:extLst>
          </p:cNvPr>
          <p:cNvSpPr txBox="1"/>
          <p:nvPr/>
        </p:nvSpPr>
        <p:spPr>
          <a:xfrm>
            <a:off x="5606120" y="1629000"/>
            <a:ext cx="11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B6AEED-839C-F165-C75B-6D1202A02E17}"/>
              </a:ext>
            </a:extLst>
          </p:cNvPr>
          <p:cNvSpPr/>
          <p:nvPr/>
        </p:nvSpPr>
        <p:spPr>
          <a:xfrm>
            <a:off x="3935999" y="1985350"/>
            <a:ext cx="4320000" cy="28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89A6CB-D951-DBB1-D75C-6348A4C83D6A}"/>
              </a:ext>
            </a:extLst>
          </p:cNvPr>
          <p:cNvSpPr txBox="1"/>
          <p:nvPr/>
        </p:nvSpPr>
        <p:spPr>
          <a:xfrm>
            <a:off x="4382932" y="3225295"/>
            <a:ext cx="3426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Welcome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back {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} !</a:t>
            </a:r>
          </a:p>
        </p:txBody>
      </p:sp>
      <p:sp>
        <p:nvSpPr>
          <p:cNvPr id="13" name="Bouton d'action : Personnalisé 1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657B79F7-20DD-9ACB-30DB-5F5BF2967A1B}"/>
              </a:ext>
            </a:extLst>
          </p:cNvPr>
          <p:cNvSpPr>
            <a:spLocks noChangeAspect="1"/>
          </p:cNvSpPr>
          <p:nvPr/>
        </p:nvSpPr>
        <p:spPr>
          <a:xfrm>
            <a:off x="7895999" y="1985349"/>
            <a:ext cx="360000" cy="3600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/>
                </a:solidFill>
              </a:rPr>
              <a:t>X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669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CA4F1-5D26-A45E-F811-E6D1826BB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11F175-4EF7-0547-6DD2-24399248F8A0}"/>
              </a:ext>
            </a:extLst>
          </p:cNvPr>
          <p:cNvSpPr/>
          <p:nvPr/>
        </p:nvSpPr>
        <p:spPr>
          <a:xfrm>
            <a:off x="3394200" y="189000"/>
            <a:ext cx="5403600" cy="64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B66EA1F-8304-0C9C-2C36-F7D2E83C6145}"/>
              </a:ext>
            </a:extLst>
          </p:cNvPr>
          <p:cNvCxnSpPr/>
          <p:nvPr/>
        </p:nvCxnSpPr>
        <p:spPr>
          <a:xfrm>
            <a:off x="3394200" y="5948979"/>
            <a:ext cx="5403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08EBB83F-7909-1C9D-8C7B-7F45B40BB3ED}"/>
              </a:ext>
            </a:extLst>
          </p:cNvPr>
          <p:cNvCxnSpPr>
            <a:stCxn id="4" idx="2"/>
          </p:cNvCxnSpPr>
          <p:nvPr/>
        </p:nvCxnSpPr>
        <p:spPr>
          <a:xfrm flipV="1">
            <a:off x="6096000" y="5948979"/>
            <a:ext cx="0" cy="7200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Bouton d'action : Personnalisé 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D0A14A06-C9A0-B691-F39D-1BA4118BF1CC}"/>
              </a:ext>
            </a:extLst>
          </p:cNvPr>
          <p:cNvSpPr/>
          <p:nvPr/>
        </p:nvSpPr>
        <p:spPr>
          <a:xfrm>
            <a:off x="3394199" y="5948977"/>
            <a:ext cx="2701799" cy="720021"/>
          </a:xfrm>
          <a:prstGeom prst="actionButtonBlank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Bouton d'action : Personnalisé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D0FFCED-2B02-9014-D544-382E6FC52898}"/>
              </a:ext>
            </a:extLst>
          </p:cNvPr>
          <p:cNvSpPr/>
          <p:nvPr/>
        </p:nvSpPr>
        <p:spPr>
          <a:xfrm>
            <a:off x="6096001" y="5948977"/>
            <a:ext cx="2701798" cy="720022"/>
          </a:xfrm>
          <a:prstGeom prst="actionButtonBlank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</a:t>
            </a:r>
            <a:endParaRPr lang="fr-FR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Bouton d'action : Personnalisé 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9B2FE814-D14B-D453-CC13-9A475A21B3DA}"/>
              </a:ext>
            </a:extLst>
          </p:cNvPr>
          <p:cNvSpPr/>
          <p:nvPr/>
        </p:nvSpPr>
        <p:spPr>
          <a:xfrm>
            <a:off x="5375998" y="3069000"/>
            <a:ext cx="1440000" cy="720000"/>
          </a:xfrm>
          <a:prstGeom prst="actionButtonBlan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E1B6E27-8D4F-C3F7-5AE1-76DB78D6961C}"/>
              </a:ext>
            </a:extLst>
          </p:cNvPr>
          <p:cNvSpPr txBox="1"/>
          <p:nvPr/>
        </p:nvSpPr>
        <p:spPr>
          <a:xfrm>
            <a:off x="5172027" y="1105780"/>
            <a:ext cx="1941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Best Score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588E728-BB38-AF1C-389F-935C1E5382F5}"/>
              </a:ext>
            </a:extLst>
          </p:cNvPr>
          <p:cNvSpPr txBox="1"/>
          <p:nvPr/>
        </p:nvSpPr>
        <p:spPr>
          <a:xfrm>
            <a:off x="5606120" y="1629000"/>
            <a:ext cx="11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196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B5F1D-1527-B8CC-61C0-6A1CF094E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6077D0-9019-EAFA-A76F-929F6DEAD0D5}"/>
              </a:ext>
            </a:extLst>
          </p:cNvPr>
          <p:cNvSpPr/>
          <p:nvPr/>
        </p:nvSpPr>
        <p:spPr>
          <a:xfrm>
            <a:off x="3394200" y="189000"/>
            <a:ext cx="5403600" cy="64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C895F36-5773-3672-7115-0CE4AB85ECC8}"/>
              </a:ext>
            </a:extLst>
          </p:cNvPr>
          <p:cNvCxnSpPr/>
          <p:nvPr/>
        </p:nvCxnSpPr>
        <p:spPr>
          <a:xfrm>
            <a:off x="3394200" y="5948979"/>
            <a:ext cx="5403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687E483-A8E4-850C-2274-697C1E6D9A82}"/>
              </a:ext>
            </a:extLst>
          </p:cNvPr>
          <p:cNvCxnSpPr>
            <a:stCxn id="4" idx="2"/>
          </p:cNvCxnSpPr>
          <p:nvPr/>
        </p:nvCxnSpPr>
        <p:spPr>
          <a:xfrm flipV="1">
            <a:off x="6096000" y="5948979"/>
            <a:ext cx="0" cy="7200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Bouton d'action : Personnalisé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658BA07-3AF1-E464-036F-A613DE0DFD57}"/>
              </a:ext>
            </a:extLst>
          </p:cNvPr>
          <p:cNvSpPr/>
          <p:nvPr/>
        </p:nvSpPr>
        <p:spPr>
          <a:xfrm>
            <a:off x="3394199" y="5948977"/>
            <a:ext cx="2701799" cy="720021"/>
          </a:xfrm>
          <a:prstGeom prst="actionButtonBlank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</a:t>
            </a:r>
            <a:endParaRPr lang="fr-FR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Bouton d'action : Personnalisé 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5328DB4-B8EF-D029-7E77-91E7291613CF}"/>
              </a:ext>
            </a:extLst>
          </p:cNvPr>
          <p:cNvSpPr/>
          <p:nvPr/>
        </p:nvSpPr>
        <p:spPr>
          <a:xfrm>
            <a:off x="6096001" y="5948977"/>
            <a:ext cx="2701798" cy="720022"/>
          </a:xfrm>
          <a:prstGeom prst="actionButtonBlank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594EC10-3109-48EE-3A44-CB23293172DE}"/>
              </a:ext>
            </a:extLst>
          </p:cNvPr>
          <p:cNvSpPr txBox="1"/>
          <p:nvPr/>
        </p:nvSpPr>
        <p:spPr>
          <a:xfrm>
            <a:off x="5428315" y="909020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65441D4-2334-E703-C896-095E24643706}"/>
              </a:ext>
            </a:extLst>
          </p:cNvPr>
          <p:cNvSpPr/>
          <p:nvPr/>
        </p:nvSpPr>
        <p:spPr>
          <a:xfrm>
            <a:off x="5825998" y="365456"/>
            <a:ext cx="540000" cy="5435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1F656F6-4824-FE5D-3497-9603E607F878}"/>
              </a:ext>
            </a:extLst>
          </p:cNvPr>
          <p:cNvSpPr txBox="1"/>
          <p:nvPr/>
        </p:nvSpPr>
        <p:spPr>
          <a:xfrm>
            <a:off x="3714238" y="1916183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6E1D7F9-D7D9-7B11-05A5-316C8E49DD13}"/>
              </a:ext>
            </a:extLst>
          </p:cNvPr>
          <p:cNvSpPr txBox="1"/>
          <p:nvPr/>
        </p:nvSpPr>
        <p:spPr>
          <a:xfrm>
            <a:off x="3714238" y="2436670"/>
            <a:ext cx="139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Best score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BE82109-113D-3BC9-68EF-801033F83D0E}"/>
              </a:ext>
            </a:extLst>
          </p:cNvPr>
          <p:cNvSpPr txBox="1"/>
          <p:nvPr/>
        </p:nvSpPr>
        <p:spPr>
          <a:xfrm>
            <a:off x="3714238" y="2957065"/>
            <a:ext cx="1353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Nb parties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50E10C5-388A-4DC1-8DE7-FEAE12A81EB2}"/>
              </a:ext>
            </a:extLst>
          </p:cNvPr>
          <p:cNvSpPr txBox="1"/>
          <p:nvPr/>
        </p:nvSpPr>
        <p:spPr>
          <a:xfrm>
            <a:off x="3711345" y="3484075"/>
            <a:ext cx="1694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Score moyen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A21328C-A587-5B8F-9740-282DE01C2907}"/>
              </a:ext>
            </a:extLst>
          </p:cNvPr>
          <p:cNvSpPr txBox="1"/>
          <p:nvPr/>
        </p:nvSpPr>
        <p:spPr>
          <a:xfrm>
            <a:off x="3705108" y="4008963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Coups moyen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0E38758-A645-2BA3-544C-79029A84A791}"/>
              </a:ext>
            </a:extLst>
          </p:cNvPr>
          <p:cNvSpPr txBox="1"/>
          <p:nvPr/>
        </p:nvSpPr>
        <p:spPr>
          <a:xfrm>
            <a:off x="3708378" y="4535973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Langue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FD7AC85-BCCE-9561-A95D-0EA19DF9FFD6}"/>
              </a:ext>
            </a:extLst>
          </p:cNvPr>
          <p:cNvSpPr txBox="1"/>
          <p:nvPr/>
        </p:nvSpPr>
        <p:spPr>
          <a:xfrm>
            <a:off x="3714238" y="5058740"/>
            <a:ext cx="2408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Nb parties gagnées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073B956-3655-56F3-6AAC-4CCE154B79CD}"/>
              </a:ext>
            </a:extLst>
          </p:cNvPr>
          <p:cNvSpPr txBox="1"/>
          <p:nvPr/>
        </p:nvSpPr>
        <p:spPr>
          <a:xfrm>
            <a:off x="6589119" y="1916183"/>
            <a:ext cx="1697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XX/XX/XXXX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C9DE5C8-600A-03EB-FEC3-3CA2B067D577}"/>
              </a:ext>
            </a:extLst>
          </p:cNvPr>
          <p:cNvSpPr txBox="1"/>
          <p:nvPr/>
        </p:nvSpPr>
        <p:spPr>
          <a:xfrm>
            <a:off x="6589119" y="2436670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DE326CC-92F9-F900-491B-8178F98AA45A}"/>
              </a:ext>
            </a:extLst>
          </p:cNvPr>
          <p:cNvSpPr txBox="1"/>
          <p:nvPr/>
        </p:nvSpPr>
        <p:spPr>
          <a:xfrm>
            <a:off x="6589119" y="2957065"/>
            <a:ext cx="52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A3F88A-EF99-CD0D-B569-6D00DF255BCF}"/>
              </a:ext>
            </a:extLst>
          </p:cNvPr>
          <p:cNvSpPr txBox="1"/>
          <p:nvPr/>
        </p:nvSpPr>
        <p:spPr>
          <a:xfrm>
            <a:off x="6586226" y="3484075"/>
            <a:ext cx="1213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XXXXXX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3BCF966-72C4-EDCF-E854-9E21DA459874}"/>
              </a:ext>
            </a:extLst>
          </p:cNvPr>
          <p:cNvSpPr txBox="1"/>
          <p:nvPr/>
        </p:nvSpPr>
        <p:spPr>
          <a:xfrm>
            <a:off x="6579989" y="4008963"/>
            <a:ext cx="104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XXXXX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F9DADDA-275A-5E56-9196-01F2A73F1A98}"/>
              </a:ext>
            </a:extLst>
          </p:cNvPr>
          <p:cNvSpPr txBox="1"/>
          <p:nvPr/>
        </p:nvSpPr>
        <p:spPr>
          <a:xfrm>
            <a:off x="6583259" y="4535973"/>
            <a:ext cx="52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F9C09D4-6CEF-3DDB-7455-59F1F4F7860C}"/>
              </a:ext>
            </a:extLst>
          </p:cNvPr>
          <p:cNvSpPr txBox="1"/>
          <p:nvPr/>
        </p:nvSpPr>
        <p:spPr>
          <a:xfrm>
            <a:off x="6589119" y="5058740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</a:p>
        </p:txBody>
      </p:sp>
      <p:sp>
        <p:nvSpPr>
          <p:cNvPr id="27" name="Bouton d'action : Personnalisé 2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B34C38C-CAC7-EC7C-C8AA-5749F20C3587}"/>
              </a:ext>
            </a:extLst>
          </p:cNvPr>
          <p:cNvSpPr/>
          <p:nvPr/>
        </p:nvSpPr>
        <p:spPr>
          <a:xfrm>
            <a:off x="3466800" y="262800"/>
            <a:ext cx="540000" cy="540000"/>
          </a:xfrm>
          <a:prstGeom prst="actionButtonBlan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Graphique 28" descr="Crayon avec un remplissage uni">
            <a:extLst>
              <a:ext uri="{FF2B5EF4-FFF2-40B4-BE49-F238E27FC236}">
                <a16:creationId xmlns:a16="http://schemas.microsoft.com/office/drawing/2014/main" id="{28CDCA00-7E0A-D7E1-CD81-4393BC4F5C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66800" y="26280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475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E5767-FB72-C965-0648-A352FA37B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8FE424-32A2-980D-6B65-44D4D8BE417A}"/>
              </a:ext>
            </a:extLst>
          </p:cNvPr>
          <p:cNvSpPr/>
          <p:nvPr/>
        </p:nvSpPr>
        <p:spPr>
          <a:xfrm>
            <a:off x="3394200" y="189000"/>
            <a:ext cx="5403600" cy="64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BD164A0-7886-2B79-D539-89B76222F460}"/>
              </a:ext>
            </a:extLst>
          </p:cNvPr>
          <p:cNvSpPr txBox="1"/>
          <p:nvPr/>
        </p:nvSpPr>
        <p:spPr>
          <a:xfrm>
            <a:off x="4058702" y="2958512"/>
            <a:ext cx="121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Langue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Bouton d'action : Personnalisé 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1ADCF6A-61C7-8626-5C39-719FA7DDDD5E}"/>
              </a:ext>
            </a:extLst>
          </p:cNvPr>
          <p:cNvSpPr/>
          <p:nvPr/>
        </p:nvSpPr>
        <p:spPr>
          <a:xfrm>
            <a:off x="3974543" y="5507915"/>
            <a:ext cx="1882588" cy="656217"/>
          </a:xfrm>
          <a:prstGeom prst="actionButtonBlan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</a:p>
        </p:txBody>
      </p:sp>
      <p:sp>
        <p:nvSpPr>
          <p:cNvPr id="11" name="Bouton d'action : Personnalisé 1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C537716-7709-5C93-D2DC-2B913022D9C2}"/>
              </a:ext>
            </a:extLst>
          </p:cNvPr>
          <p:cNvSpPr/>
          <p:nvPr/>
        </p:nvSpPr>
        <p:spPr>
          <a:xfrm>
            <a:off x="6334871" y="5507915"/>
            <a:ext cx="1882588" cy="656217"/>
          </a:xfrm>
          <a:prstGeom prst="actionButtonBlan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4B2CB78-F573-2A42-7C46-C4FA027BAF63}"/>
              </a:ext>
            </a:extLst>
          </p:cNvPr>
          <p:cNvSpPr txBox="1"/>
          <p:nvPr/>
        </p:nvSpPr>
        <p:spPr>
          <a:xfrm>
            <a:off x="5288439" y="365761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Edit profile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472BC4D-3F91-6BB7-12C3-892036F1E12C}"/>
              </a:ext>
            </a:extLst>
          </p:cNvPr>
          <p:cNvSpPr txBox="1"/>
          <p:nvPr/>
        </p:nvSpPr>
        <p:spPr>
          <a:xfrm>
            <a:off x="4058702" y="1399258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C9B163-325F-F9BE-61F6-7DCBC0FBC705}"/>
              </a:ext>
            </a:extLst>
          </p:cNvPr>
          <p:cNvSpPr/>
          <p:nvPr/>
        </p:nvSpPr>
        <p:spPr>
          <a:xfrm>
            <a:off x="6008525" y="1447667"/>
            <a:ext cx="1990165" cy="3648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3914F7F-0D57-5DC8-1C76-718CB2D51477}"/>
              </a:ext>
            </a:extLst>
          </p:cNvPr>
          <p:cNvSpPr txBox="1"/>
          <p:nvPr/>
        </p:nvSpPr>
        <p:spPr>
          <a:xfrm>
            <a:off x="4058702" y="2178885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Logo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Bouton d'action : Précédent 3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E55B795-3E51-24BD-506B-77434D97F4BA}"/>
              </a:ext>
            </a:extLst>
          </p:cNvPr>
          <p:cNvSpPr/>
          <p:nvPr/>
        </p:nvSpPr>
        <p:spPr>
          <a:xfrm>
            <a:off x="6008525" y="2229717"/>
            <a:ext cx="360000" cy="360000"/>
          </a:xfrm>
          <a:prstGeom prst="actionButtonBackPrevio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Bouton d'action : Suivant ou Précédent 3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C7F87B1-ED38-2507-CCF4-84FBD7F44011}"/>
              </a:ext>
            </a:extLst>
          </p:cNvPr>
          <p:cNvSpPr/>
          <p:nvPr/>
        </p:nvSpPr>
        <p:spPr>
          <a:xfrm>
            <a:off x="7638690" y="2229717"/>
            <a:ext cx="360000" cy="360000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40045E3C-8EC4-4CCD-81E8-4BCBF2147A08}"/>
              </a:ext>
            </a:extLst>
          </p:cNvPr>
          <p:cNvSpPr/>
          <p:nvPr/>
        </p:nvSpPr>
        <p:spPr>
          <a:xfrm>
            <a:off x="6733607" y="2137935"/>
            <a:ext cx="540000" cy="5435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BF95FCC-853B-B8BA-6D57-9A17594E330C}"/>
              </a:ext>
            </a:extLst>
          </p:cNvPr>
          <p:cNvSpPr/>
          <p:nvPr/>
        </p:nvSpPr>
        <p:spPr>
          <a:xfrm>
            <a:off x="6008526" y="3006921"/>
            <a:ext cx="725082" cy="3648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5DA860F-213A-E20E-E106-2BAC5D14BD05}"/>
              </a:ext>
            </a:extLst>
          </p:cNvPr>
          <p:cNvSpPr/>
          <p:nvPr/>
        </p:nvSpPr>
        <p:spPr>
          <a:xfrm>
            <a:off x="6733607" y="3006921"/>
            <a:ext cx="36000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A363E154-1DA4-E3CD-3BBB-24F60023C630}"/>
              </a:ext>
            </a:extLst>
          </p:cNvPr>
          <p:cNvSpPr>
            <a:spLocks noChangeAspect="1"/>
          </p:cNvSpPr>
          <p:nvPr/>
        </p:nvSpPr>
        <p:spPr>
          <a:xfrm rot="10800000">
            <a:off x="6787607" y="3060921"/>
            <a:ext cx="252000" cy="2520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270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49A7B-FE5C-2F34-0B84-00071D1D8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F4BEF4-8DB8-527A-13E1-D2BC09F52343}"/>
              </a:ext>
            </a:extLst>
          </p:cNvPr>
          <p:cNvSpPr/>
          <p:nvPr/>
        </p:nvSpPr>
        <p:spPr>
          <a:xfrm>
            <a:off x="3394200" y="189000"/>
            <a:ext cx="5403600" cy="64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C95326-3DC7-A3E6-C9B4-42F113E7DB25}"/>
              </a:ext>
            </a:extLst>
          </p:cNvPr>
          <p:cNvSpPr/>
          <p:nvPr/>
        </p:nvSpPr>
        <p:spPr>
          <a:xfrm>
            <a:off x="3666000" y="1559858"/>
            <a:ext cx="4860000" cy="4860000"/>
          </a:xfrm>
          <a:prstGeom prst="rect">
            <a:avLst/>
          </a:prstGeom>
          <a:solidFill>
            <a:srgbClr val="BCACA0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32BAC0-6B7A-30F3-7E14-DA153ACBE0BA}"/>
              </a:ext>
            </a:extLst>
          </p:cNvPr>
          <p:cNvSpPr/>
          <p:nvPr/>
        </p:nvSpPr>
        <p:spPr>
          <a:xfrm>
            <a:off x="3844800" y="1738165"/>
            <a:ext cx="1008000" cy="1008000"/>
          </a:xfrm>
          <a:prstGeom prst="rect">
            <a:avLst/>
          </a:prstGeom>
          <a:solidFill>
            <a:srgbClr val="CDC0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DD48FF-2B2A-30F2-CCDF-24B565F4D8BF}"/>
              </a:ext>
            </a:extLst>
          </p:cNvPr>
          <p:cNvSpPr/>
          <p:nvPr/>
        </p:nvSpPr>
        <p:spPr>
          <a:xfrm>
            <a:off x="5031600" y="1738165"/>
            <a:ext cx="1008000" cy="1008000"/>
          </a:xfrm>
          <a:prstGeom prst="rect">
            <a:avLst/>
          </a:prstGeom>
          <a:solidFill>
            <a:srgbClr val="CDC0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64A54E-68FE-A43A-D8DF-E610F0B3C6A0}"/>
              </a:ext>
            </a:extLst>
          </p:cNvPr>
          <p:cNvSpPr/>
          <p:nvPr/>
        </p:nvSpPr>
        <p:spPr>
          <a:xfrm>
            <a:off x="6218400" y="1738165"/>
            <a:ext cx="1008000" cy="1008000"/>
          </a:xfrm>
          <a:prstGeom prst="rect">
            <a:avLst/>
          </a:prstGeom>
          <a:solidFill>
            <a:srgbClr val="CDC0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80812E-613D-8B47-8406-57CD80166956}"/>
              </a:ext>
            </a:extLst>
          </p:cNvPr>
          <p:cNvSpPr/>
          <p:nvPr/>
        </p:nvSpPr>
        <p:spPr>
          <a:xfrm>
            <a:off x="7375200" y="1738165"/>
            <a:ext cx="1008000" cy="1008000"/>
          </a:xfrm>
          <a:prstGeom prst="rect">
            <a:avLst/>
          </a:prstGeom>
          <a:solidFill>
            <a:srgbClr val="CDC0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801C1F-4A2A-BE80-7EAD-CE77822F5E59}"/>
              </a:ext>
            </a:extLst>
          </p:cNvPr>
          <p:cNvSpPr/>
          <p:nvPr/>
        </p:nvSpPr>
        <p:spPr>
          <a:xfrm>
            <a:off x="3844800" y="2924472"/>
            <a:ext cx="1008000" cy="1008000"/>
          </a:xfrm>
          <a:prstGeom prst="rect">
            <a:avLst/>
          </a:prstGeom>
          <a:solidFill>
            <a:srgbClr val="CDC0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58BDFB-D35E-A95E-6ABC-4827F4243E58}"/>
              </a:ext>
            </a:extLst>
          </p:cNvPr>
          <p:cNvSpPr/>
          <p:nvPr/>
        </p:nvSpPr>
        <p:spPr>
          <a:xfrm>
            <a:off x="5031600" y="2924472"/>
            <a:ext cx="1008000" cy="1008000"/>
          </a:xfrm>
          <a:prstGeom prst="rect">
            <a:avLst/>
          </a:prstGeom>
          <a:solidFill>
            <a:srgbClr val="CDC0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64FA9F-22F5-E7F5-B1D5-1F9BC18304B9}"/>
              </a:ext>
            </a:extLst>
          </p:cNvPr>
          <p:cNvSpPr/>
          <p:nvPr/>
        </p:nvSpPr>
        <p:spPr>
          <a:xfrm>
            <a:off x="6218400" y="2924472"/>
            <a:ext cx="1008000" cy="1008000"/>
          </a:xfrm>
          <a:prstGeom prst="rect">
            <a:avLst/>
          </a:prstGeom>
          <a:solidFill>
            <a:srgbClr val="CDC0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9ECDC6-D535-E58B-3D15-12C62961FDE9}"/>
              </a:ext>
            </a:extLst>
          </p:cNvPr>
          <p:cNvSpPr/>
          <p:nvPr/>
        </p:nvSpPr>
        <p:spPr>
          <a:xfrm>
            <a:off x="3844800" y="4110779"/>
            <a:ext cx="1008000" cy="1008000"/>
          </a:xfrm>
          <a:prstGeom prst="rect">
            <a:avLst/>
          </a:prstGeom>
          <a:solidFill>
            <a:srgbClr val="CDC0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38B3F5-09D2-087F-32B8-8B3CA72C1D6C}"/>
              </a:ext>
            </a:extLst>
          </p:cNvPr>
          <p:cNvSpPr/>
          <p:nvPr/>
        </p:nvSpPr>
        <p:spPr>
          <a:xfrm>
            <a:off x="6218400" y="4110779"/>
            <a:ext cx="1008000" cy="1008000"/>
          </a:xfrm>
          <a:prstGeom prst="rect">
            <a:avLst/>
          </a:prstGeom>
          <a:solidFill>
            <a:srgbClr val="CDC0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8D3B28-8B1E-27A6-1004-FB634E0E3815}"/>
              </a:ext>
            </a:extLst>
          </p:cNvPr>
          <p:cNvSpPr/>
          <p:nvPr/>
        </p:nvSpPr>
        <p:spPr>
          <a:xfrm>
            <a:off x="3844800" y="5265318"/>
            <a:ext cx="1008000" cy="1008000"/>
          </a:xfrm>
          <a:prstGeom prst="rect">
            <a:avLst/>
          </a:prstGeom>
          <a:solidFill>
            <a:srgbClr val="CDC0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65B958-2EC2-9217-9BA1-E844872E3BED}"/>
              </a:ext>
            </a:extLst>
          </p:cNvPr>
          <p:cNvSpPr/>
          <p:nvPr/>
        </p:nvSpPr>
        <p:spPr>
          <a:xfrm>
            <a:off x="5031600" y="4110779"/>
            <a:ext cx="1008000" cy="1008000"/>
          </a:xfrm>
          <a:prstGeom prst="rect">
            <a:avLst/>
          </a:prstGeom>
          <a:solidFill>
            <a:srgbClr val="CDC0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6B3331E-6C9C-FCE8-DF8D-640E725FFEFD}"/>
              </a:ext>
            </a:extLst>
          </p:cNvPr>
          <p:cNvSpPr txBox="1"/>
          <p:nvPr/>
        </p:nvSpPr>
        <p:spPr>
          <a:xfrm>
            <a:off x="4440828" y="777168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Score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7B8FA33-F2DF-A982-9C07-A185BA47992B}"/>
              </a:ext>
            </a:extLst>
          </p:cNvPr>
          <p:cNvSpPr txBox="1"/>
          <p:nvPr/>
        </p:nvSpPr>
        <p:spPr>
          <a:xfrm>
            <a:off x="6688249" y="777168"/>
            <a:ext cx="1438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Best Score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F6381F7-AED7-95FA-4AC6-84131B938C42}"/>
              </a:ext>
            </a:extLst>
          </p:cNvPr>
          <p:cNvSpPr txBox="1"/>
          <p:nvPr/>
        </p:nvSpPr>
        <p:spPr>
          <a:xfrm>
            <a:off x="4432812" y="1146049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3696191-D619-82B0-E46D-852FF872EE23}"/>
              </a:ext>
            </a:extLst>
          </p:cNvPr>
          <p:cNvSpPr txBox="1"/>
          <p:nvPr/>
        </p:nvSpPr>
        <p:spPr>
          <a:xfrm>
            <a:off x="6971980" y="1146049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Bouton d'action : Personnalisé 2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D6D71E70-B901-EF9E-BF42-8F848E2B4EA0}"/>
              </a:ext>
            </a:extLst>
          </p:cNvPr>
          <p:cNvSpPr/>
          <p:nvPr/>
        </p:nvSpPr>
        <p:spPr>
          <a:xfrm>
            <a:off x="3466800" y="262800"/>
            <a:ext cx="540000" cy="540000"/>
          </a:xfrm>
          <a:prstGeom prst="actionButtonBlan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9919506-C8F6-43B1-3A60-77E8D0E11259}"/>
              </a:ext>
            </a:extLst>
          </p:cNvPr>
          <p:cNvSpPr txBox="1"/>
          <p:nvPr/>
        </p:nvSpPr>
        <p:spPr>
          <a:xfrm>
            <a:off x="5731156" y="377058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2048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2F5CA5-676A-2D4F-DE35-D1CEA9DA79A2}"/>
              </a:ext>
            </a:extLst>
          </p:cNvPr>
          <p:cNvSpPr/>
          <p:nvPr/>
        </p:nvSpPr>
        <p:spPr>
          <a:xfrm>
            <a:off x="5031600" y="5265318"/>
            <a:ext cx="1008000" cy="1008000"/>
          </a:xfrm>
          <a:prstGeom prst="rect">
            <a:avLst/>
          </a:prstGeom>
          <a:solidFill>
            <a:srgbClr val="CDC0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87AC9-0CB5-E5EA-CABE-5546FC2163D1}"/>
              </a:ext>
            </a:extLst>
          </p:cNvPr>
          <p:cNvSpPr/>
          <p:nvPr/>
        </p:nvSpPr>
        <p:spPr>
          <a:xfrm>
            <a:off x="6218400" y="5265318"/>
            <a:ext cx="1008000" cy="1008000"/>
          </a:xfrm>
          <a:prstGeom prst="rect">
            <a:avLst/>
          </a:prstGeom>
          <a:solidFill>
            <a:srgbClr val="CDC0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18995B-0FA3-72C8-31CC-43300C6406EB}"/>
              </a:ext>
            </a:extLst>
          </p:cNvPr>
          <p:cNvSpPr/>
          <p:nvPr/>
        </p:nvSpPr>
        <p:spPr>
          <a:xfrm>
            <a:off x="7375200" y="2925000"/>
            <a:ext cx="1008000" cy="1008000"/>
          </a:xfrm>
          <a:prstGeom prst="rect">
            <a:avLst/>
          </a:prstGeom>
          <a:solidFill>
            <a:srgbClr val="CDC0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1DE4B4-38F8-F05E-E127-D035E4CED72B}"/>
              </a:ext>
            </a:extLst>
          </p:cNvPr>
          <p:cNvSpPr/>
          <p:nvPr/>
        </p:nvSpPr>
        <p:spPr>
          <a:xfrm>
            <a:off x="7375200" y="4111307"/>
            <a:ext cx="1008000" cy="1008000"/>
          </a:xfrm>
          <a:prstGeom prst="rect">
            <a:avLst/>
          </a:prstGeom>
          <a:solidFill>
            <a:srgbClr val="CDC0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5DD78F6-C1AE-E00A-484D-4ECFA71EB8E5}"/>
              </a:ext>
            </a:extLst>
          </p:cNvPr>
          <p:cNvSpPr/>
          <p:nvPr/>
        </p:nvSpPr>
        <p:spPr>
          <a:xfrm>
            <a:off x="7375200" y="5265846"/>
            <a:ext cx="1008000" cy="1008000"/>
          </a:xfrm>
          <a:prstGeom prst="rect">
            <a:avLst/>
          </a:prstGeom>
          <a:solidFill>
            <a:srgbClr val="CDC0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Bouton d'action : Personnalisé 3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EB4128E-57C2-CABC-98DB-A1A3F9D8A76D}"/>
              </a:ext>
            </a:extLst>
          </p:cNvPr>
          <p:cNvSpPr/>
          <p:nvPr/>
        </p:nvSpPr>
        <p:spPr>
          <a:xfrm>
            <a:off x="745200" y="3068472"/>
            <a:ext cx="1800000" cy="720000"/>
          </a:xfrm>
          <a:prstGeom prst="actionButtonBlan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Suite</a:t>
            </a:r>
          </a:p>
        </p:txBody>
      </p:sp>
    </p:spTree>
    <p:extLst>
      <p:ext uri="{BB962C8B-B14F-4D97-AF65-F5344CB8AC3E}">
        <p14:creationId xmlns:p14="http://schemas.microsoft.com/office/powerpoint/2010/main" val="630465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399</Words>
  <Application>Microsoft Macintosh PowerPoint</Application>
  <PresentationFormat>Grand écran</PresentationFormat>
  <Paragraphs>166</Paragraphs>
  <Slides>15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Bertrand Magnier</dc:creator>
  <cp:lastModifiedBy>Bertrand Magnier</cp:lastModifiedBy>
  <cp:revision>145</cp:revision>
  <dcterms:created xsi:type="dcterms:W3CDTF">2024-09-30T11:04:07Z</dcterms:created>
  <dcterms:modified xsi:type="dcterms:W3CDTF">2024-09-30T20:57:13Z</dcterms:modified>
</cp:coreProperties>
</file>