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0" r:id="rId3"/>
    <p:sldId id="260" r:id="rId4"/>
    <p:sldId id="279" r:id="rId5"/>
    <p:sldId id="276" r:id="rId6"/>
    <p:sldId id="280" r:id="rId7"/>
    <p:sldId id="277" r:id="rId8"/>
    <p:sldId id="278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ECFE6-6504-4D08-B7CB-BCE574B2C459}" v="233" dt="2019-11-11T15:12:49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94ABF-6D94-4CC8-B10B-C3AF3BC0B442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9678B-6345-4820-B09F-C27119333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226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9629-4418-4634-B706-CC42D2158E5B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4D1ABC7-1980-4EF5-8691-BDB29953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19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9629-4418-4634-B706-CC42D2158E5B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D1ABC7-1980-4EF5-8691-BDB29953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85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9629-4418-4634-B706-CC42D2158E5B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D1ABC7-1980-4EF5-8691-BDB29953DE5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3744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9629-4418-4634-B706-CC42D2158E5B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D1ABC7-1980-4EF5-8691-BDB29953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90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9629-4418-4634-B706-CC42D2158E5B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D1ABC7-1980-4EF5-8691-BDB29953DE58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869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9629-4418-4634-B706-CC42D2158E5B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D1ABC7-1980-4EF5-8691-BDB29953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863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9629-4418-4634-B706-CC42D2158E5B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ABC7-1980-4EF5-8691-BDB29953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8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9629-4418-4634-B706-CC42D2158E5B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ABC7-1980-4EF5-8691-BDB29953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21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9629-4418-4634-B706-CC42D2158E5B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ABC7-1980-4EF5-8691-BDB29953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17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9629-4418-4634-B706-CC42D2158E5B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D1ABC7-1980-4EF5-8691-BDB29953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42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9629-4418-4634-B706-CC42D2158E5B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D1ABC7-1980-4EF5-8691-BDB29953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1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9629-4418-4634-B706-CC42D2158E5B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D1ABC7-1980-4EF5-8691-BDB29953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9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9629-4418-4634-B706-CC42D2158E5B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ABC7-1980-4EF5-8691-BDB29953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95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9629-4418-4634-B706-CC42D2158E5B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ABC7-1980-4EF5-8691-BDB29953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9629-4418-4634-B706-CC42D2158E5B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ABC7-1980-4EF5-8691-BDB29953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3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9629-4418-4634-B706-CC42D2158E5B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D1ABC7-1980-4EF5-8691-BDB29953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63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F9629-4418-4634-B706-CC42D2158E5B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D1ABC7-1980-4EF5-8691-BDB29953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55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C111322-EB29-4C8A-BF87-0B1A85BA9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06"/>
            <a:ext cx="12192000" cy="68571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2992AF-546D-4DBF-A94C-43E8CD646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6179" y="1079367"/>
            <a:ext cx="3522795" cy="981326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VisualPro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71FF96-2979-4CEB-8292-5EB141EC7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5614" y="2952281"/>
            <a:ext cx="3522795" cy="1255151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</a:pPr>
            <a:r>
              <a:rPr lang="pt-BR" sz="2000" dirty="0">
                <a:solidFill>
                  <a:schemeClr val="bg1"/>
                </a:solidFill>
              </a:rPr>
              <a:t>Integrantes: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Aline Lima de Oliveira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Arthur Pereira de Souza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Sávio Oliveira Campos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Thiago da Silva Bezerra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Thiago Lacerda Freitas</a:t>
            </a:r>
          </a:p>
          <a:p>
            <a:pPr>
              <a:buClr>
                <a:schemeClr val="bg1"/>
              </a:buClr>
            </a:pP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2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469A967-23B4-45CD-9CAF-3FEE9556B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"/>
            <a:ext cx="12192000" cy="68571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1611" y="546377"/>
            <a:ext cx="8911687" cy="1280890"/>
          </a:xfrm>
        </p:spPr>
        <p:txBody>
          <a:bodyPr>
            <a:normAutofit/>
          </a:bodyPr>
          <a:lstStyle/>
          <a:p>
            <a:r>
              <a:rPr lang="pt-BR" sz="3800" b="1" dirty="0">
                <a:solidFill>
                  <a:schemeClr val="tx1"/>
                </a:solidFill>
              </a:rPr>
              <a:t>Tópicos a serem apresentados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chemeClr val="tx1"/>
                </a:solidFill>
              </a:rPr>
              <a:t>Sobre o projeto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chemeClr val="tx1"/>
                </a:solidFill>
              </a:rPr>
              <a:t>Diagramas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chemeClr val="tx1"/>
                </a:solidFill>
              </a:rPr>
              <a:t>Fluxo do Sistema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chemeClr val="tx1"/>
                </a:solidFill>
              </a:rPr>
              <a:t>Codificação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pt-BR" sz="23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pt-BR" sz="2300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pt-BR" sz="2300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pt-BR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54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7B35226C-0ECB-4E80-9FF4-8CD63D441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0"/>
            <a:ext cx="12192000" cy="68571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9C30AA-5C03-42E3-9BC9-64CE31B6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898" y="507821"/>
            <a:ext cx="4577132" cy="831173"/>
          </a:xfrm>
        </p:spPr>
        <p:txBody>
          <a:bodyPr/>
          <a:lstStyle/>
          <a:p>
            <a:r>
              <a:rPr lang="pt-BR" sz="3800" b="1" dirty="0">
                <a:solidFill>
                  <a:schemeClr val="tx1"/>
                </a:solidFill>
              </a:rPr>
              <a:t>Sobre o projeto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76286" y="1831495"/>
            <a:ext cx="8602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O projeto tem como fim, unir estabelecimentos da área de</a:t>
            </a:r>
          </a:p>
          <a:p>
            <a:r>
              <a:rPr lang="pt-BR" sz="2200" dirty="0"/>
              <a:t>estética e beleza que disponibilizarão alguns de seus</a:t>
            </a:r>
          </a:p>
          <a:p>
            <a:r>
              <a:rPr lang="pt-BR" sz="2200" dirty="0"/>
              <a:t>funcionários para realizar atendimentos externos aos seus</a:t>
            </a:r>
          </a:p>
          <a:p>
            <a:r>
              <a:rPr lang="pt-BR" sz="2200" dirty="0"/>
              <a:t>clientes.</a:t>
            </a:r>
          </a:p>
        </p:txBody>
      </p:sp>
    </p:spTree>
    <p:extLst>
      <p:ext uri="{BB962C8B-B14F-4D97-AF65-F5344CB8AC3E}">
        <p14:creationId xmlns:p14="http://schemas.microsoft.com/office/powerpoint/2010/main" val="177256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7B35226C-0ECB-4E80-9FF4-8CD63D441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0"/>
            <a:ext cx="12192000" cy="68571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9C30AA-5C03-42E3-9BC9-64CE31B6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898" y="507821"/>
            <a:ext cx="4577132" cy="831173"/>
          </a:xfrm>
        </p:spPr>
        <p:txBody>
          <a:bodyPr/>
          <a:lstStyle/>
          <a:p>
            <a:r>
              <a:rPr lang="pt-BR" sz="3800" b="1" dirty="0">
                <a:solidFill>
                  <a:schemeClr val="tx1"/>
                </a:solidFill>
              </a:rPr>
              <a:t>Diagramas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93" y="1543431"/>
            <a:ext cx="8917537" cy="480674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861493" y="1071881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Diagramas de Casos de Uso:</a:t>
            </a:r>
          </a:p>
        </p:txBody>
      </p:sp>
    </p:spTree>
    <p:extLst>
      <p:ext uri="{BB962C8B-B14F-4D97-AF65-F5344CB8AC3E}">
        <p14:creationId xmlns:p14="http://schemas.microsoft.com/office/powerpoint/2010/main" val="355920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7B35226C-0ECB-4E80-9FF4-8CD63D441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0"/>
            <a:ext cx="12192000" cy="68571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9C30AA-5C03-42E3-9BC9-64CE31B6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898" y="507821"/>
            <a:ext cx="4577132" cy="831173"/>
          </a:xfrm>
        </p:spPr>
        <p:txBody>
          <a:bodyPr/>
          <a:lstStyle/>
          <a:p>
            <a:r>
              <a:rPr lang="pt-BR" sz="3800" b="1" dirty="0">
                <a:solidFill>
                  <a:schemeClr val="tx1"/>
                </a:solidFill>
              </a:rPr>
              <a:t>Diagramas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861493" y="1071881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Diagramas de Classes: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4FD625-0E7E-4AC8-B7C3-EC9F89333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52" y="1441213"/>
            <a:ext cx="9589556" cy="52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9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7B35226C-0ECB-4E80-9FF4-8CD63D441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0"/>
            <a:ext cx="12192000" cy="68571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9C30AA-5C03-42E3-9BC9-64CE31B6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898" y="507821"/>
            <a:ext cx="4577132" cy="831173"/>
          </a:xfrm>
        </p:spPr>
        <p:txBody>
          <a:bodyPr/>
          <a:lstStyle/>
          <a:p>
            <a:r>
              <a:rPr lang="pt-BR" sz="3800" b="1" dirty="0">
                <a:solidFill>
                  <a:schemeClr val="tx1"/>
                </a:solidFill>
              </a:rPr>
              <a:t>Diagramas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861493" y="1071881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Modelo Entidade-Relacionamento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692" y="1441213"/>
            <a:ext cx="6577498" cy="508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4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7B35226C-0ECB-4E80-9FF4-8CD63D441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9"/>
            <a:ext cx="12192000" cy="68571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9C30AA-5C03-42E3-9BC9-64CE31B6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82969"/>
            <a:ext cx="4577132" cy="831173"/>
          </a:xfrm>
        </p:spPr>
        <p:txBody>
          <a:bodyPr/>
          <a:lstStyle/>
          <a:p>
            <a:r>
              <a:rPr lang="pt-BR" sz="3800" b="1" dirty="0">
                <a:solidFill>
                  <a:schemeClr val="tx1"/>
                </a:solidFill>
              </a:rPr>
              <a:t>Fluxo do Sistema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24" y="944380"/>
            <a:ext cx="6321700" cy="57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0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7B35226C-0ECB-4E80-9FF4-8CD63D441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9"/>
            <a:ext cx="12192000" cy="68571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9C30AA-5C03-42E3-9BC9-64CE31B6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912" y="672713"/>
            <a:ext cx="4577132" cy="831173"/>
          </a:xfrm>
        </p:spPr>
        <p:txBody>
          <a:bodyPr/>
          <a:lstStyle/>
          <a:p>
            <a:r>
              <a:rPr lang="pt-BR" sz="3800" b="1" dirty="0">
                <a:solidFill>
                  <a:schemeClr val="tx1"/>
                </a:solidFill>
              </a:rPr>
              <a:t>Codificação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13220" y="1945836"/>
            <a:ext cx="7311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/>
              <a:t>A codificação será explicada no próprio programa.</a:t>
            </a:r>
          </a:p>
        </p:txBody>
      </p:sp>
    </p:spTree>
    <p:extLst>
      <p:ext uri="{BB962C8B-B14F-4D97-AF65-F5344CB8AC3E}">
        <p14:creationId xmlns:p14="http://schemas.microsoft.com/office/powerpoint/2010/main" val="209235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C111322-EB29-4C8A-BF87-0B1A85BA9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06"/>
            <a:ext cx="12192000" cy="68571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38299" y="1364317"/>
            <a:ext cx="8915399" cy="2262781"/>
          </a:xfrm>
        </p:spPr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Fim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38298" y="4116265"/>
            <a:ext cx="8915399" cy="1126283"/>
          </a:xfrm>
        </p:spPr>
        <p:txBody>
          <a:bodyPr>
            <a:normAutofit/>
          </a:bodyPr>
          <a:lstStyle/>
          <a:p>
            <a:pPr algn="r"/>
            <a:r>
              <a:rPr lang="pt-BR" sz="2000" dirty="0">
                <a:solidFill>
                  <a:schemeClr val="bg1"/>
                </a:solidFill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4500000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96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Cacho</vt:lpstr>
      <vt:lpstr>VisualPro</vt:lpstr>
      <vt:lpstr>Tópicos a serem apresentados</vt:lpstr>
      <vt:lpstr>Sobre o projeto</vt:lpstr>
      <vt:lpstr>Diagramas</vt:lpstr>
      <vt:lpstr>Diagramas</vt:lpstr>
      <vt:lpstr>Diagramas</vt:lpstr>
      <vt:lpstr>Fluxo do Sistema</vt:lpstr>
      <vt:lpstr>Codificação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McCall</dc:title>
  <dc:creator>Thiago da Silva Bezerra</dc:creator>
  <cp:lastModifiedBy>Thiago da Silva Bezerra</cp:lastModifiedBy>
  <cp:revision>141</cp:revision>
  <dcterms:created xsi:type="dcterms:W3CDTF">2019-10-29T18:07:52Z</dcterms:created>
  <dcterms:modified xsi:type="dcterms:W3CDTF">2019-12-06T19:12:14Z</dcterms:modified>
</cp:coreProperties>
</file>