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9F7"/>
    <a:srgbClr val="4BA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65624-C105-4BAA-87B1-D97533793B80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DC901-8DF9-4A1C-BCE4-2986C8B06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63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C901-8DF9-4A1C-BCE4-2986C8B0638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DC901-8DF9-4A1C-BCE4-2986C8B0638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91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8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7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2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0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1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A51F-DC17-4D45-8B82-BCACCA1A999D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330B-133B-4EA2-90A8-8E5188993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9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09921" y="116632"/>
            <a:ext cx="9862679" cy="585356"/>
            <a:chOff x="-718167" y="251356"/>
            <a:chExt cx="9862679" cy="585356"/>
          </a:xfrm>
        </p:grpSpPr>
        <p:sp>
          <p:nvSpPr>
            <p:cNvPr id="4" name="CaixaDeTexto 3"/>
            <p:cNvSpPr txBox="1"/>
            <p:nvPr/>
          </p:nvSpPr>
          <p:spPr>
            <a:xfrm>
              <a:off x="791584" y="559713"/>
              <a:ext cx="745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A plataforma de investimentos mais completa do mercado está disponível  24h por dia para atender voce1!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-112" y="836712"/>
              <a:ext cx="356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052520" y="836712"/>
              <a:ext cx="3600000" cy="0"/>
            </a:xfrm>
            <a:prstGeom prst="line">
              <a:avLst/>
            </a:prstGeom>
            <a:ln w="28575">
              <a:solidFill>
                <a:srgbClr val="4BA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80512" y="836712"/>
              <a:ext cx="3564000" cy="0"/>
            </a:xfrm>
            <a:prstGeom prst="line">
              <a:avLst/>
            </a:prstGeom>
            <a:ln w="28575">
              <a:solidFill>
                <a:srgbClr val="4BD9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-718167" y="251356"/>
              <a:ext cx="3865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INVEST </a:t>
              </a:r>
              <a:r>
                <a:rPr lang="pt-BR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MARKET - NEGOCIAÇÃO</a:t>
              </a:r>
              <a:endParaRPr lang="pt-BR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75397" y="908720"/>
            <a:ext cx="197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Olá USUÁRIO!</a:t>
            </a:r>
          </a:p>
        </p:txBody>
      </p:sp>
      <p:cxnSp>
        <p:nvCxnSpPr>
          <p:cNvPr id="15" name="Conector reto 14"/>
          <p:cNvCxnSpPr/>
          <p:nvPr/>
        </p:nvCxnSpPr>
        <p:spPr>
          <a:xfrm rot="16200000">
            <a:off x="4913536" y="-2519916"/>
            <a:ext cx="0" cy="846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95536" y="156608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83568" y="1340768"/>
            <a:ext cx="72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Produtos 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| Mercado Hoje | Magazine 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Luiza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" y="5229200"/>
            <a:ext cx="844714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386000" y="1916832"/>
            <a:ext cx="63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LIVRO DE OFERTAS B3 </a:t>
            </a:r>
          </a:p>
          <a:p>
            <a:pPr algn="ctr"/>
            <a:endParaRPr lang="pt-BR" sz="1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Acompanhe as melhores cotações para o produto: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07504" y="6464369"/>
            <a:ext cx="835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Fonte: B3 | Deseja compra ou vender? Clique no        ícone e informe a quantidade para enviar sua oferta.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72" y="836712"/>
            <a:ext cx="432000" cy="432000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7020472" y="837547"/>
            <a:ext cx="18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Dúvidas? Chame seu </a:t>
            </a:r>
            <a:r>
              <a:rPr lang="pt-BR" sz="1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trader</a:t>
            </a:r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no chat online agora! 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28462"/>
              </p:ext>
            </p:extLst>
          </p:nvPr>
        </p:nvGraphicFramePr>
        <p:xfrm>
          <a:off x="755576" y="2997152"/>
          <a:ext cx="3600000" cy="21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</a:tblGrid>
              <a:tr h="300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QUEM COMPRA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PREÇO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151,00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150,00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1.000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150,50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150,50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151,00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18843"/>
              </p:ext>
            </p:extLst>
          </p:nvPr>
        </p:nvGraphicFramePr>
        <p:xfrm>
          <a:off x="4644408" y="2996952"/>
          <a:ext cx="3600000" cy="21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</a:tblGrid>
              <a:tr h="3000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QUEM VENDE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PREÇO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QUANTIDADE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153,00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153,50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152,50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151,00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151,50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928"/>
            <a:ext cx="720000" cy="72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3609008"/>
            <a:ext cx="180000" cy="1800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3933056"/>
            <a:ext cx="180000" cy="18000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4221088"/>
            <a:ext cx="180000" cy="180000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4545144"/>
            <a:ext cx="180000" cy="180000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4" y="4833176"/>
            <a:ext cx="180000" cy="1800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489368"/>
            <a:ext cx="252000" cy="252000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1007752" y="2060928"/>
            <a:ext cx="1116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Clique aqui e veja suas execuções!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96" y="1772816"/>
            <a:ext cx="2124000" cy="1166401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3609008"/>
            <a:ext cx="180000" cy="180000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3933056"/>
            <a:ext cx="180000" cy="180000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4221088"/>
            <a:ext cx="180000" cy="180000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4545144"/>
            <a:ext cx="180000" cy="180000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4" y="4833176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-312" y="116632"/>
            <a:ext cx="9144624" cy="585356"/>
            <a:chOff x="-112" y="251356"/>
            <a:chExt cx="9144624" cy="585356"/>
          </a:xfrm>
        </p:grpSpPr>
        <p:sp>
          <p:nvSpPr>
            <p:cNvPr id="4" name="CaixaDeTexto 3"/>
            <p:cNvSpPr txBox="1"/>
            <p:nvPr/>
          </p:nvSpPr>
          <p:spPr>
            <a:xfrm>
              <a:off x="1691680" y="559713"/>
              <a:ext cx="745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A plataforma de investimentos mais completa do mercado está disponível  24h por dia para atender voce1!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-112" y="836712"/>
              <a:ext cx="3564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052520" y="836712"/>
              <a:ext cx="3600000" cy="0"/>
            </a:xfrm>
            <a:prstGeom prst="line">
              <a:avLst/>
            </a:prstGeom>
            <a:ln w="28575">
              <a:solidFill>
                <a:srgbClr val="4BA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80512" y="836712"/>
              <a:ext cx="3564000" cy="0"/>
            </a:xfrm>
            <a:prstGeom prst="line">
              <a:avLst/>
            </a:prstGeom>
            <a:ln w="28575">
              <a:solidFill>
                <a:srgbClr val="4BD9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79712" y="251356"/>
              <a:ext cx="4211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INVEST </a:t>
              </a:r>
              <a:r>
                <a:rPr lang="pt-BR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MARKET – MERCADO HOJE</a:t>
              </a:r>
              <a:endParaRPr lang="pt-BR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75397" y="908720"/>
            <a:ext cx="197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Olá USUÁRIO!</a:t>
            </a:r>
          </a:p>
        </p:txBody>
      </p:sp>
      <p:cxnSp>
        <p:nvCxnSpPr>
          <p:cNvPr id="15" name="Conector reto 14"/>
          <p:cNvCxnSpPr/>
          <p:nvPr/>
        </p:nvCxnSpPr>
        <p:spPr>
          <a:xfrm rot="16200000">
            <a:off x="4913536" y="-2519916"/>
            <a:ext cx="0" cy="846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95536" y="1566084"/>
            <a:ext cx="288000" cy="288000"/>
          </a:xfrm>
          <a:prstGeom prst="ellipse">
            <a:avLst/>
          </a:prstGeom>
          <a:solidFill>
            <a:srgbClr val="4BD9F7"/>
          </a:solidFill>
          <a:ln>
            <a:solidFill>
              <a:srgbClr val="4BD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83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Produtos |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Mercado Hoje </a:t>
            </a:r>
            <a:endParaRPr lang="pt-B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07504" y="6464369"/>
            <a:ext cx="835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Fonte: B3 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72" y="836712"/>
            <a:ext cx="648000" cy="648000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7020472" y="837547"/>
            <a:ext cx="18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Dúvidas? Chame seu </a:t>
            </a:r>
            <a:r>
              <a:rPr lang="pt-BR" sz="1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trader</a:t>
            </a:r>
            <a:r>
              <a:rPr lang="pt-B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no chat online agora! 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4793172" y="2277168"/>
            <a:ext cx="3816000" cy="2664000"/>
            <a:chOff x="6395642" y="2203176"/>
            <a:chExt cx="3816000" cy="3600000"/>
          </a:xfrm>
        </p:grpSpPr>
        <p:sp>
          <p:nvSpPr>
            <p:cNvPr id="12" name="Retângulo 11"/>
            <p:cNvSpPr/>
            <p:nvPr/>
          </p:nvSpPr>
          <p:spPr>
            <a:xfrm>
              <a:off x="6395642" y="2203176"/>
              <a:ext cx="3816000" cy="3600000"/>
            </a:xfrm>
            <a:prstGeom prst="rect">
              <a:avLst/>
            </a:prstGeom>
            <a:solidFill>
              <a:srgbClr val="00206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1" t="34887" r="77608" b="25709"/>
            <a:stretch/>
          </p:blipFill>
          <p:spPr bwMode="auto">
            <a:xfrm>
              <a:off x="6732393" y="2778817"/>
              <a:ext cx="2300395" cy="28824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21" t="36907" r="36162" b="23690"/>
            <a:stretch/>
          </p:blipFill>
          <p:spPr bwMode="auto">
            <a:xfrm>
              <a:off x="7845829" y="2778816"/>
              <a:ext cx="2123064" cy="28824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7070886" y="2348880"/>
              <a:ext cx="246551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MAIORES BAIXAS</a:t>
              </a:r>
              <a:endParaRPr lang="pt-B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83568" y="2277168"/>
            <a:ext cx="3816000" cy="2664000"/>
            <a:chOff x="693739" y="3031517"/>
            <a:chExt cx="3816000" cy="3600000"/>
          </a:xfrm>
        </p:grpSpPr>
        <p:sp>
          <p:nvSpPr>
            <p:cNvPr id="33" name="Retângulo 32"/>
            <p:cNvSpPr/>
            <p:nvPr/>
          </p:nvSpPr>
          <p:spPr>
            <a:xfrm>
              <a:off x="693739" y="3031517"/>
              <a:ext cx="3816000" cy="3600000"/>
            </a:xfrm>
            <a:prstGeom prst="rect">
              <a:avLst/>
            </a:prstGeom>
            <a:solidFill>
              <a:srgbClr val="00206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368983" y="3212976"/>
              <a:ext cx="246551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MAIORES ALTAS</a:t>
              </a:r>
              <a:endParaRPr lang="pt-BR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002668" y="3671393"/>
              <a:ext cx="3198142" cy="2737496"/>
              <a:chOff x="380291" y="3726873"/>
              <a:chExt cx="3198142" cy="2737496"/>
            </a:xfrm>
          </p:grpSpPr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87" t="36674" r="83924" b="25904"/>
              <a:stretch/>
            </p:blipFill>
            <p:spPr bwMode="auto">
              <a:xfrm>
                <a:off x="380291" y="3726873"/>
                <a:ext cx="1598914" cy="2737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856" t="36674" r="36163" b="25904"/>
              <a:stretch/>
            </p:blipFill>
            <p:spPr bwMode="auto">
              <a:xfrm>
                <a:off x="1629334" y="3726873"/>
                <a:ext cx="1949099" cy="2737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8" name="Grupo 27"/>
          <p:cNvGrpSpPr/>
          <p:nvPr/>
        </p:nvGrpSpPr>
        <p:grpSpPr>
          <a:xfrm>
            <a:off x="1972549" y="6206899"/>
            <a:ext cx="4903707" cy="462461"/>
            <a:chOff x="1972549" y="5911155"/>
            <a:chExt cx="4903707" cy="462461"/>
          </a:xfrm>
        </p:grpSpPr>
        <p:sp>
          <p:nvSpPr>
            <p:cNvPr id="38" name="CaixaDeTexto 37"/>
            <p:cNvSpPr txBox="1"/>
            <p:nvPr/>
          </p:nvSpPr>
          <p:spPr>
            <a:xfrm>
              <a:off x="3419872" y="5957719"/>
              <a:ext cx="1973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OU</a:t>
              </a:r>
              <a:endParaRPr lang="pt-BR" b="1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1972549" y="5911155"/>
              <a:ext cx="1995327" cy="462461"/>
              <a:chOff x="1972549" y="5911155"/>
              <a:chExt cx="1995327" cy="462461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1972549" y="5911155"/>
                <a:ext cx="1995327" cy="462461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Triângulo isósceles 17"/>
              <p:cNvSpPr/>
              <p:nvPr/>
            </p:nvSpPr>
            <p:spPr>
              <a:xfrm flipV="1">
                <a:off x="2087800" y="5998385"/>
                <a:ext cx="576000" cy="2880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CaixaDeTexto 41"/>
              <p:cNvSpPr txBox="1"/>
              <p:nvPr/>
            </p:nvSpPr>
            <p:spPr>
              <a:xfrm>
                <a:off x="2771960" y="5957719"/>
                <a:ext cx="11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nome</a:t>
                </a:r>
                <a:endParaRPr lang="pt-BR" b="1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4880929" y="5911155"/>
              <a:ext cx="1995327" cy="462461"/>
              <a:chOff x="4880929" y="5911155"/>
              <a:chExt cx="1995327" cy="462461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4880929" y="5911155"/>
                <a:ext cx="1995327" cy="462461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Triângulo isósceles 40"/>
              <p:cNvSpPr/>
              <p:nvPr/>
            </p:nvSpPr>
            <p:spPr>
              <a:xfrm flipV="1">
                <a:off x="5004112" y="5998385"/>
                <a:ext cx="576000" cy="2880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5652288" y="5957719"/>
                <a:ext cx="11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código</a:t>
                </a:r>
                <a:endParaRPr lang="pt-BR" b="1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4" name="CaixaDeTexto 43"/>
          <p:cNvSpPr txBox="1"/>
          <p:nvPr/>
        </p:nvSpPr>
        <p:spPr>
          <a:xfrm>
            <a:off x="688718" y="5139189"/>
            <a:ext cx="8208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Deseja acompanhar a negociação de uma companhia específica?!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1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Digite abaixo o nome ou o código de negociação da companhia para acessar os dados em tempo </a:t>
            </a:r>
            <a:r>
              <a:rPr lang="pt-BR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real</a:t>
            </a:r>
            <a:r>
              <a:rPr lang="pt-BR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pt-BR" sz="1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188</Words>
  <Application>Microsoft Office PowerPoint</Application>
  <PresentationFormat>Apresentação na tela (4:3)</PresentationFormat>
  <Paragraphs>52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</dc:creator>
  <cp:lastModifiedBy>Bárbara</cp:lastModifiedBy>
  <cp:revision>18</cp:revision>
  <dcterms:created xsi:type="dcterms:W3CDTF">2019-09-30T23:54:12Z</dcterms:created>
  <dcterms:modified xsi:type="dcterms:W3CDTF">2019-11-16T05:29:07Z</dcterms:modified>
</cp:coreProperties>
</file>