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D9F7"/>
    <a:srgbClr val="4BA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91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11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03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88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57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92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72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70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51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01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48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A51F-DC17-4D45-8B82-BCACCA1A999D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29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-312" y="116632"/>
            <a:ext cx="9144624" cy="585356"/>
            <a:chOff x="-112" y="251356"/>
            <a:chExt cx="9144624" cy="585356"/>
          </a:xfrm>
        </p:grpSpPr>
        <p:sp>
          <p:nvSpPr>
            <p:cNvPr id="4" name="CaixaDeTexto 3"/>
            <p:cNvSpPr txBox="1"/>
            <p:nvPr/>
          </p:nvSpPr>
          <p:spPr>
            <a:xfrm>
              <a:off x="1691680" y="559713"/>
              <a:ext cx="7452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A plataforma de investimentos mais completa do mercado está disponível  24h por dia para atender voce1!</a:t>
              </a:r>
              <a:endParaRPr lang="pt-B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-112" y="836712"/>
              <a:ext cx="3564000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2052520" y="836712"/>
              <a:ext cx="3600000" cy="0"/>
            </a:xfrm>
            <a:prstGeom prst="line">
              <a:avLst/>
            </a:prstGeom>
            <a:ln w="28575">
              <a:solidFill>
                <a:srgbClr val="4BA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5580512" y="836712"/>
              <a:ext cx="3564000" cy="0"/>
            </a:xfrm>
            <a:prstGeom prst="line">
              <a:avLst/>
            </a:prstGeom>
            <a:ln w="28575">
              <a:solidFill>
                <a:srgbClr val="4BD9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>
              <a:off x="179512" y="251356"/>
              <a:ext cx="2069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INVEST MARKET</a:t>
              </a:r>
              <a:endParaRPr lang="pt-BR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275397" y="1054809"/>
            <a:ext cx="197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Olá USUÁRIO!</a:t>
            </a:r>
          </a:p>
        </p:txBody>
      </p:sp>
      <p:cxnSp>
        <p:nvCxnSpPr>
          <p:cNvPr id="15" name="Conector reto 14"/>
          <p:cNvCxnSpPr/>
          <p:nvPr/>
        </p:nvCxnSpPr>
        <p:spPr>
          <a:xfrm>
            <a:off x="539552" y="1988840"/>
            <a:ext cx="0" cy="2916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395536" y="1844824"/>
            <a:ext cx="288000" cy="288000"/>
          </a:xfrm>
          <a:prstGeom prst="ellipse">
            <a:avLst/>
          </a:prstGeom>
          <a:solidFill>
            <a:srgbClr val="4BD9F7"/>
          </a:solidFill>
          <a:ln>
            <a:solidFill>
              <a:srgbClr val="4BD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395536" y="2564909"/>
            <a:ext cx="288000" cy="288000"/>
          </a:xfrm>
          <a:prstGeom prst="ellipse">
            <a:avLst/>
          </a:prstGeom>
          <a:solidFill>
            <a:srgbClr val="4BD9F7"/>
          </a:solidFill>
          <a:ln>
            <a:solidFill>
              <a:srgbClr val="4BD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395536" y="3284994"/>
            <a:ext cx="288000" cy="288000"/>
          </a:xfrm>
          <a:prstGeom prst="ellipse">
            <a:avLst/>
          </a:prstGeom>
          <a:solidFill>
            <a:srgbClr val="4BD9F7"/>
          </a:solidFill>
          <a:ln>
            <a:solidFill>
              <a:srgbClr val="4BD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395536" y="4005079"/>
            <a:ext cx="288000" cy="288000"/>
          </a:xfrm>
          <a:prstGeom prst="ellipse">
            <a:avLst/>
          </a:prstGeom>
          <a:solidFill>
            <a:srgbClr val="4BD9F7"/>
          </a:solidFill>
          <a:ln>
            <a:solidFill>
              <a:srgbClr val="4BD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395536" y="4725164"/>
            <a:ext cx="288000" cy="288000"/>
          </a:xfrm>
          <a:prstGeom prst="ellipse">
            <a:avLst/>
          </a:prstGeom>
          <a:solidFill>
            <a:srgbClr val="4BD9F7"/>
          </a:solidFill>
          <a:ln>
            <a:solidFill>
              <a:srgbClr val="4BD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/>
          <p:cNvCxnSpPr/>
          <p:nvPr/>
        </p:nvCxnSpPr>
        <p:spPr>
          <a:xfrm>
            <a:off x="683536" y="1988840"/>
            <a:ext cx="9144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590175" y="1826240"/>
            <a:ext cx="312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Sobre a IVEST MARKET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1590175" y="2566645"/>
            <a:ext cx="312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Perfil do Investidor</a:t>
            </a:r>
            <a:endParaRPr lang="pt-BR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1590175" y="3275692"/>
            <a:ext cx="312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Produtos</a:t>
            </a:r>
            <a:endParaRPr lang="pt-BR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590175" y="3995772"/>
            <a:ext cx="312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Como está o mercado?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1590175" y="4653136"/>
            <a:ext cx="312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Seu investimento</a:t>
            </a:r>
            <a:endParaRPr lang="pt-BR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Conector de seta reta 37"/>
          <p:cNvCxnSpPr/>
          <p:nvPr/>
        </p:nvCxnSpPr>
        <p:spPr>
          <a:xfrm>
            <a:off x="633264" y="2708920"/>
            <a:ext cx="9144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683568" y="3429000"/>
            <a:ext cx="9144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>
            <a:off x="683568" y="4149080"/>
            <a:ext cx="9144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683568" y="4869160"/>
            <a:ext cx="9144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0" y="5301328"/>
            <a:ext cx="8447140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CaixaDeTexto 45"/>
          <p:cNvSpPr txBox="1"/>
          <p:nvPr/>
        </p:nvSpPr>
        <p:spPr>
          <a:xfrm>
            <a:off x="5004048" y="1844824"/>
            <a:ext cx="3509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Fale com o seu </a:t>
            </a:r>
            <a:r>
              <a:rPr lang="pt-BR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trader</a:t>
            </a:r>
            <a:r>
              <a:rPr lang="pt-BR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ou chame um de nossos funcionários para esclarecimentos de dúvidas!</a:t>
            </a: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023" y="3177112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8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-312" y="116632"/>
            <a:ext cx="9144624" cy="585356"/>
            <a:chOff x="-112" y="251356"/>
            <a:chExt cx="9144624" cy="585356"/>
          </a:xfrm>
        </p:grpSpPr>
        <p:sp>
          <p:nvSpPr>
            <p:cNvPr id="4" name="CaixaDeTexto 3"/>
            <p:cNvSpPr txBox="1"/>
            <p:nvPr/>
          </p:nvSpPr>
          <p:spPr>
            <a:xfrm>
              <a:off x="1691680" y="559713"/>
              <a:ext cx="7452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A plataforma de investimentos mais completa do mercado está disponível  24h por dia para atender voce1!</a:t>
              </a:r>
              <a:endParaRPr lang="pt-B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-112" y="836712"/>
              <a:ext cx="3564000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2052520" y="836712"/>
              <a:ext cx="3600000" cy="0"/>
            </a:xfrm>
            <a:prstGeom prst="line">
              <a:avLst/>
            </a:prstGeom>
            <a:ln w="28575">
              <a:solidFill>
                <a:srgbClr val="4BA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5580512" y="836712"/>
              <a:ext cx="3564000" cy="0"/>
            </a:xfrm>
            <a:prstGeom prst="line">
              <a:avLst/>
            </a:prstGeom>
            <a:ln w="28575">
              <a:solidFill>
                <a:srgbClr val="4BD9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>
              <a:off x="179512" y="251356"/>
              <a:ext cx="2069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INVEST MARKET</a:t>
              </a:r>
              <a:endParaRPr lang="pt-BR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275397" y="1054809"/>
            <a:ext cx="197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Olá USUÁRIO!</a:t>
            </a:r>
          </a:p>
        </p:txBody>
      </p:sp>
      <p:cxnSp>
        <p:nvCxnSpPr>
          <p:cNvPr id="15" name="Conector reto 14"/>
          <p:cNvCxnSpPr/>
          <p:nvPr/>
        </p:nvCxnSpPr>
        <p:spPr>
          <a:xfrm>
            <a:off x="539552" y="1988840"/>
            <a:ext cx="0" cy="2916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395536" y="1844824"/>
            <a:ext cx="288000" cy="288000"/>
          </a:xfrm>
          <a:prstGeom prst="ellipse">
            <a:avLst/>
          </a:prstGeom>
          <a:solidFill>
            <a:srgbClr val="4BD9F7"/>
          </a:solidFill>
          <a:ln>
            <a:solidFill>
              <a:srgbClr val="4BD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395536" y="2564909"/>
            <a:ext cx="288000" cy="288000"/>
          </a:xfrm>
          <a:prstGeom prst="ellipse">
            <a:avLst/>
          </a:prstGeom>
          <a:solidFill>
            <a:srgbClr val="4BD9F7"/>
          </a:solidFill>
          <a:ln>
            <a:solidFill>
              <a:srgbClr val="4BD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395536" y="3284994"/>
            <a:ext cx="288000" cy="288000"/>
          </a:xfrm>
          <a:prstGeom prst="ellipse">
            <a:avLst/>
          </a:prstGeom>
          <a:solidFill>
            <a:srgbClr val="4BD9F7"/>
          </a:solidFill>
          <a:ln>
            <a:solidFill>
              <a:srgbClr val="4BD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395536" y="4005079"/>
            <a:ext cx="288000" cy="288000"/>
          </a:xfrm>
          <a:prstGeom prst="ellipse">
            <a:avLst/>
          </a:prstGeom>
          <a:solidFill>
            <a:srgbClr val="4BD9F7"/>
          </a:solidFill>
          <a:ln>
            <a:solidFill>
              <a:srgbClr val="4BD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395536" y="4725164"/>
            <a:ext cx="288000" cy="288000"/>
          </a:xfrm>
          <a:prstGeom prst="ellipse">
            <a:avLst/>
          </a:prstGeom>
          <a:solidFill>
            <a:srgbClr val="4BD9F7"/>
          </a:solidFill>
          <a:ln>
            <a:solidFill>
              <a:srgbClr val="4BD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/>
          <p:cNvCxnSpPr/>
          <p:nvPr/>
        </p:nvCxnSpPr>
        <p:spPr>
          <a:xfrm>
            <a:off x="683536" y="1988840"/>
            <a:ext cx="9144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590175" y="1826240"/>
            <a:ext cx="312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Sobre a IVEST MARKET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1590175" y="2566645"/>
            <a:ext cx="312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Perfil do Investidor</a:t>
            </a:r>
            <a:endParaRPr lang="pt-BR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1590175" y="3275692"/>
            <a:ext cx="312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Produtos</a:t>
            </a:r>
            <a:endParaRPr lang="pt-BR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590175" y="3995772"/>
            <a:ext cx="312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Como está o mercado?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1590175" y="4653136"/>
            <a:ext cx="312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Seu investimento</a:t>
            </a:r>
            <a:endParaRPr lang="pt-BR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Conector de seta reta 37"/>
          <p:cNvCxnSpPr/>
          <p:nvPr/>
        </p:nvCxnSpPr>
        <p:spPr>
          <a:xfrm>
            <a:off x="633264" y="2708920"/>
            <a:ext cx="9144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683568" y="3429000"/>
            <a:ext cx="9144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>
            <a:off x="683568" y="4149080"/>
            <a:ext cx="9144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683568" y="4869160"/>
            <a:ext cx="9144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0" y="5301328"/>
            <a:ext cx="8447140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CaixaDeTexto 45"/>
          <p:cNvSpPr txBox="1"/>
          <p:nvPr/>
        </p:nvSpPr>
        <p:spPr>
          <a:xfrm>
            <a:off x="5004048" y="1844824"/>
            <a:ext cx="3509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Fale com o seu </a:t>
            </a:r>
            <a:r>
              <a:rPr lang="pt-BR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trader</a:t>
            </a:r>
            <a:r>
              <a:rPr lang="pt-BR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ou chame um de nossos funcionários para esclarecimentos de dúvidas!</a:t>
            </a: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023" y="3177112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106</Words>
  <Application>Microsoft Office PowerPoint</Application>
  <PresentationFormat>Apresentação na tela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Bárbara</dc:creator>
  <cp:lastModifiedBy>Bárbara</cp:lastModifiedBy>
  <cp:revision>6</cp:revision>
  <dcterms:created xsi:type="dcterms:W3CDTF">2019-09-30T23:54:12Z</dcterms:created>
  <dcterms:modified xsi:type="dcterms:W3CDTF">2019-10-01T00:41:22Z</dcterms:modified>
</cp:coreProperties>
</file>