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D9F7"/>
    <a:srgbClr val="4BA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65624-C105-4BAA-87B1-D97533793B80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DC901-8DF9-4A1C-BCE4-2986C8B06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63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DC901-8DF9-4A1C-BCE4-2986C8B0638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98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DC901-8DF9-4A1C-BCE4-2986C8B0638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9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91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11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03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88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57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92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72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70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51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01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48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4A51F-DC17-4D45-8B82-BCACCA1A999D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29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-312" y="116632"/>
            <a:ext cx="9144624" cy="585356"/>
            <a:chOff x="-112" y="251356"/>
            <a:chExt cx="9144624" cy="585356"/>
          </a:xfrm>
        </p:grpSpPr>
        <p:sp>
          <p:nvSpPr>
            <p:cNvPr id="4" name="CaixaDeTexto 3"/>
            <p:cNvSpPr txBox="1"/>
            <p:nvPr/>
          </p:nvSpPr>
          <p:spPr>
            <a:xfrm>
              <a:off x="1691680" y="559713"/>
              <a:ext cx="7452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latin typeface="Arial" pitchFamily="34" charset="0"/>
                  <a:cs typeface="Arial" pitchFamily="34" charset="0"/>
                </a:rPr>
                <a:t>A plataforma de investimentos mais completa do mercado está disponível  24h por dia para atender voce1!</a:t>
              </a:r>
              <a:endParaRPr lang="pt-BR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-112" y="836712"/>
              <a:ext cx="3564000" cy="0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>
              <a:off x="2052520" y="836712"/>
              <a:ext cx="3600000" cy="0"/>
            </a:xfrm>
            <a:prstGeom prst="line">
              <a:avLst/>
            </a:prstGeom>
            <a:ln w="28575">
              <a:solidFill>
                <a:srgbClr val="4BAC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5580512" y="836712"/>
              <a:ext cx="3564000" cy="0"/>
            </a:xfrm>
            <a:prstGeom prst="line">
              <a:avLst/>
            </a:prstGeom>
            <a:ln w="28575">
              <a:solidFill>
                <a:srgbClr val="4BD9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/>
            <p:cNvSpPr txBox="1"/>
            <p:nvPr/>
          </p:nvSpPr>
          <p:spPr>
            <a:xfrm>
              <a:off x="179512" y="251356"/>
              <a:ext cx="2069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INVEST MARKET</a:t>
              </a:r>
              <a:endParaRPr lang="pt-BR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275397" y="908720"/>
            <a:ext cx="197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Olá USUÁRIO!</a:t>
            </a:r>
          </a:p>
        </p:txBody>
      </p:sp>
      <p:cxnSp>
        <p:nvCxnSpPr>
          <p:cNvPr id="15" name="Conector reto 14"/>
          <p:cNvCxnSpPr/>
          <p:nvPr/>
        </p:nvCxnSpPr>
        <p:spPr>
          <a:xfrm rot="16200000">
            <a:off x="4913536" y="-2519916"/>
            <a:ext cx="0" cy="84600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395536" y="1566084"/>
            <a:ext cx="288000" cy="288000"/>
          </a:xfrm>
          <a:prstGeom prst="ellipse">
            <a:avLst/>
          </a:prstGeom>
          <a:solidFill>
            <a:srgbClr val="4BD9F7"/>
          </a:solidFill>
          <a:ln>
            <a:solidFill>
              <a:srgbClr val="4BD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683568" y="1340768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Produtos | Mercado de Ações | Magazine Luiza</a:t>
            </a:r>
            <a:endParaRPr lang="pt-BR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0" y="5229200"/>
            <a:ext cx="8447140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CaixaDeTexto 28"/>
          <p:cNvSpPr txBox="1"/>
          <p:nvPr/>
        </p:nvSpPr>
        <p:spPr>
          <a:xfrm>
            <a:off x="107504" y="6464369"/>
            <a:ext cx="8352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Fonte: B3 | Deseja compra ou vender? Clique no        ícone e informe a quantidade para enviar sua oferta.</a:t>
            </a: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72" y="836712"/>
            <a:ext cx="648000" cy="648000"/>
          </a:xfrm>
          <a:prstGeom prst="rect">
            <a:avLst/>
          </a:prstGeom>
        </p:spPr>
      </p:pic>
      <p:sp>
        <p:nvSpPr>
          <p:cNvPr id="32" name="CaixaDeTexto 31"/>
          <p:cNvSpPr txBox="1"/>
          <p:nvPr/>
        </p:nvSpPr>
        <p:spPr>
          <a:xfrm>
            <a:off x="7020472" y="837547"/>
            <a:ext cx="1800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Dúvidas? Chame seu </a:t>
            </a:r>
            <a:r>
              <a:rPr lang="pt-BR" sz="1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trader</a:t>
            </a:r>
            <a:r>
              <a:rPr lang="pt-BR" sz="1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no chat online agora! </a:t>
            </a:r>
            <a:endParaRPr lang="pt-BR" sz="12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60928"/>
            <a:ext cx="720000" cy="720000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6489368"/>
            <a:ext cx="252000" cy="252000"/>
          </a:xfrm>
          <a:prstGeom prst="rect">
            <a:avLst/>
          </a:prstGeom>
        </p:spPr>
      </p:pic>
      <p:sp>
        <p:nvSpPr>
          <p:cNvPr id="57" name="CaixaDeTexto 56"/>
          <p:cNvSpPr txBox="1"/>
          <p:nvPr/>
        </p:nvSpPr>
        <p:spPr>
          <a:xfrm>
            <a:off x="1007752" y="2060928"/>
            <a:ext cx="1116000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Clique aqui e veja suas execuções!</a:t>
            </a:r>
            <a:endParaRPr lang="pt-BR" sz="12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496" y="1772816"/>
            <a:ext cx="2124000" cy="1166401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2412000" y="2205000"/>
            <a:ext cx="4320000" cy="244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Ativo: MGLU3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Preço: 150,00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Informe a quantidade: __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Ao confirmar o envio desta oferta o negócio será fechado!</a:t>
            </a:r>
            <a:endParaRPr lang="pt-B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1386000" y="2329135"/>
            <a:ext cx="63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ENVIO DE OFERTA DE VENDA</a:t>
            </a:r>
          </a:p>
        </p:txBody>
      </p:sp>
      <p:sp>
        <p:nvSpPr>
          <p:cNvPr id="18" name="Elipse 17"/>
          <p:cNvSpPr/>
          <p:nvPr/>
        </p:nvSpPr>
        <p:spPr>
          <a:xfrm>
            <a:off x="5148064" y="4077072"/>
            <a:ext cx="1440000" cy="468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latin typeface="Arial" pitchFamily="34" charset="0"/>
                <a:cs typeface="Arial" pitchFamily="34" charset="0"/>
              </a:rPr>
              <a:t>Confirmar!</a:t>
            </a:r>
            <a:endParaRPr lang="pt-BR" sz="1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06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-312" y="116632"/>
            <a:ext cx="9144624" cy="585356"/>
            <a:chOff x="-112" y="251356"/>
            <a:chExt cx="9144624" cy="585356"/>
          </a:xfrm>
        </p:grpSpPr>
        <p:sp>
          <p:nvSpPr>
            <p:cNvPr id="4" name="CaixaDeTexto 3"/>
            <p:cNvSpPr txBox="1"/>
            <p:nvPr/>
          </p:nvSpPr>
          <p:spPr>
            <a:xfrm>
              <a:off x="1691680" y="559713"/>
              <a:ext cx="7452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latin typeface="Arial" pitchFamily="34" charset="0"/>
                  <a:cs typeface="Arial" pitchFamily="34" charset="0"/>
                </a:rPr>
                <a:t>A plataforma de investimentos mais completa do mercado está disponível  24h por dia para atender voce1!</a:t>
              </a:r>
              <a:endParaRPr lang="pt-BR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-112" y="836712"/>
              <a:ext cx="3564000" cy="0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>
              <a:off x="2052520" y="836712"/>
              <a:ext cx="3600000" cy="0"/>
            </a:xfrm>
            <a:prstGeom prst="line">
              <a:avLst/>
            </a:prstGeom>
            <a:ln w="28575">
              <a:solidFill>
                <a:srgbClr val="4BAC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5580512" y="836712"/>
              <a:ext cx="3564000" cy="0"/>
            </a:xfrm>
            <a:prstGeom prst="line">
              <a:avLst/>
            </a:prstGeom>
            <a:ln w="28575">
              <a:solidFill>
                <a:srgbClr val="4BD9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/>
            <p:cNvSpPr txBox="1"/>
            <p:nvPr/>
          </p:nvSpPr>
          <p:spPr>
            <a:xfrm>
              <a:off x="179512" y="251356"/>
              <a:ext cx="2069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INVEST MARKET</a:t>
              </a:r>
              <a:endParaRPr lang="pt-BR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275397" y="908720"/>
            <a:ext cx="197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Olá USUÁRIO!</a:t>
            </a:r>
          </a:p>
        </p:txBody>
      </p:sp>
      <p:cxnSp>
        <p:nvCxnSpPr>
          <p:cNvPr id="15" name="Conector reto 14"/>
          <p:cNvCxnSpPr/>
          <p:nvPr/>
        </p:nvCxnSpPr>
        <p:spPr>
          <a:xfrm rot="16200000">
            <a:off x="4913536" y="-2519916"/>
            <a:ext cx="0" cy="84600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395536" y="1566084"/>
            <a:ext cx="288000" cy="288000"/>
          </a:xfrm>
          <a:prstGeom prst="ellipse">
            <a:avLst/>
          </a:prstGeom>
          <a:solidFill>
            <a:srgbClr val="4BD9F7"/>
          </a:solidFill>
          <a:ln>
            <a:solidFill>
              <a:srgbClr val="4BD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683568" y="1340768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Produtos | Mercado de Ações | Magazine Luiza</a:t>
            </a:r>
            <a:endParaRPr lang="pt-BR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0" y="5229200"/>
            <a:ext cx="8447140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CaixaDeTexto 28"/>
          <p:cNvSpPr txBox="1"/>
          <p:nvPr/>
        </p:nvSpPr>
        <p:spPr>
          <a:xfrm>
            <a:off x="107504" y="6464369"/>
            <a:ext cx="8352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Fonte: B3 | Deseja compra ou vender? Clique no        ícone e informe a quantidade para enviar sua oferta.</a:t>
            </a: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72" y="836712"/>
            <a:ext cx="648000" cy="648000"/>
          </a:xfrm>
          <a:prstGeom prst="rect">
            <a:avLst/>
          </a:prstGeom>
        </p:spPr>
      </p:pic>
      <p:sp>
        <p:nvSpPr>
          <p:cNvPr id="32" name="CaixaDeTexto 31"/>
          <p:cNvSpPr txBox="1"/>
          <p:nvPr/>
        </p:nvSpPr>
        <p:spPr>
          <a:xfrm>
            <a:off x="7020472" y="837547"/>
            <a:ext cx="1800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Dúvidas? Chame seu </a:t>
            </a:r>
            <a:r>
              <a:rPr lang="pt-BR" sz="1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trader</a:t>
            </a:r>
            <a:r>
              <a:rPr lang="pt-BR" sz="1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no chat online agora! </a:t>
            </a:r>
            <a:endParaRPr lang="pt-BR" sz="12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60928"/>
            <a:ext cx="720000" cy="720000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6489368"/>
            <a:ext cx="252000" cy="252000"/>
          </a:xfrm>
          <a:prstGeom prst="rect">
            <a:avLst/>
          </a:prstGeom>
        </p:spPr>
      </p:pic>
      <p:sp>
        <p:nvSpPr>
          <p:cNvPr id="57" name="CaixaDeTexto 56"/>
          <p:cNvSpPr txBox="1"/>
          <p:nvPr/>
        </p:nvSpPr>
        <p:spPr>
          <a:xfrm>
            <a:off x="1007752" y="2060928"/>
            <a:ext cx="1116000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Clique aqui e veja suas execuções!</a:t>
            </a:r>
            <a:endParaRPr lang="pt-BR" sz="12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496" y="1772816"/>
            <a:ext cx="2124000" cy="1166401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2412000" y="2493168"/>
            <a:ext cx="4320000" cy="244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UAU! Parabéns!</a:t>
            </a:r>
          </a:p>
          <a:p>
            <a:pPr algn="ctr"/>
            <a:r>
              <a:rPr lang="pt-BR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Você adquiriu </a:t>
            </a:r>
            <a:r>
              <a:rPr lang="pt-BR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xx</a:t>
            </a:r>
            <a:r>
              <a:rPr lang="pt-BR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ações da empresa Magazine Luiza!</a:t>
            </a:r>
          </a:p>
          <a:p>
            <a:pPr marL="285750" indent="-285750" algn="ctr">
              <a:buFont typeface="Arial" pitchFamily="34" charset="0"/>
              <a:buChar char="•"/>
            </a:pPr>
            <a:endParaRPr lang="pt-B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algn="ctr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Acompanhe seus rendimentos e ofertas enviadas na tela ao lado e fique por dentro de todo o financeiro gerado pelo seu investimento!</a:t>
            </a:r>
            <a:endParaRPr lang="pt-B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1386000" y="2132992"/>
            <a:ext cx="63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AÇÕES DE VENDA</a:t>
            </a:r>
          </a:p>
        </p:txBody>
      </p:sp>
    </p:spTree>
    <p:extLst>
      <p:ext uri="{BB962C8B-B14F-4D97-AF65-F5344CB8AC3E}">
        <p14:creationId xmlns:p14="http://schemas.microsoft.com/office/powerpoint/2010/main" val="204770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206</Words>
  <Application>Microsoft Office PowerPoint</Application>
  <PresentationFormat>Apresentação na tela (4:3)</PresentationFormat>
  <Paragraphs>28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Bárbara</dc:creator>
  <cp:lastModifiedBy>Bárbara</cp:lastModifiedBy>
  <cp:revision>14</cp:revision>
  <dcterms:created xsi:type="dcterms:W3CDTF">2019-09-30T23:54:12Z</dcterms:created>
  <dcterms:modified xsi:type="dcterms:W3CDTF">2019-10-01T02:06:55Z</dcterms:modified>
</cp:coreProperties>
</file>