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9F7"/>
    <a:srgbClr val="4BA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65624-C105-4BAA-87B1-D97533793B80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DC901-8DF9-4A1C-BCE4-2986C8B06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63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C901-8DF9-4A1C-BCE4-2986C8B063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1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2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1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9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312" y="116632"/>
            <a:ext cx="9144624" cy="585356"/>
            <a:chOff x="-112" y="251356"/>
            <a:chExt cx="9144624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1691680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A plataforma de investimentos mais completa do mercado está disponível  24h por dia para atender voce1!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9512" y="251356"/>
              <a:ext cx="2069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MARKET</a:t>
              </a:r>
              <a:endParaRPr lang="pt-BR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75397" y="908720"/>
            <a:ext cx="197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Olá USUÁRIO!</a:t>
            </a:r>
          </a:p>
        </p:txBody>
      </p:sp>
      <p:cxnSp>
        <p:nvCxnSpPr>
          <p:cNvPr id="15" name="Conector reto 14"/>
          <p:cNvCxnSpPr/>
          <p:nvPr/>
        </p:nvCxnSpPr>
        <p:spPr>
          <a:xfrm rot="16200000">
            <a:off x="4913536" y="-2519916"/>
            <a:ext cx="0" cy="846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5536" y="156608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83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Produtos | Mercado de Ações | Magazine Luiza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" y="5229200"/>
            <a:ext cx="844714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386000" y="1916832"/>
            <a:ext cx="63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LIVRO DE OFERTAS B3 </a:t>
            </a:r>
          </a:p>
          <a:p>
            <a:pPr algn="ctr"/>
            <a:endParaRPr lang="pt-BR" sz="1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Acompanhe as melhores cotações para o produto: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07504" y="6464369"/>
            <a:ext cx="835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Fonte: B3 | Deseja compra ou vender? Clique no        ícone e informe a quantidade para enviar sua oferta.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72" y="836712"/>
            <a:ext cx="648000" cy="64800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7020472" y="837547"/>
            <a:ext cx="18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Dúvidas? Chame seu </a:t>
            </a:r>
            <a:r>
              <a:rPr lang="pt-BR" sz="1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trader</a:t>
            </a:r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no chat online agora! </a:t>
            </a:r>
            <a:endParaRPr lang="pt-BR" sz="1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28462"/>
              </p:ext>
            </p:extLst>
          </p:nvPr>
        </p:nvGraphicFramePr>
        <p:xfrm>
          <a:off x="755576" y="2997152"/>
          <a:ext cx="3600000" cy="21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</a:tblGrid>
              <a:tr h="300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QUEM COMPRA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PREÇO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151,00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150,00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1.000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150,50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150,50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151,00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18843"/>
              </p:ext>
            </p:extLst>
          </p:nvPr>
        </p:nvGraphicFramePr>
        <p:xfrm>
          <a:off x="4644408" y="2996952"/>
          <a:ext cx="3600000" cy="21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</a:tblGrid>
              <a:tr h="300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QUEM VENDE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PREÇO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153,00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153,50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152,50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151,00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151,50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928"/>
            <a:ext cx="720000" cy="72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3609008"/>
            <a:ext cx="180000" cy="1800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3933056"/>
            <a:ext cx="180000" cy="18000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4221088"/>
            <a:ext cx="180000" cy="180000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4545144"/>
            <a:ext cx="180000" cy="180000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4833176"/>
            <a:ext cx="180000" cy="1800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489368"/>
            <a:ext cx="252000" cy="252000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1007752" y="2060928"/>
            <a:ext cx="1116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Clique aqui e veja suas execuções!</a:t>
            </a:r>
            <a:endParaRPr lang="pt-BR" sz="1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96" y="1772816"/>
            <a:ext cx="2124000" cy="1166401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3609008"/>
            <a:ext cx="180000" cy="180000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3933056"/>
            <a:ext cx="180000" cy="180000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4221088"/>
            <a:ext cx="180000" cy="18000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4545144"/>
            <a:ext cx="180000" cy="180000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4833176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109</Words>
  <Application>Microsoft Office PowerPoint</Application>
  <PresentationFormat>Apresentação na tela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</dc:creator>
  <cp:lastModifiedBy>Bárbara</cp:lastModifiedBy>
  <cp:revision>13</cp:revision>
  <dcterms:created xsi:type="dcterms:W3CDTF">2019-09-30T23:54:12Z</dcterms:created>
  <dcterms:modified xsi:type="dcterms:W3CDTF">2019-10-01T01:50:25Z</dcterms:modified>
</cp:coreProperties>
</file>