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FFBB-A5A8-4618-B7FF-C5F073DB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47256-3161-4784-AD0D-F2487E87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D2204-4AE2-41A0-9880-23499BA2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34EFF-F713-4E3D-8B77-566D2D77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64DFE-587E-41E5-916F-5159B70B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E3F61-4EDE-4EA9-93E6-7032FEA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22C47-071E-4320-B257-AF41D7B7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256DA-9F3B-49CA-85FE-4382B92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02BE1-3BC2-4465-8BE6-BA055964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1A0A8-7EFF-4BE0-B8D3-C775DD28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D7F05-BB47-4BD6-8C68-75BD7876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31127-963B-4EBB-A195-3EA1DE3A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59FA-E4FD-4EE6-9B98-1C2D9A96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911B8-9D83-46D4-AB6C-1B52232C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8B8A4-593E-4567-B804-AD0E8C15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3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5B54D-55F6-4A88-A4BF-D2F817C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1E3E3-AA26-4FCB-9679-9EDA7627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997EA-A3FE-4D02-8E92-EECDB82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D944C-94CC-4E82-89FE-35A1C094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0A62A-D2E2-40D0-87B3-E0DD2FA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21629-08CC-4B9E-B51D-6CBB6B14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E52A5-DF04-4E84-BD7D-13A394A4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E36CD-A4BD-4E24-8982-A96EF799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6A110-0583-4901-8313-86AE913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84744-7389-4986-9465-0B1FADE7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5CF7-7B2A-4F1F-B83A-3A099D19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8C0FB-A8C9-4BC9-A94F-CADA4F163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BBD62-8F4B-463E-96B8-5FD8D7B7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BEB8B-DF19-4B2D-AB88-D6C7A338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58AC0-2367-47CC-AA8C-5026F4E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9D56F-EE54-4ADA-83C9-9470F12F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0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D7D1-E416-4DD4-95D0-E5688C05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43AE3-AEA7-45D3-8EBD-F3770421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1E9CC-112F-49D0-BEC4-92383B9A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D2608-3D70-4E3C-AE7C-14D989DE8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8580F-EF6B-4B42-AC23-D8A429A2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70A9D6-1923-4A7D-A29F-A82449AA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7AF91-5BE1-43FE-AF5E-95DBF53F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F34CCC-C367-4F95-B3DC-EFDCCBF6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33439-19AA-41C8-B434-21C8B76A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B635E-4F98-46FF-87E3-0E6FF759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0BE07-B951-4A09-85DA-1DF21FC0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A13D0C-E328-4CB1-A33D-ADD3464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20BAF7-58CA-4B67-84A6-30B9DCB0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B640C6-4A84-4DF0-B77E-C308BAB3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29B41-BEA4-4B82-ABF0-1C5125EF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392B3-319C-4741-861F-EFF30325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9FD9-29A4-4733-A854-AB0587F5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AACDB-CB0D-4AFA-B0E9-10635C7BD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6AE2B-85FF-437E-BAFF-16D079BF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3BE72-6DA7-4FD6-B750-9274D678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F6FF7-9450-46EF-A146-7313739D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1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027A1-67DC-4E87-9F3F-2BB0DA43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E6EB95-8043-4630-AEE2-5182717D0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92A84-28F0-436D-B10B-7335D95D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43AC9-ABEA-4AD9-A14E-96439E2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05877-98F7-4655-8961-6B9B1262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5F8B1-A8F5-47DD-8499-2EC3D0A5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9D01C3-DCDD-4B94-B4C8-3D32F8D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45216-7EE3-41EF-B669-2F0F3F4D6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E0AAF-DAF5-4BC1-A2D2-E39B23538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1395-7A02-4799-B092-7B60D7E2C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4C0FE-108B-49D0-97AB-21D7687D2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6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1</cp:revision>
  <dcterms:created xsi:type="dcterms:W3CDTF">2020-04-01T05:13:38Z</dcterms:created>
  <dcterms:modified xsi:type="dcterms:W3CDTF">2020-04-01T05:13:41Z</dcterms:modified>
</cp:coreProperties>
</file>