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2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B8943848-6A8C-4115-BF79-9049F54D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254D5-FE87-4D32-982D-C44EE932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96" y="1345688"/>
            <a:ext cx="5452529" cy="3569242"/>
          </a:xfrm>
        </p:spPr>
        <p:txBody>
          <a:bodyPr anchor="t"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46041-743C-4B5F-B4DE-2195AF33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46" y="4877608"/>
            <a:ext cx="5449479" cy="1663495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By Arthur </a:t>
            </a:r>
            <a:r>
              <a:rPr lang="en-GB" dirty="0" err="1">
                <a:solidFill>
                  <a:schemeClr val="bg1"/>
                </a:solidFill>
              </a:rPr>
              <a:t>eoin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rafferty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A7FA-F78C-478D-AA9A-99B6A83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6F2-64EC-4ACA-B778-CD44916F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Following the completion of the JDBC, I began the testing of the project. For this it was decided upon the use of Junit testing as the programme was built using Maven. The industry standard of 80% was the goal but unfortunately I fell short at 75% due to the project being my first venture with practical Java and Junit testing.</a:t>
            </a:r>
          </a:p>
          <a:p>
            <a:pPr algn="ctr"/>
            <a:r>
              <a:rPr lang="en-GB" dirty="0"/>
              <a:t>I will now take you through a variety of my test cases and the logic behind them.</a:t>
            </a:r>
          </a:p>
        </p:txBody>
      </p:sp>
      <p:pic>
        <p:nvPicPr>
          <p:cNvPr id="1026" name="Picture 2" descr="JUnit · GitHub">
            <a:extLst>
              <a:ext uri="{FF2B5EF4-FFF2-40B4-BE49-F238E27FC236}">
                <a16:creationId xmlns:a16="http://schemas.microsoft.com/office/drawing/2014/main" id="{96334A54-1D29-4C5A-90D4-C5E4F896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8" y="4250695"/>
            <a:ext cx="1989238" cy="19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F471-B63A-46DC-BCE0-FCCAB8E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end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77D3-ACA9-4401-909F-6BE1B344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testing was completed, I knew the functionality of the project was working and I was confident on the release.</a:t>
            </a:r>
          </a:p>
          <a:p>
            <a:pPr algn="ctr"/>
            <a:r>
              <a:rPr lang="en-GB" sz="3600" b="1" dirty="0"/>
              <a:t>Are there any questions?</a:t>
            </a:r>
          </a:p>
          <a:p>
            <a:pPr algn="ctr"/>
            <a:endParaRPr lang="en-GB" sz="3600" b="1" dirty="0"/>
          </a:p>
          <a:p>
            <a:r>
              <a:rPr lang="en-GB" dirty="0"/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22015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C3BD4-03AF-4818-8CFE-42DE4A2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CABA-CA83-42E1-B0A2-052C1902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7500"/>
            <a:ext cx="10058400" cy="3193294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objective of this project was to develop an Inventory Management System (IMS) encapsulating all of the fundamental coding and software practices we have developed over the first 5 weeks. In the following slides, I will take you through all of the software I used and the reasoning behind my choices within them.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5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790E-A023-42AA-8CAC-269ED67B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4C1-0074-4B9B-8D58-E58887EA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91603"/>
            <a:ext cx="10946674" cy="3882626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Code fully integrated into a </a:t>
            </a:r>
            <a:r>
              <a:rPr lang="en-GB" sz="1600" b="1" dirty="0"/>
              <a:t>Version Control System</a:t>
            </a:r>
            <a:r>
              <a:rPr lang="en-GB" sz="1600" dirty="0"/>
              <a:t>, using </a:t>
            </a:r>
            <a:r>
              <a:rPr lang="en-GB" sz="1600" b="1" dirty="0"/>
              <a:t>Agile</a:t>
            </a:r>
            <a:r>
              <a:rPr lang="en-GB" sz="1600" dirty="0"/>
              <a:t> methodology and the </a:t>
            </a:r>
            <a:r>
              <a:rPr lang="en-GB" sz="1600" b="1" dirty="0"/>
              <a:t>Feature-Branch Model</a:t>
            </a:r>
            <a:r>
              <a:rPr lang="en-GB" sz="1600" dirty="0"/>
              <a:t>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Kanban board </a:t>
            </a:r>
            <a:r>
              <a:rPr lang="en-GB" sz="1600" dirty="0"/>
              <a:t>with full expansion on user stories and tasks needed to complete the project. It should also provide a record of any issues or risks that you faced creating your project.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relational database </a:t>
            </a:r>
            <a:r>
              <a:rPr lang="en-GB" sz="1600" dirty="0"/>
              <a:t>used to store data persistently for the project, containing at least </a:t>
            </a:r>
            <a:r>
              <a:rPr lang="en-GB" sz="1600" b="1" dirty="0"/>
              <a:t>three tables</a:t>
            </a:r>
            <a:r>
              <a:rPr lang="en-GB" sz="1600" dirty="0"/>
              <a:t>. Relationships should be modelled using an </a:t>
            </a:r>
            <a:r>
              <a:rPr lang="en-GB" sz="1600" b="1" dirty="0"/>
              <a:t>ERD.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functional application ‘back-end’</a:t>
            </a:r>
            <a:r>
              <a:rPr lang="en-GB" sz="1600" dirty="0"/>
              <a:t>, following best practices and design principles, in the language that you have covered during training, meeting the requirements set on your Kanban Board.</a:t>
            </a:r>
          </a:p>
          <a:p>
            <a:pPr lvl="0"/>
            <a:r>
              <a:rPr lang="en-GB" sz="1600" dirty="0"/>
              <a:t>A build of your application, including any dependencies it might need, produced using an integrated build tool. </a:t>
            </a:r>
          </a:p>
          <a:p>
            <a:pPr lvl="0"/>
            <a:r>
              <a:rPr lang="en-GB" sz="1600" dirty="0"/>
              <a:t>Unit tests for validation of the application. You should aim to reach the industry standard of </a:t>
            </a:r>
            <a:r>
              <a:rPr lang="en-GB" sz="1600" b="1" dirty="0"/>
              <a:t>80%</a:t>
            </a:r>
            <a:r>
              <a:rPr lang="en-GB" sz="1600" dirty="0"/>
              <a:t> test coverage.</a:t>
            </a:r>
          </a:p>
          <a:p>
            <a:endParaRPr lang="en-GB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0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5831E-1BA8-4CEC-8F95-2028DE3A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Technologies used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5B9D-6AB7-40CA-9F51-4C3EF5C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91603"/>
            <a:ext cx="10058400" cy="3677385"/>
          </a:xfrm>
        </p:spPr>
        <p:txBody>
          <a:bodyPr>
            <a:normAutofit/>
          </a:bodyPr>
          <a:lstStyle/>
          <a:p>
            <a:r>
              <a:rPr lang="en-GB" b="1" dirty="0"/>
              <a:t>Kanban Board</a:t>
            </a:r>
            <a:r>
              <a:rPr lang="en-GB" dirty="0"/>
              <a:t>: Jira </a:t>
            </a:r>
            <a:endParaRPr lang="en-GB" b="1" dirty="0"/>
          </a:p>
          <a:p>
            <a:pPr lvl="0"/>
            <a:r>
              <a:rPr lang="en-GB" b="1" dirty="0"/>
              <a:t>Version Control System</a:t>
            </a:r>
            <a:r>
              <a:rPr lang="en-GB" dirty="0"/>
              <a:t>: Git</a:t>
            </a:r>
          </a:p>
          <a:p>
            <a:pPr lvl="0"/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pPr lvl="0"/>
            <a:r>
              <a:rPr lang="en-GB" b="1" dirty="0"/>
              <a:t>Database Management System</a:t>
            </a:r>
            <a:r>
              <a:rPr lang="en-GB" dirty="0"/>
              <a:t>: GCP instance of MySQL Server</a:t>
            </a:r>
          </a:p>
          <a:p>
            <a:pPr lvl="0"/>
            <a:r>
              <a:rPr lang="en-GB" b="1" dirty="0"/>
              <a:t>Back-End Programming Language</a:t>
            </a:r>
            <a:r>
              <a:rPr lang="en-GB" dirty="0"/>
              <a:t>: Java</a:t>
            </a:r>
          </a:p>
          <a:p>
            <a:pPr lvl="0"/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 lvl="0"/>
            <a:r>
              <a:rPr lang="en-GB" b="1" dirty="0"/>
              <a:t>Unit Testing: </a:t>
            </a:r>
            <a:r>
              <a:rPr lang="en-GB" dirty="0"/>
              <a:t>JUnit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23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BD2-49AA-4153-838B-EA255276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F12-196E-423C-B8DF-F1BC52D9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Before I began with the project I brainstormed all the necessary things I had to do for the completion of a successful project. What I decided upon was a Kanban board specifically using Jira software. </a:t>
            </a:r>
          </a:p>
          <a:p>
            <a:pPr algn="ctr"/>
            <a:r>
              <a:rPr lang="en-GB" dirty="0"/>
              <a:t>Jira gave me the ability to precisely plan out exactly what I had to do and work out the time  effort that would be needed for each task using an app named Planning Poker so I could create an estimate for the overall timeline of the project. </a:t>
            </a:r>
          </a:p>
          <a:p>
            <a:pPr algn="ctr"/>
            <a:r>
              <a:rPr lang="en-GB" dirty="0"/>
              <a:t>On the following slide is what a completed task looked like on my Kanban 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65E36-6E40-40D9-9BE4-B2701FE2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60" y="369783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83370-79ED-4CA8-BFEA-D5EBB9AB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11" t="40329" r="466" b="4102"/>
          <a:stretch/>
        </p:blipFill>
        <p:spPr>
          <a:xfrm>
            <a:off x="648496" y="1373102"/>
            <a:ext cx="10895008" cy="41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1D193-8A1D-4CC4-A6FE-7B0DDE7E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Database beginning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489E06-1DE6-4D99-8CE8-639968D3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0D6-371F-4EB2-80BD-C4E57991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Once I had Jira completed I began the tasks required. This began with the development of necessary tables I will be using throughout the project. After the tables and columns were decided upon, I created an ERD for the tables. The ERD essentially shows the relationships between the tables in the database.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7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B8D7-B6AD-4D0B-8577-52F1520C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8023" cy="1450757"/>
          </a:xfrm>
        </p:spPr>
        <p:txBody>
          <a:bodyPr/>
          <a:lstStyle/>
          <a:p>
            <a:r>
              <a:rPr lang="en-GB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1A9-B413-4413-81A5-ADE470F1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Throughout the whole project it was essential I had a repository that contained all of the necessary files relating to the project.</a:t>
            </a:r>
          </a:p>
          <a:p>
            <a:r>
              <a:rPr lang="en-GB" dirty="0"/>
              <a:t>The VCS that was decided upon is the commonly used </a:t>
            </a:r>
            <a:r>
              <a:rPr lang="en-GB" b="1" dirty="0"/>
              <a:t>Git</a:t>
            </a:r>
            <a:r>
              <a:rPr lang="en-GB" dirty="0"/>
              <a:t>. Git allows me not only to edit my local machine but to push all of my work with commits to a cloud system named </a:t>
            </a:r>
            <a:r>
              <a:rPr lang="en-GB" b="1" dirty="0"/>
              <a:t>GitHub</a:t>
            </a:r>
            <a:r>
              <a:rPr lang="en-GB" dirty="0"/>
              <a:t>. </a:t>
            </a:r>
          </a:p>
          <a:p>
            <a:r>
              <a:rPr lang="en-GB" dirty="0"/>
              <a:t>This was ultimately essential not only for ease of use to showcase the project or if I intended to work on the project from a different device but also for project integrity meaning if I was to mistakenly edit any aspect of the project or code in an unintended way, I can just pull a previous commit with the file progress I made up until then.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1378-3876-4DF4-8AE1-A2097CBD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36" y="356235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3629-6D4B-41CB-8170-23E0454E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Project 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780-54D4-4492-A5F6-91835202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/>
              <a:t>I will now take you through the functionality of the project. To summarise, we linked the JDBC to a </a:t>
            </a:r>
            <a:r>
              <a:rPr lang="en-GB" sz="2000" dirty="0" err="1"/>
              <a:t>MySql</a:t>
            </a:r>
            <a:r>
              <a:rPr lang="en-GB" sz="2000" dirty="0"/>
              <a:t> database to not only access the database but also to create, read, update and delete contents within the tables so that the user can control the inventory of their store. </a:t>
            </a:r>
          </a:p>
        </p:txBody>
      </p:sp>
    </p:spTree>
    <p:extLst>
      <p:ext uri="{BB962C8B-B14F-4D97-AF65-F5344CB8AC3E}">
        <p14:creationId xmlns:p14="http://schemas.microsoft.com/office/powerpoint/2010/main" val="3854591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Univers</vt:lpstr>
      <vt:lpstr>Univers Condensed</vt:lpstr>
      <vt:lpstr>RetrospectVTI</vt:lpstr>
      <vt:lpstr>IMS PROJECT</vt:lpstr>
      <vt:lpstr>Project Objective</vt:lpstr>
      <vt:lpstr>Scope</vt:lpstr>
      <vt:lpstr>Technologies used during the project</vt:lpstr>
      <vt:lpstr>Project foundations</vt:lpstr>
      <vt:lpstr>PowerPoint Presentation</vt:lpstr>
      <vt:lpstr>Database beginning</vt:lpstr>
      <vt:lpstr>Version Control System</vt:lpstr>
      <vt:lpstr>Project Demonstration</vt:lpstr>
      <vt:lpstr>Testing</vt:lpstr>
      <vt:lpstr>Project end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Eoin Rafferty</dc:creator>
  <cp:lastModifiedBy>Eoin Rafferty</cp:lastModifiedBy>
  <cp:revision>1</cp:revision>
  <dcterms:created xsi:type="dcterms:W3CDTF">2020-07-16T22:07:11Z</dcterms:created>
  <dcterms:modified xsi:type="dcterms:W3CDTF">2020-07-16T22:14:00Z</dcterms:modified>
</cp:coreProperties>
</file>