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67" r:id="rId3"/>
    <p:sldId id="257" r:id="rId4"/>
    <p:sldId id="258" r:id="rId5"/>
    <p:sldId id="259" r:id="rId6"/>
    <p:sldId id="268" r:id="rId7"/>
    <p:sldId id="260" r:id="rId8"/>
    <p:sldId id="261" r:id="rId9"/>
    <p:sldId id="265" r:id="rId10"/>
    <p:sldId id="262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2C1A0A-D0B9-4A51-81B4-F7220E8F5A00}" v="2" dt="2020-07-17T08:54:17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oin Rafferty" userId="a35ed0867f933026" providerId="LiveId" clId="{972C1A0A-D0B9-4A51-81B4-F7220E8F5A00}"/>
    <pc:docChg chg="custSel mod addSld modSld">
      <pc:chgData name="Eoin Rafferty" userId="a35ed0867f933026" providerId="LiveId" clId="{972C1A0A-D0B9-4A51-81B4-F7220E8F5A00}" dt="2020-07-17T09:05:44.071" v="888" actId="26606"/>
      <pc:docMkLst>
        <pc:docMk/>
      </pc:docMkLst>
      <pc:sldChg chg="modSp mod">
        <pc:chgData name="Eoin Rafferty" userId="a35ed0867f933026" providerId="LiveId" clId="{972C1A0A-D0B9-4A51-81B4-F7220E8F5A00}" dt="2020-07-17T08:38:53.715" v="352" actId="20577"/>
        <pc:sldMkLst>
          <pc:docMk/>
          <pc:sldMk cId="3162230238" sldId="259"/>
        </pc:sldMkLst>
        <pc:spChg chg="mod">
          <ac:chgData name="Eoin Rafferty" userId="a35ed0867f933026" providerId="LiveId" clId="{972C1A0A-D0B9-4A51-81B4-F7220E8F5A00}" dt="2020-07-17T08:38:53.715" v="352" actId="20577"/>
          <ac:spMkLst>
            <pc:docMk/>
            <pc:sldMk cId="3162230238" sldId="259"/>
            <ac:spMk id="3" creationId="{70255B9D-6AB7-40CA-9F51-4C3EF5CC6D6F}"/>
          </ac:spMkLst>
        </pc:spChg>
      </pc:sldChg>
      <pc:sldChg chg="modSp mod">
        <pc:chgData name="Eoin Rafferty" userId="a35ed0867f933026" providerId="LiveId" clId="{972C1A0A-D0B9-4A51-81B4-F7220E8F5A00}" dt="2020-07-17T08:43:21.055" v="569" actId="20577"/>
        <pc:sldMkLst>
          <pc:docMk/>
          <pc:sldMk cId="162083524" sldId="260"/>
        </pc:sldMkLst>
        <pc:spChg chg="mod">
          <ac:chgData name="Eoin Rafferty" userId="a35ed0867f933026" providerId="LiveId" clId="{972C1A0A-D0B9-4A51-81B4-F7220E8F5A00}" dt="2020-07-17T08:42:56.483" v="494" actId="20577"/>
          <ac:spMkLst>
            <pc:docMk/>
            <pc:sldMk cId="162083524" sldId="260"/>
            <ac:spMk id="2" creationId="{26EE2BD2-49AA-4153-838B-EA25527699A6}"/>
          </ac:spMkLst>
        </pc:spChg>
        <pc:spChg chg="mod">
          <ac:chgData name="Eoin Rafferty" userId="a35ed0867f933026" providerId="LiveId" clId="{972C1A0A-D0B9-4A51-81B4-F7220E8F5A00}" dt="2020-07-17T08:43:21.055" v="569" actId="20577"/>
          <ac:spMkLst>
            <pc:docMk/>
            <pc:sldMk cId="162083524" sldId="260"/>
            <ac:spMk id="3" creationId="{D3553F12-196E-423C-B8DF-F1BC52D9A0DD}"/>
          </ac:spMkLst>
        </pc:spChg>
      </pc:sldChg>
      <pc:sldChg chg="addSp modSp mod setBg">
        <pc:chgData name="Eoin Rafferty" userId="a35ed0867f933026" providerId="LiveId" clId="{972C1A0A-D0B9-4A51-81B4-F7220E8F5A00}" dt="2020-07-17T09:05:44.071" v="888" actId="26606"/>
        <pc:sldMkLst>
          <pc:docMk/>
          <pc:sldMk cId="3854591744" sldId="263"/>
        </pc:sldMkLst>
        <pc:spChg chg="mod">
          <ac:chgData name="Eoin Rafferty" userId="a35ed0867f933026" providerId="LiveId" clId="{972C1A0A-D0B9-4A51-81B4-F7220E8F5A00}" dt="2020-07-17T09:05:44.071" v="888" actId="26606"/>
          <ac:spMkLst>
            <pc:docMk/>
            <pc:sldMk cId="3854591744" sldId="263"/>
            <ac:spMk id="2" creationId="{D7D33629-6D4B-41CB-8170-23E0454EFDDC}"/>
          </ac:spMkLst>
        </pc:spChg>
        <pc:spChg chg="mod">
          <ac:chgData name="Eoin Rafferty" userId="a35ed0867f933026" providerId="LiveId" clId="{972C1A0A-D0B9-4A51-81B4-F7220E8F5A00}" dt="2020-07-17T09:05:44.071" v="888" actId="26606"/>
          <ac:spMkLst>
            <pc:docMk/>
            <pc:sldMk cId="3854591744" sldId="263"/>
            <ac:spMk id="3" creationId="{8C354780-54D4-4492-A5F6-9183520234CE}"/>
          </ac:spMkLst>
        </pc:spChg>
        <pc:spChg chg="add">
          <ac:chgData name="Eoin Rafferty" userId="a35ed0867f933026" providerId="LiveId" clId="{972C1A0A-D0B9-4A51-81B4-F7220E8F5A00}" dt="2020-07-17T09:05:44.071" v="888" actId="26606"/>
          <ac:spMkLst>
            <pc:docMk/>
            <pc:sldMk cId="3854591744" sldId="263"/>
            <ac:spMk id="8" creationId="{F5FE1B2C-7BC1-4AE2-9A50-2A4A70A9D6A1}"/>
          </ac:spMkLst>
        </pc:spChg>
        <pc:spChg chg="add">
          <ac:chgData name="Eoin Rafferty" userId="a35ed0867f933026" providerId="LiveId" clId="{972C1A0A-D0B9-4A51-81B4-F7220E8F5A00}" dt="2020-07-17T09:05:44.071" v="888" actId="26606"/>
          <ac:spMkLst>
            <pc:docMk/>
            <pc:sldMk cId="3854591744" sldId="263"/>
            <ac:spMk id="10" creationId="{97E8244A-2C81-4C0E-A929-3EC8EFF35564}"/>
          </ac:spMkLst>
        </pc:spChg>
        <pc:cxnChg chg="add">
          <ac:chgData name="Eoin Rafferty" userId="a35ed0867f933026" providerId="LiveId" clId="{972C1A0A-D0B9-4A51-81B4-F7220E8F5A00}" dt="2020-07-17T09:05:44.071" v="888" actId="26606"/>
          <ac:cxnSpMkLst>
            <pc:docMk/>
            <pc:sldMk cId="3854591744" sldId="263"/>
            <ac:cxnSpMk id="12" creationId="{02CC3441-26B3-4381-B3DF-8AE3C288BC0D}"/>
          </ac:cxnSpMkLst>
        </pc:cxnChg>
      </pc:sldChg>
      <pc:sldChg chg="addSp modSp mod setBg">
        <pc:chgData name="Eoin Rafferty" userId="a35ed0867f933026" providerId="LiveId" clId="{972C1A0A-D0B9-4A51-81B4-F7220E8F5A00}" dt="2020-07-17T08:54:17.967" v="887"/>
        <pc:sldMkLst>
          <pc:docMk/>
          <pc:sldMk cId="1135029356" sldId="264"/>
        </pc:sldMkLst>
        <pc:spChg chg="mod">
          <ac:chgData name="Eoin Rafferty" userId="a35ed0867f933026" providerId="LiveId" clId="{972C1A0A-D0B9-4A51-81B4-F7220E8F5A00}" dt="2020-07-17T08:54:11.408" v="886" actId="26606"/>
          <ac:spMkLst>
            <pc:docMk/>
            <pc:sldMk cId="1135029356" sldId="264"/>
            <ac:spMk id="2" creationId="{7D5EA7FA-F78C-478D-AA9A-99B6A83BEEFE}"/>
          </ac:spMkLst>
        </pc:spChg>
        <pc:spChg chg="mod">
          <ac:chgData name="Eoin Rafferty" userId="a35ed0867f933026" providerId="LiveId" clId="{972C1A0A-D0B9-4A51-81B4-F7220E8F5A00}" dt="2020-07-17T08:54:11.408" v="886" actId="26606"/>
          <ac:spMkLst>
            <pc:docMk/>
            <pc:sldMk cId="1135029356" sldId="264"/>
            <ac:spMk id="3" creationId="{B23366F2-64EC-4ACA-B778-CD44916F3176}"/>
          </ac:spMkLst>
        </pc:spChg>
        <pc:spChg chg="add">
          <ac:chgData name="Eoin Rafferty" userId="a35ed0867f933026" providerId="LiveId" clId="{972C1A0A-D0B9-4A51-81B4-F7220E8F5A00}" dt="2020-07-17T08:54:11.408" v="886" actId="26606"/>
          <ac:spMkLst>
            <pc:docMk/>
            <pc:sldMk cId="1135029356" sldId="264"/>
            <ac:spMk id="71" creationId="{13BCCAE5-A35B-4B66-A4A7-E23C34A403A4}"/>
          </ac:spMkLst>
        </pc:spChg>
        <pc:spChg chg="add">
          <ac:chgData name="Eoin Rafferty" userId="a35ed0867f933026" providerId="LiveId" clId="{972C1A0A-D0B9-4A51-81B4-F7220E8F5A00}" dt="2020-07-17T08:54:11.408" v="886" actId="26606"/>
          <ac:spMkLst>
            <pc:docMk/>
            <pc:sldMk cId="1135029356" sldId="264"/>
            <ac:spMk id="75" creationId="{CB06839E-D8C3-4A74-BA2B-3B97E7B2CDB5}"/>
          </ac:spMkLst>
        </pc:spChg>
        <pc:picChg chg="mod">
          <ac:chgData name="Eoin Rafferty" userId="a35ed0867f933026" providerId="LiveId" clId="{972C1A0A-D0B9-4A51-81B4-F7220E8F5A00}" dt="2020-07-17T08:54:11.408" v="886" actId="26606"/>
          <ac:picMkLst>
            <pc:docMk/>
            <pc:sldMk cId="1135029356" sldId="264"/>
            <ac:picMk id="1026" creationId="{96334A54-1D29-4C5A-90D4-C5E4F896A998}"/>
          </ac:picMkLst>
        </pc:picChg>
        <pc:cxnChg chg="add">
          <ac:chgData name="Eoin Rafferty" userId="a35ed0867f933026" providerId="LiveId" clId="{972C1A0A-D0B9-4A51-81B4-F7220E8F5A00}" dt="2020-07-17T08:54:11.408" v="886" actId="26606"/>
          <ac:cxnSpMkLst>
            <pc:docMk/>
            <pc:sldMk cId="1135029356" sldId="264"/>
            <ac:cxnSpMk id="73" creationId="{6987BDFB-DE64-4B56-B44F-45FAE19FA94E}"/>
          </ac:cxnSpMkLst>
        </pc:cxnChg>
      </pc:sldChg>
      <pc:sldChg chg="addSp modSp new mod setBg">
        <pc:chgData name="Eoin Rafferty" userId="a35ed0867f933026" providerId="LiveId" clId="{972C1A0A-D0B9-4A51-81B4-F7220E8F5A00}" dt="2020-07-17T08:51:50.102" v="885"/>
        <pc:sldMkLst>
          <pc:docMk/>
          <pc:sldMk cId="2390453509" sldId="267"/>
        </pc:sldMkLst>
        <pc:spChg chg="mod">
          <ac:chgData name="Eoin Rafferty" userId="a35ed0867f933026" providerId="LiveId" clId="{972C1A0A-D0B9-4A51-81B4-F7220E8F5A00}" dt="2020-07-17T08:39:59.042" v="459" actId="122"/>
          <ac:spMkLst>
            <pc:docMk/>
            <pc:sldMk cId="2390453509" sldId="267"/>
            <ac:spMk id="2" creationId="{277DC563-D13E-4EBC-BE9F-5CFF9FC15B54}"/>
          </ac:spMkLst>
        </pc:spChg>
        <pc:spChg chg="mod">
          <ac:chgData name="Eoin Rafferty" userId="a35ed0867f933026" providerId="LiveId" clId="{972C1A0A-D0B9-4A51-81B4-F7220E8F5A00}" dt="2020-07-17T08:40:16.028" v="468" actId="1076"/>
          <ac:spMkLst>
            <pc:docMk/>
            <pc:sldMk cId="2390453509" sldId="267"/>
            <ac:spMk id="3" creationId="{A9C50121-AD49-4565-BA40-6DA58B30DC87}"/>
          </ac:spMkLst>
        </pc:spChg>
        <pc:spChg chg="add">
          <ac:chgData name="Eoin Rafferty" userId="a35ed0867f933026" providerId="LiveId" clId="{972C1A0A-D0B9-4A51-81B4-F7220E8F5A00}" dt="2020-07-17T08:37:10.673" v="1" actId="26606"/>
          <ac:spMkLst>
            <pc:docMk/>
            <pc:sldMk cId="2390453509" sldId="267"/>
            <ac:spMk id="8" creationId="{3558DB37-9FEE-48A2-8578-ED0401573943}"/>
          </ac:spMkLst>
        </pc:spChg>
        <pc:spChg chg="add">
          <ac:chgData name="Eoin Rafferty" userId="a35ed0867f933026" providerId="LiveId" clId="{972C1A0A-D0B9-4A51-81B4-F7220E8F5A00}" dt="2020-07-17T08:37:10.673" v="1" actId="26606"/>
          <ac:spMkLst>
            <pc:docMk/>
            <pc:sldMk cId="2390453509" sldId="267"/>
            <ac:spMk id="10" creationId="{5F7FCCA6-00E2-4F74-A105-0D769872F243}"/>
          </ac:spMkLst>
        </pc:spChg>
        <pc:spChg chg="add">
          <ac:chgData name="Eoin Rafferty" userId="a35ed0867f933026" providerId="LiveId" clId="{972C1A0A-D0B9-4A51-81B4-F7220E8F5A00}" dt="2020-07-17T08:37:10.673" v="1" actId="26606"/>
          <ac:spMkLst>
            <pc:docMk/>
            <pc:sldMk cId="2390453509" sldId="267"/>
            <ac:spMk id="12" creationId="{359CEC61-F44B-43B3-B40F-AE38C5AF1D5F}"/>
          </ac:spMkLst>
        </pc:spChg>
      </pc:sldChg>
      <pc:sldChg chg="addSp delSp modSp new mod setBg">
        <pc:chgData name="Eoin Rafferty" userId="a35ed0867f933026" providerId="LiveId" clId="{972C1A0A-D0B9-4A51-81B4-F7220E8F5A00}" dt="2020-07-17T08:49:36.275" v="884" actId="1076"/>
        <pc:sldMkLst>
          <pc:docMk/>
          <pc:sldMk cId="1176146369" sldId="268"/>
        </pc:sldMkLst>
        <pc:spChg chg="mod">
          <ac:chgData name="Eoin Rafferty" userId="a35ed0867f933026" providerId="LiveId" clId="{972C1A0A-D0B9-4A51-81B4-F7220E8F5A00}" dt="2020-07-17T08:46:58.474" v="868" actId="1076"/>
          <ac:spMkLst>
            <pc:docMk/>
            <pc:sldMk cId="1176146369" sldId="268"/>
            <ac:spMk id="2" creationId="{A96F30E6-600E-405C-A753-F49C6E946159}"/>
          </ac:spMkLst>
        </pc:spChg>
        <pc:spChg chg="mod">
          <ac:chgData name="Eoin Rafferty" userId="a35ed0867f933026" providerId="LiveId" clId="{972C1A0A-D0B9-4A51-81B4-F7220E8F5A00}" dt="2020-07-17T08:49:14.716" v="879" actId="20577"/>
          <ac:spMkLst>
            <pc:docMk/>
            <pc:sldMk cId="1176146369" sldId="268"/>
            <ac:spMk id="3" creationId="{AED06332-B4B2-4715-86FA-CE6E4A5D6B84}"/>
          </ac:spMkLst>
        </pc:spChg>
        <pc:spChg chg="add">
          <ac:chgData name="Eoin Rafferty" userId="a35ed0867f933026" providerId="LiveId" clId="{972C1A0A-D0B9-4A51-81B4-F7220E8F5A00}" dt="2020-07-17T08:46:41.139" v="865" actId="26606"/>
          <ac:spMkLst>
            <pc:docMk/>
            <pc:sldMk cId="1176146369" sldId="268"/>
            <ac:spMk id="10" creationId="{F64BBAA4-C62B-4146-B49F-FE4CC4655EE0}"/>
          </ac:spMkLst>
        </pc:spChg>
        <pc:spChg chg="add">
          <ac:chgData name="Eoin Rafferty" userId="a35ed0867f933026" providerId="LiveId" clId="{972C1A0A-D0B9-4A51-81B4-F7220E8F5A00}" dt="2020-07-17T08:46:41.139" v="865" actId="26606"/>
          <ac:spMkLst>
            <pc:docMk/>
            <pc:sldMk cId="1176146369" sldId="268"/>
            <ac:spMk id="14" creationId="{6BF36B24-6632-4516-9692-731462896C1F}"/>
          </ac:spMkLst>
        </pc:spChg>
        <pc:picChg chg="add del mod modCrop">
          <ac:chgData name="Eoin Rafferty" userId="a35ed0867f933026" providerId="LiveId" clId="{972C1A0A-D0B9-4A51-81B4-F7220E8F5A00}" dt="2020-07-17T08:48:32.781" v="871" actId="478"/>
          <ac:picMkLst>
            <pc:docMk/>
            <pc:sldMk cId="1176146369" sldId="268"/>
            <ac:picMk id="5" creationId="{A5ADB6CE-C357-48EE-95B2-9B340055983F}"/>
          </ac:picMkLst>
        </pc:picChg>
        <pc:picChg chg="add mod modCrop">
          <ac:chgData name="Eoin Rafferty" userId="a35ed0867f933026" providerId="LiveId" clId="{972C1A0A-D0B9-4A51-81B4-F7220E8F5A00}" dt="2020-07-17T08:49:36.275" v="884" actId="1076"/>
          <ac:picMkLst>
            <pc:docMk/>
            <pc:sldMk cId="1176146369" sldId="268"/>
            <ac:picMk id="7" creationId="{6997164E-6F25-4D54-A43A-876691F7DC22}"/>
          </ac:picMkLst>
        </pc:picChg>
        <pc:cxnChg chg="add">
          <ac:chgData name="Eoin Rafferty" userId="a35ed0867f933026" providerId="LiveId" clId="{972C1A0A-D0B9-4A51-81B4-F7220E8F5A00}" dt="2020-07-17T08:46:41.139" v="865" actId="26606"/>
          <ac:cxnSpMkLst>
            <pc:docMk/>
            <pc:sldMk cId="1176146369" sldId="268"/>
            <ac:cxnSpMk id="12" creationId="{EEB57AA8-F021-480C-A9E2-F8991331361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28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79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9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3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3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5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42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8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5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9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59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B8943848-6A8C-4115-BF79-9049F54D98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3"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206190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254D5-FE87-4D32-982D-C44EE9320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096" y="1345688"/>
            <a:ext cx="5452529" cy="3569242"/>
          </a:xfrm>
        </p:spPr>
        <p:txBody>
          <a:bodyPr anchor="t">
            <a:normAutofit/>
          </a:bodyPr>
          <a:lstStyle/>
          <a:p>
            <a:r>
              <a:rPr lang="en-GB" sz="6600" dirty="0">
                <a:solidFill>
                  <a:schemeClr val="bg1"/>
                </a:solidFill>
              </a:rPr>
              <a:t>IMS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46041-743C-4B5F-B4DE-2195AF333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146" y="4877608"/>
            <a:ext cx="5449479" cy="1663495"/>
          </a:xfrm>
        </p:spPr>
        <p:txBody>
          <a:bodyPr anchor="b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By Arthur </a:t>
            </a:r>
            <a:r>
              <a:rPr lang="en-GB" dirty="0" err="1">
                <a:solidFill>
                  <a:schemeClr val="bg1"/>
                </a:solidFill>
              </a:rPr>
              <a:t>eoin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rafferty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56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B8D7-B6AD-4D0B-8577-52F1520C1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408023" cy="1450757"/>
          </a:xfrm>
        </p:spPr>
        <p:txBody>
          <a:bodyPr/>
          <a:lstStyle/>
          <a:p>
            <a:r>
              <a:rPr lang="en-GB" dirty="0"/>
              <a:t>Version Control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D01A9-B413-4413-81A5-ADE470F1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Throughout the whole project it was essential I had a repository that contained all of the necessary files relating to the project.</a:t>
            </a:r>
          </a:p>
          <a:p>
            <a:r>
              <a:rPr lang="en-GB" dirty="0"/>
              <a:t>The VCS that was decided upon is the commonly used </a:t>
            </a:r>
            <a:r>
              <a:rPr lang="en-GB" b="1" dirty="0"/>
              <a:t>Git</a:t>
            </a:r>
            <a:r>
              <a:rPr lang="en-GB" dirty="0"/>
              <a:t>. Git allows me not only to edit my local machine but to push all of my work with commits to a cloud system named </a:t>
            </a:r>
            <a:r>
              <a:rPr lang="en-GB" b="1" dirty="0"/>
              <a:t>GitHub</a:t>
            </a:r>
            <a:r>
              <a:rPr lang="en-GB" dirty="0"/>
              <a:t>. </a:t>
            </a:r>
          </a:p>
          <a:p>
            <a:r>
              <a:rPr lang="en-GB" dirty="0"/>
              <a:t>This was ultimately essential not only for ease of use to showcase the project or if I intended to work on the project from a different device but also for project integrity meaning if I was to mistakenly edit any aspect of the project or code in an unintended way, I can just pull a previous commit with the file progress I made up until then.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E11378-3876-4DF4-8AE1-A2097CBD8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136" y="356235"/>
            <a:ext cx="33147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29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FE1B2C-7BC1-4AE2-9A50-2A4A70A9D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E8244A-2C81-4C0E-A929-3EC8EFF3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33629-6D4B-41CB-8170-23E0454EF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anchor="ctr">
            <a:normAutofit/>
          </a:bodyPr>
          <a:lstStyle/>
          <a:p>
            <a:pPr algn="r"/>
            <a:r>
              <a:rPr lang="en-GB"/>
              <a:t>Project Demonstration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54780-54D4-4492-A5F6-918352023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798" y="963507"/>
            <a:ext cx="5968181" cy="4938851"/>
          </a:xfrm>
        </p:spPr>
        <p:txBody>
          <a:bodyPr anchor="ctr">
            <a:normAutofit/>
          </a:bodyPr>
          <a:lstStyle/>
          <a:p>
            <a:r>
              <a:rPr lang="en-GB"/>
              <a:t>I will now take you through the functionality of the project. To summarise, we linked the JDBC to a </a:t>
            </a:r>
            <a:r>
              <a:rPr lang="en-GB" err="1"/>
              <a:t>MySql</a:t>
            </a:r>
            <a:r>
              <a:rPr lang="en-GB"/>
              <a:t> database to not only access the database but also to create, read, update and delete contents within the tables so that the user can control the inventory of their store. </a:t>
            </a:r>
          </a:p>
        </p:txBody>
      </p:sp>
    </p:spTree>
    <p:extLst>
      <p:ext uri="{BB962C8B-B14F-4D97-AF65-F5344CB8AC3E}">
        <p14:creationId xmlns:p14="http://schemas.microsoft.com/office/powerpoint/2010/main" val="3854591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EA7FA-F78C-478D-AA9A-99B6A83BE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/>
              <a:t>Testing</a:t>
            </a:r>
            <a:endParaRPr lang="en-GB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366F2-64EC-4ACA-B778-CD44916F3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437367" cy="3760891"/>
          </a:xfrm>
        </p:spPr>
        <p:txBody>
          <a:bodyPr>
            <a:normAutofit/>
          </a:bodyPr>
          <a:lstStyle/>
          <a:p>
            <a:r>
              <a:rPr lang="en-GB" dirty="0"/>
              <a:t>Following the completion of the JDBC, I began the testing of the project. For this it was decided upon the use of Junit testing as the programme was built using Maven. The industry standard of 80% was the goal but unfortunately I fell short at 75% due to the project being my first venture with practical Java and Junit testing.</a:t>
            </a:r>
            <a:endParaRPr lang="en-GB"/>
          </a:p>
          <a:p>
            <a:r>
              <a:rPr lang="en-GB" dirty="0"/>
              <a:t>I will now take you through a variety of my test cases and the logic behind them.</a:t>
            </a:r>
            <a:endParaRPr lang="en-GB"/>
          </a:p>
        </p:txBody>
      </p:sp>
      <p:pic>
        <p:nvPicPr>
          <p:cNvPr id="1026" name="Picture 2" descr="JUnit · GitHub">
            <a:extLst>
              <a:ext uri="{FF2B5EF4-FFF2-40B4-BE49-F238E27FC236}">
                <a16:creationId xmlns:a16="http://schemas.microsoft.com/office/drawing/2014/main" id="{96334A54-1D29-4C5A-90D4-C5E4F896A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9006" y="2416624"/>
            <a:ext cx="3144043" cy="314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5029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F471-B63A-46DC-BCE0-FCCAB8E5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end -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77D3-ACA9-4401-909F-6BE1B344D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Once testing was completed, I knew the functionality of the project was working and I was confident on the release.</a:t>
            </a:r>
          </a:p>
          <a:p>
            <a:pPr algn="ctr"/>
            <a:r>
              <a:rPr lang="en-GB" sz="3600" b="1" dirty="0"/>
              <a:t>Are there any questions?</a:t>
            </a:r>
          </a:p>
          <a:p>
            <a:pPr algn="ctr"/>
            <a:endParaRPr lang="en-GB" sz="3600" b="1" dirty="0"/>
          </a:p>
          <a:p>
            <a:r>
              <a:rPr lang="en-GB" dirty="0"/>
              <a:t>Thank you for your time.</a:t>
            </a:r>
          </a:p>
        </p:txBody>
      </p:sp>
    </p:spTree>
    <p:extLst>
      <p:ext uri="{BB962C8B-B14F-4D97-AF65-F5344CB8AC3E}">
        <p14:creationId xmlns:p14="http://schemas.microsoft.com/office/powerpoint/2010/main" val="220159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DC563-D13E-4EBC-BE9F-5CFF9FC1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Presentation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50121-AD49-4565-BA40-6DA58B30D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40562"/>
            <a:ext cx="10058400" cy="319329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GB" sz="3200" dirty="0"/>
              <a:t>The presentation will begin with an overview of the project with all the technologies used throughout the life cycle. Following the technologies, I will proceed with a demonstration of my programme and an example of a test class. Any evidence needed for the technologies used can be given upon asking.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045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C3BD4-03AF-4818-8CFE-42DE4A24A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4CABA-CA83-42E1-B0A2-052C19020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27500"/>
            <a:ext cx="10058400" cy="3193294"/>
          </a:xfrm>
        </p:spPr>
        <p:txBody>
          <a:bodyPr>
            <a:normAutofit/>
          </a:bodyPr>
          <a:lstStyle/>
          <a:p>
            <a:pPr algn="ctr"/>
            <a:r>
              <a:rPr lang="en-GB" sz="2800" dirty="0"/>
              <a:t>The objective of this project was to develop an Inventory Management System (IMS) encapsulating all of the fundamental coding and software practices we have developed over the first 5 weeks. In the following slides, I will take you through all of the software I used and the reasoning behind my choices within them.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5540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4790E-A023-42AA-8CAC-269ED67B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EA4C1-0074-4B9B-8D58-E58887EA2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191603"/>
            <a:ext cx="10946674" cy="3882626"/>
          </a:xfrm>
        </p:spPr>
        <p:txBody>
          <a:bodyPr>
            <a:normAutofit/>
          </a:bodyPr>
          <a:lstStyle/>
          <a:p>
            <a:pPr lvl="0"/>
            <a:r>
              <a:rPr lang="en-GB" sz="1600" dirty="0"/>
              <a:t>Code fully integrated into a </a:t>
            </a:r>
            <a:r>
              <a:rPr lang="en-GB" sz="1600" b="1" dirty="0"/>
              <a:t>Version Control System</a:t>
            </a:r>
            <a:r>
              <a:rPr lang="en-GB" sz="1600" dirty="0"/>
              <a:t>, using </a:t>
            </a:r>
            <a:r>
              <a:rPr lang="en-GB" sz="1600" b="1" dirty="0"/>
              <a:t>Agile</a:t>
            </a:r>
            <a:r>
              <a:rPr lang="en-GB" sz="1600" dirty="0"/>
              <a:t> methodology and the </a:t>
            </a:r>
            <a:r>
              <a:rPr lang="en-GB" sz="1600" b="1" dirty="0"/>
              <a:t>Feature-Branch Model</a:t>
            </a:r>
            <a:r>
              <a:rPr lang="en-GB" sz="1600" dirty="0"/>
              <a:t>.</a:t>
            </a:r>
          </a:p>
          <a:p>
            <a:pPr lvl="0"/>
            <a:r>
              <a:rPr lang="en-GB" sz="1600" dirty="0"/>
              <a:t>A </a:t>
            </a:r>
            <a:r>
              <a:rPr lang="en-GB" sz="1600" b="1" dirty="0"/>
              <a:t>Kanban board </a:t>
            </a:r>
            <a:r>
              <a:rPr lang="en-GB" sz="1600" dirty="0"/>
              <a:t>with full expansion on user stories and tasks needed to complete the project. It should also provide a record of any issues or risks that you faced creating your project.</a:t>
            </a:r>
          </a:p>
          <a:p>
            <a:pPr lvl="0"/>
            <a:r>
              <a:rPr lang="en-GB" sz="1600" dirty="0"/>
              <a:t>A </a:t>
            </a:r>
            <a:r>
              <a:rPr lang="en-GB" sz="1600" b="1" dirty="0"/>
              <a:t>relational database </a:t>
            </a:r>
            <a:r>
              <a:rPr lang="en-GB" sz="1600" dirty="0"/>
              <a:t>used to store data persistently for the project, containing at least </a:t>
            </a:r>
            <a:r>
              <a:rPr lang="en-GB" sz="1600" b="1" dirty="0"/>
              <a:t>three tables</a:t>
            </a:r>
            <a:r>
              <a:rPr lang="en-GB" sz="1600" dirty="0"/>
              <a:t>. Relationships should be modelled using an </a:t>
            </a:r>
            <a:r>
              <a:rPr lang="en-GB" sz="1600" b="1" dirty="0"/>
              <a:t>ERD.</a:t>
            </a:r>
          </a:p>
          <a:p>
            <a:pPr lvl="0"/>
            <a:r>
              <a:rPr lang="en-GB" sz="1600" dirty="0"/>
              <a:t>A </a:t>
            </a:r>
            <a:r>
              <a:rPr lang="en-GB" sz="1600" b="1" dirty="0"/>
              <a:t>functional application ‘back-end’</a:t>
            </a:r>
            <a:r>
              <a:rPr lang="en-GB" sz="1600" dirty="0"/>
              <a:t>, following best practices and design principles, in the language that you have covered during training, meeting the requirements set on your Kanban Board.</a:t>
            </a:r>
          </a:p>
          <a:p>
            <a:pPr lvl="0"/>
            <a:r>
              <a:rPr lang="en-GB" sz="1600" dirty="0"/>
              <a:t>A build of your application, including any dependencies it might need, produced using an integrated build tool. </a:t>
            </a:r>
          </a:p>
          <a:p>
            <a:pPr lvl="0"/>
            <a:r>
              <a:rPr lang="en-GB" sz="1600" dirty="0"/>
              <a:t>Unit tests for validation of the application. You should aim to reach the industry standard of </a:t>
            </a:r>
            <a:r>
              <a:rPr lang="en-GB" sz="1600" b="1" dirty="0"/>
              <a:t>80%</a:t>
            </a:r>
            <a:r>
              <a:rPr lang="en-GB" sz="1600" dirty="0"/>
              <a:t> test coverage.</a:t>
            </a:r>
          </a:p>
          <a:p>
            <a:endParaRPr lang="en-GB" sz="1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305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5831E-1BA8-4CEC-8F95-2028DE3A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Technologies used during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55B9D-6AB7-40CA-9F51-4C3EF5CC6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191603"/>
            <a:ext cx="10058400" cy="3677385"/>
          </a:xfrm>
        </p:spPr>
        <p:txBody>
          <a:bodyPr>
            <a:normAutofit/>
          </a:bodyPr>
          <a:lstStyle/>
          <a:p>
            <a:r>
              <a:rPr lang="en-GB" b="1" dirty="0"/>
              <a:t>Kanban Board</a:t>
            </a:r>
            <a:r>
              <a:rPr lang="en-GB" dirty="0"/>
              <a:t>: Jira </a:t>
            </a:r>
            <a:endParaRPr lang="en-GB" b="1" dirty="0"/>
          </a:p>
          <a:p>
            <a:pPr lvl="0"/>
            <a:r>
              <a:rPr lang="en-GB" b="1" dirty="0"/>
              <a:t>Version Control System</a:t>
            </a:r>
            <a:r>
              <a:rPr lang="en-GB" dirty="0"/>
              <a:t>: Git</a:t>
            </a:r>
          </a:p>
          <a:p>
            <a:pPr lvl="0"/>
            <a:r>
              <a:rPr lang="en-GB" b="1" dirty="0"/>
              <a:t>Source Code Management: </a:t>
            </a:r>
            <a:r>
              <a:rPr lang="en-GB" dirty="0"/>
              <a:t>GitHub</a:t>
            </a:r>
          </a:p>
          <a:p>
            <a:pPr lvl="0"/>
            <a:r>
              <a:rPr lang="en-GB" b="1" dirty="0"/>
              <a:t>Database Management System</a:t>
            </a:r>
            <a:r>
              <a:rPr lang="en-GB" dirty="0"/>
              <a:t>: MySQL Server</a:t>
            </a:r>
          </a:p>
          <a:p>
            <a:pPr lvl="0"/>
            <a:r>
              <a:rPr lang="en-GB" b="1" dirty="0"/>
              <a:t>Back-End Programming Language</a:t>
            </a:r>
            <a:r>
              <a:rPr lang="en-GB" dirty="0"/>
              <a:t>: Java</a:t>
            </a:r>
          </a:p>
          <a:p>
            <a:pPr lvl="0"/>
            <a:r>
              <a:rPr lang="en-GB" b="1" dirty="0"/>
              <a:t>Build Tool: </a:t>
            </a:r>
            <a:r>
              <a:rPr lang="en-GB" dirty="0"/>
              <a:t>Maven</a:t>
            </a:r>
          </a:p>
          <a:p>
            <a:pPr lvl="0"/>
            <a:r>
              <a:rPr lang="en-GB" b="1" dirty="0"/>
              <a:t>Unit Testing: </a:t>
            </a:r>
            <a:r>
              <a:rPr lang="en-GB" dirty="0"/>
              <a:t>JUnit</a:t>
            </a:r>
          </a:p>
          <a:p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2230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F30E6-600E-405C-A753-F49C6E94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709" y="643469"/>
            <a:ext cx="3177847" cy="1674180"/>
          </a:xfrm>
        </p:spPr>
        <p:txBody>
          <a:bodyPr>
            <a:normAutofit/>
          </a:bodyPr>
          <a:lstStyle/>
          <a:p>
            <a:r>
              <a:rPr lang="en-GB" sz="4000" dirty="0"/>
              <a:t>Project foundations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06332-B4B2-4715-86FA-CE6E4A5D6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en-GB" dirty="0"/>
              <a:t>Before beginning the project, I developed a risk assessment for hurdles I may find during the development of the project  a long with proposed solutions.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97164E-6F25-4D54-A43A-876691F7DC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62" t="11879" r="13692" b="9363"/>
          <a:stretch/>
        </p:blipFill>
        <p:spPr>
          <a:xfrm>
            <a:off x="3888244" y="866653"/>
            <a:ext cx="8171930" cy="490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46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2BD2-49AA-4153-838B-EA255276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foundations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53F12-196E-423C-B8DF-F1BC52D9A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dirty="0"/>
              <a:t>Following the initial risk assessment, I brainstormed all the necessary things I had to do for the completion of a successful project. What I decided upon was a Kanban board specifically using Jira software. </a:t>
            </a:r>
          </a:p>
          <a:p>
            <a:pPr algn="ctr"/>
            <a:r>
              <a:rPr lang="en-GB" dirty="0"/>
              <a:t>Jira gave me the ability to precisely plan out exactly what I had to do and work out the time  effort that would be needed for each task using an app named Planning Poker so I could create an estimate for the overall timeline of the project. </a:t>
            </a:r>
          </a:p>
          <a:p>
            <a:pPr algn="ctr"/>
            <a:r>
              <a:rPr lang="en-GB" dirty="0"/>
              <a:t>On the following slide is what a completed task looked like on my Kanban board.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B65E36-6E40-40D9-9BE4-B2701FE26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960" y="369783"/>
            <a:ext cx="36957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3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B83370-79ED-4CA8-BFEA-D5EBB9AB8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711" t="40329" r="466" b="4102"/>
          <a:stretch/>
        </p:blipFill>
        <p:spPr>
          <a:xfrm>
            <a:off x="648496" y="1373102"/>
            <a:ext cx="10895008" cy="411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79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1D193-8A1D-4CC4-A6FE-7B0DDE7E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GB"/>
              <a:t>Database beginning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E489E06-1DE6-4D99-8CE8-639968D30F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42633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E80D6-371F-4EB2-80BD-C4E579913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07436"/>
            <a:ext cx="3690257" cy="346165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/>
              <a:t>Once I had Jira completed I began the tasks required. This began with the development of necessary tables I will be using throughout the project. After the tables and columns were decided upon, I created an ERD for the tables. The ERD essentially shows the relationships between the tables in the database.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77388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2C41"/>
      </a:dk2>
      <a:lt2>
        <a:srgbClr val="E2E8E4"/>
      </a:lt2>
      <a:accent1>
        <a:srgbClr val="D937B0"/>
      </a:accent1>
      <a:accent2>
        <a:srgbClr val="AC25C7"/>
      </a:accent2>
      <a:accent3>
        <a:srgbClr val="7B37D9"/>
      </a:accent3>
      <a:accent4>
        <a:srgbClr val="4747D0"/>
      </a:accent4>
      <a:accent5>
        <a:srgbClr val="377AD9"/>
      </a:accent5>
      <a:accent6>
        <a:srgbClr val="25ACC7"/>
      </a:accent6>
      <a:hlink>
        <a:srgbClr val="5672C6"/>
      </a:hlink>
      <a:folHlink>
        <a:srgbClr val="7F7F7F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817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Univers</vt:lpstr>
      <vt:lpstr>Univers Condensed</vt:lpstr>
      <vt:lpstr>RetrospectVTI</vt:lpstr>
      <vt:lpstr>IMS PROJECT</vt:lpstr>
      <vt:lpstr>Presentation Contents</vt:lpstr>
      <vt:lpstr>Project Objective</vt:lpstr>
      <vt:lpstr>Scope</vt:lpstr>
      <vt:lpstr>Technologies used during the project</vt:lpstr>
      <vt:lpstr>Project foundations</vt:lpstr>
      <vt:lpstr>Project foundations cont.</vt:lpstr>
      <vt:lpstr>PowerPoint Presentation</vt:lpstr>
      <vt:lpstr>Database beginning</vt:lpstr>
      <vt:lpstr>Version Control System</vt:lpstr>
      <vt:lpstr>Project Demonstration</vt:lpstr>
      <vt:lpstr>Testing</vt:lpstr>
      <vt:lpstr>Project end -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PROJECT</dc:title>
  <dc:creator>Eoin Rafferty</dc:creator>
  <cp:lastModifiedBy>Eoin Rafferty</cp:lastModifiedBy>
  <cp:revision>1</cp:revision>
  <dcterms:created xsi:type="dcterms:W3CDTF">2020-07-17T09:05:44Z</dcterms:created>
  <dcterms:modified xsi:type="dcterms:W3CDTF">2020-07-17T09:05:50Z</dcterms:modified>
</cp:coreProperties>
</file>