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9"/>
  </p:notesMasterIdLst>
  <p:sldIdLst>
    <p:sldId id="278" r:id="rId5"/>
    <p:sldId id="279" r:id="rId6"/>
    <p:sldId id="280" r:id="rId7"/>
    <p:sldId id="281"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0" d="100"/>
          <a:sy n="80" d="100"/>
        </p:scale>
        <p:origin x="58" y="11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Cookies and Ad Tracking</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Arthur Bates</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2336" y="810270"/>
            <a:ext cx="5693664"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The Issues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1578366"/>
            <a:ext cx="6185076" cy="4981054"/>
          </a:xfrm>
        </p:spPr>
        <p:txBody>
          <a:bodyPr/>
          <a:lstStyle/>
          <a:p>
            <a:r>
              <a:rPr lang="en-US" dirty="0"/>
              <a:t>Cookies were originally designed to help servers remember who you are as a person. This has upsides, allowing for online shopping carts and comments, but some companies have realized that they can use it to track your information for advertisements. This generally was okay, as it was good for revenue, until it was found that companies would sell this information to others.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DE67-A86A-A9B0-B1D3-00D9146808A5}"/>
              </a:ext>
            </a:extLst>
          </p:cNvPr>
          <p:cNvSpPr>
            <a:spLocks noGrp="1"/>
          </p:cNvSpPr>
          <p:nvPr>
            <p:ph type="title"/>
          </p:nvPr>
        </p:nvSpPr>
        <p:spPr>
          <a:xfrm>
            <a:off x="4224528" y="2276856"/>
            <a:ext cx="6766560" cy="768096"/>
          </a:xfrm>
        </p:spPr>
        <p:txBody>
          <a:bodyPr anchor="b">
            <a:normAutofit/>
          </a:bodyPr>
          <a:lstStyle/>
          <a:p>
            <a:r>
              <a:rPr lang="en-US" dirty="0"/>
              <a:t>	Analysis</a:t>
            </a:r>
          </a:p>
        </p:txBody>
      </p:sp>
      <p:sp>
        <p:nvSpPr>
          <p:cNvPr id="3" name="Content Placeholder 2">
            <a:extLst>
              <a:ext uri="{FF2B5EF4-FFF2-40B4-BE49-F238E27FC236}">
                <a16:creationId xmlns:a16="http://schemas.microsoft.com/office/drawing/2014/main" id="{6897F48F-E042-8EF2-3171-FCFCE677CA21}"/>
              </a:ext>
            </a:extLst>
          </p:cNvPr>
          <p:cNvSpPr>
            <a:spLocks noGrp="1"/>
          </p:cNvSpPr>
          <p:nvPr>
            <p:ph idx="1"/>
          </p:nvPr>
        </p:nvSpPr>
        <p:spPr>
          <a:xfrm>
            <a:off x="4224528" y="3222752"/>
            <a:ext cx="6766560" cy="2700528"/>
          </a:xfrm>
        </p:spPr>
        <p:txBody>
          <a:bodyPr>
            <a:normAutofit/>
          </a:bodyPr>
          <a:lstStyle/>
          <a:p>
            <a:r>
              <a:rPr lang="en-US" sz="1800" dirty="0"/>
              <a:t>While cookies do help in some ways, the original idea for them has since been destroyed, replaced with a cash grab for anyone who knows how to make and sell one. As of right now, companies are trying to find ways to replace the cookies, keeping their good features while removing the tracking. While there isn’t a good solution yet, ad-tracking can be combatted by blocking third-party cookies.</a:t>
            </a:r>
          </a:p>
        </p:txBody>
      </p:sp>
    </p:spTree>
    <p:extLst>
      <p:ext uri="{BB962C8B-B14F-4D97-AF65-F5344CB8AC3E}">
        <p14:creationId xmlns:p14="http://schemas.microsoft.com/office/powerpoint/2010/main" val="42351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77B4-F41A-22BF-20EC-FC3B2B8CE33C}"/>
              </a:ext>
            </a:extLst>
          </p:cNvPr>
          <p:cNvSpPr>
            <a:spLocks noGrp="1"/>
          </p:cNvSpPr>
          <p:nvPr>
            <p:ph type="title"/>
          </p:nvPr>
        </p:nvSpPr>
        <p:spPr>
          <a:xfrm>
            <a:off x="1508760" y="1883664"/>
            <a:ext cx="6766560" cy="768096"/>
          </a:xfrm>
        </p:spPr>
        <p:txBody>
          <a:bodyPr anchor="b">
            <a:normAutofit/>
          </a:bodyPr>
          <a:lstStyle/>
          <a:p>
            <a:r>
              <a:rPr lang="en-US"/>
              <a:t>My Stance</a:t>
            </a:r>
          </a:p>
        </p:txBody>
      </p:sp>
      <p:sp>
        <p:nvSpPr>
          <p:cNvPr id="3" name="Content Placeholder 2">
            <a:extLst>
              <a:ext uri="{FF2B5EF4-FFF2-40B4-BE49-F238E27FC236}">
                <a16:creationId xmlns:a16="http://schemas.microsoft.com/office/drawing/2014/main" id="{66977F6F-BE54-0EB5-25E1-8593A5CE3FBE}"/>
              </a:ext>
            </a:extLst>
          </p:cNvPr>
          <p:cNvSpPr>
            <a:spLocks noGrp="1"/>
          </p:cNvSpPr>
          <p:nvPr>
            <p:ph idx="1"/>
          </p:nvPr>
        </p:nvSpPr>
        <p:spPr>
          <a:xfrm>
            <a:off x="1508760" y="2837688"/>
            <a:ext cx="5879592" cy="2700528"/>
          </a:xfrm>
        </p:spPr>
        <p:txBody>
          <a:bodyPr>
            <a:normAutofit/>
          </a:bodyPr>
          <a:lstStyle/>
          <a:p>
            <a:r>
              <a:rPr lang="en-US" sz="2400" dirty="0"/>
              <a:t>I personally dislike cookies. As helpful as they may be, I don’t like the idea of being targeted by name by companies which I’ve never heard of before recently. If we could find a replacement to rid the internet of the ad-tracking, that would be wonderful.</a:t>
            </a:r>
          </a:p>
        </p:txBody>
      </p:sp>
      <p:sp>
        <p:nvSpPr>
          <p:cNvPr id="8" name="Slide Number Placeholder 3">
            <a:extLst>
              <a:ext uri="{FF2B5EF4-FFF2-40B4-BE49-F238E27FC236}">
                <a16:creationId xmlns:a16="http://schemas.microsoft.com/office/drawing/2014/main" id="{CA45BE78-8159-8800-DED1-82BE63AAC578}"/>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4</a:t>
            </a:fld>
            <a:endParaRPr lang="en-US"/>
          </a:p>
        </p:txBody>
      </p:sp>
      <p:sp>
        <p:nvSpPr>
          <p:cNvPr id="10" name="Footer Placeholder 4">
            <a:extLst>
              <a:ext uri="{FF2B5EF4-FFF2-40B4-BE49-F238E27FC236}">
                <a16:creationId xmlns:a16="http://schemas.microsoft.com/office/drawing/2014/main" id="{6DCFED00-D6B6-E33F-2EF4-B9B8B448BA96}"/>
              </a:ext>
            </a:extLst>
          </p:cNvPr>
          <p:cNvSpPr>
            <a:spLocks noGrp="1"/>
          </p:cNvSpPr>
          <p:nvPr>
            <p:ph type="ftr" sz="quarter" idx="13"/>
          </p:nvPr>
        </p:nvSpPr>
        <p:spPr>
          <a:xfrm>
            <a:off x="621792" y="457200"/>
            <a:ext cx="3200400" cy="274320"/>
          </a:xfrm>
        </p:spPr>
        <p:txBody>
          <a:bodyPr/>
          <a:lstStyle/>
          <a:p>
            <a:pPr>
              <a:spcAft>
                <a:spcPts val="600"/>
              </a:spcAft>
            </a:pPr>
            <a:r>
              <a:rPr lang="en-US"/>
              <a:t>Presentation title</a:t>
            </a:r>
          </a:p>
        </p:txBody>
      </p:sp>
    </p:spTree>
    <p:extLst>
      <p:ext uri="{BB962C8B-B14F-4D97-AF65-F5344CB8AC3E}">
        <p14:creationId xmlns:p14="http://schemas.microsoft.com/office/powerpoint/2010/main" val="226221737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3.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{5FC32F2A-4F15-4559-8AF2-72074005A314}tf78438558_win32</Template>
  <TotalTime>18</TotalTime>
  <Words>211</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Arial Black</vt:lpstr>
      <vt:lpstr>Sabon Next LT</vt:lpstr>
      <vt:lpstr>Office Theme</vt:lpstr>
      <vt:lpstr>Cookies and Ad Tracking</vt:lpstr>
      <vt:lpstr>The Issues</vt:lpstr>
      <vt:lpstr> Analysis</vt:lpstr>
      <vt:lpstr>My Stance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Ad Tracking</dc:title>
  <dc:subject/>
  <dc:creator>Arthur Bates</dc:creator>
  <cp:lastModifiedBy>Arthur Bates</cp:lastModifiedBy>
  <cp:revision>1</cp:revision>
  <dcterms:created xsi:type="dcterms:W3CDTF">2023-09-06T01:00:25Z</dcterms:created>
  <dcterms:modified xsi:type="dcterms:W3CDTF">2023-09-06T01:18:53Z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