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Lato-regular.fntdata"/><Relationship Id="rId16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a95293575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a95293575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a95293575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a95293575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a95293575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a95293575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a95293575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a95293575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5fd3509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5fd3509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a95293575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a95293575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Biblioteca Virtual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Arthur dos Passos Rosa Fase 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718600" y="384275"/>
            <a:ext cx="3706800" cy="10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5680"/>
              <a:t>Problema</a:t>
            </a:r>
            <a:endParaRPr sz="568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21800" y="1725550"/>
            <a:ext cx="8520600" cy="11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800"/>
              <a:t>Desorganização nas </a:t>
            </a:r>
            <a:r>
              <a:rPr lang="pt-BR" sz="2800"/>
              <a:t>páginas</a:t>
            </a:r>
            <a:r>
              <a:rPr lang="pt-BR" sz="2800"/>
              <a:t> web</a:t>
            </a:r>
            <a:endParaRPr sz="28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0" y="3062500"/>
            <a:ext cx="9143999" cy="33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600"/>
              <a:t>Nicho</a:t>
            </a:r>
            <a:endParaRPr sz="5600"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2118825"/>
            <a:ext cx="8520600" cy="9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800"/>
              <a:t>Leitores web.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600"/>
              <a:t>Ideia</a:t>
            </a:r>
            <a:endParaRPr sz="5600"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903175"/>
            <a:ext cx="85206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800"/>
              <a:t>Um lugar para guardar sites de leitura mais organizadamente.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600"/>
              <a:t>Proposta de Valor</a:t>
            </a:r>
            <a:endParaRPr sz="5600"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584800"/>
            <a:ext cx="8520600" cy="29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800"/>
              <a:t>Mais organização nas </a:t>
            </a:r>
            <a:r>
              <a:rPr lang="pt-BR" sz="2800"/>
              <a:t>páginas web.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550" y="309550"/>
            <a:ext cx="7000875" cy="45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2551875" y="620075"/>
            <a:ext cx="1287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Desenvolver Produto;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Gerenciar Plataforma.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3951025" y="635975"/>
            <a:ext cx="1240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Organização nos links de sites.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5318400" y="635975"/>
            <a:ext cx="1287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Suporte ao Cliente;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Feedback do Cliente.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5326350" y="2321325"/>
            <a:ext cx="1287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Online;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Comunicação.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6812950" y="842675"/>
            <a:ext cx="1128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Clientes que gostariam de usufruir da plataforma.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1208375" y="3943075"/>
            <a:ext cx="327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Manutenção e suporte da plataforma.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4742100" y="3943075"/>
            <a:ext cx="245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Anúncios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2528025" y="2353125"/>
            <a:ext cx="1287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ElephantSQL;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Python (pycharm).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1184525" y="659825"/>
            <a:ext cx="1240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Parceiros que queiram integrar a plataforma com algum sistema.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146050"/>
            <a:ext cx="8520600" cy="9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600"/>
              <a:t>Diagrama de Classe</a:t>
            </a:r>
            <a:endParaRPr sz="5600"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3638" y="1113250"/>
            <a:ext cx="5336731" cy="372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