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1878-0ECE-105A-F899-10946DDC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5E8BF-C6D9-C366-30B6-471F657ED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D7ADC-993C-9D12-1E21-AB01429D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BC9A0-B312-CA65-D803-D0D84B2C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EEEE7-1901-8635-09E0-C809288C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6AA6-29DF-3182-2D71-D5165934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BEBD68-A1E1-2E1E-8766-E92AB090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4B2FB8-52AD-4E32-4637-BB9C2521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70FFB-F32D-9647-2553-2A572DD8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E6EB2-2047-406F-D854-32C3ACCD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5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3D9E28-C3C4-7189-7A17-B4AB2501E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BD5EA8-46EE-3FE2-A3DA-D69BA76C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F8102-495E-11C2-283B-9D80E263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B875D-6CFE-6CE4-A640-8292C7C5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ADA0E-F8EB-1514-970D-4E473117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1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86E90-618B-78EB-F3F6-09561E9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83613-C70F-FCFF-E086-C380323B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F1F8F-722F-C735-CBB9-ACC91280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464DC-6D7B-3444-673B-C8F33335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DE5EF0-B63F-548D-9B11-146602DA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5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C7613-B64A-6CF5-0090-4DD5BBFE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3174AF-D791-E0ED-E995-FE7098FE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8CE8B-5654-817B-6BD4-AB4D9304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DD498-8A1F-6406-84E5-3BCFF351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65895-C4EF-EE45-DE73-3428FDA1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42021-AA98-B40A-5ECA-14DB3A4C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3C95D-14AB-C20A-30FC-4A7FE777D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B03D-3BA6-4A97-7200-744B42939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E6C0AC-F99A-F9AE-7DB0-BDF81BF7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F3BCF4-A526-0746-35AD-AE33D654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780CD-BED5-51EB-3C37-57609C9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B04D-0E2F-C941-6CC4-93B5F7C6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7416B4-FEA2-4423-6AAE-DD8F07CC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EFAF4-7F37-16C2-6196-3D78A89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8C1153-97E6-D84D-5E61-BB4B4E278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6376BC-9168-2082-BCE8-C87440BB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998E8-FD71-184F-5353-EB2EE1D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E23D46-BAA2-D339-DD58-0A307E04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2F585A-17A7-8143-0A40-192BA05B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F43D2-E527-E1F5-BCE0-4C1961D8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C88618-5B22-810D-25A2-BB12921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D9DE78-B91A-F538-533F-F494FFD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9EBBDB-5179-B08A-C8DB-43B4ECCC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1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1CBF80-4427-0617-9D0B-D246FD14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01D7EF-FE36-AA37-15FC-C8A34196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6CE8C-9A81-B156-2FB4-EBC79531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41DE3-DF6C-95B3-4DCE-207B610A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995D8-6CE4-35DE-5F46-FD774717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0481C-02BB-7BFE-94D1-DAEB1AFC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9721E-5880-21B3-A7A7-9C4249E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52884-05F9-B0EC-A647-AD037760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53B581-736B-8ED2-ABF7-B29C410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3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E8A9-52E4-6C95-3DB0-30F2C2A8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8BD997-FBF3-F1A4-4AE7-7412FA25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3BBF04-87C3-E79C-8EDB-21279B37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E7CA0F-F5AA-134D-C210-13066D63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FFBC51-1A3D-FDBB-E129-78E3BAD4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70CF1-6045-E37D-2C16-51AE83DA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05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447B49-B078-83FC-EBAF-DAA1514E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4DEF40-2E42-2390-6F1B-2E6CEFD9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7C927-AFD4-1487-DBF8-436679DE5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6726-052B-4763-9325-A1338234EDD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4B066F-ED69-25CC-629A-AA4BF58FF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DA021-2E1A-2ADD-FB16-B30704368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D301-5767-448F-B5E3-4780FC773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415A40-AC06-D30C-1311-CB806B147893}"/>
              </a:ext>
            </a:extLst>
          </p:cNvPr>
          <p:cNvGrpSpPr>
            <a:grpSpLocks/>
          </p:cNvGrpSpPr>
          <p:nvPr/>
        </p:nvGrpSpPr>
        <p:grpSpPr>
          <a:xfrm>
            <a:off x="2418919" y="694335"/>
            <a:ext cx="5389903" cy="5070400"/>
            <a:chOff x="3942919" y="341409"/>
            <a:chExt cx="5389903" cy="5070400"/>
          </a:xfrm>
        </p:grpSpPr>
        <p:pic>
          <p:nvPicPr>
            <p:cNvPr id="10" name="Imagem 9" descr="Imagem em preto e branco&#10;&#10;Descrição gerada automaticamente">
              <a:extLst>
                <a:ext uri="{FF2B5EF4-FFF2-40B4-BE49-F238E27FC236}">
                  <a16:creationId xmlns:a16="http://schemas.microsoft.com/office/drawing/2014/main" id="{9119017C-D7D0-C246-C313-DD87BEBA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919" y="491556"/>
              <a:ext cx="4762500" cy="47625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91E768A-DD25-DDC6-2707-3ED4200E7556}"/>
                </a:ext>
              </a:extLst>
            </p:cNvPr>
            <p:cNvSpPr txBox="1">
              <a:spLocks/>
            </p:cNvSpPr>
            <p:nvPr/>
          </p:nvSpPr>
          <p:spPr>
            <a:xfrm>
              <a:off x="5409014" y="3842149"/>
              <a:ext cx="221098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latin typeface="Bahnschrift" panose="020B0502040204020203" pitchFamily="34" charset="0"/>
                </a:rPr>
                <a:t>Lounge </a:t>
              </a:r>
            </a:p>
            <a:p>
              <a:r>
                <a:rPr lang="pt-BR" sz="4800" b="1" dirty="0">
                  <a:latin typeface="Bahnschrift" panose="020B0502040204020203" pitchFamily="34" charset="0"/>
                </a:rPr>
                <a:t>&amp; ifood</a:t>
              </a:r>
            </a:p>
          </p:txBody>
        </p:sp>
        <p:pic>
          <p:nvPicPr>
            <p:cNvPr id="6" name="Imagem 5" descr="Forma, Seta&#10;&#10;Descrição gerada automaticamente">
              <a:extLst>
                <a:ext uri="{FF2B5EF4-FFF2-40B4-BE49-F238E27FC236}">
                  <a16:creationId xmlns:a16="http://schemas.microsoft.com/office/drawing/2014/main" id="{E710F2F1-F874-06E6-EA32-8E4C393E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1687">
              <a:off x="4570322" y="341409"/>
              <a:ext cx="4762500" cy="476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484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BRITO DE</dc:creator>
  <cp:lastModifiedBy>ARTHUR BRITO DE SOUZA</cp:lastModifiedBy>
  <cp:revision>1</cp:revision>
  <dcterms:created xsi:type="dcterms:W3CDTF">2023-03-28T22:53:07Z</dcterms:created>
  <dcterms:modified xsi:type="dcterms:W3CDTF">2023-03-29T00:21:55Z</dcterms:modified>
</cp:coreProperties>
</file>