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7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B2C3A5-BCD5-4283-B767-1D451F04B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678" y="702870"/>
            <a:ext cx="5614993" cy="3093468"/>
          </a:xfrm>
        </p:spPr>
        <p:txBody>
          <a:bodyPr anchor="b">
            <a:normAutofit/>
          </a:bodyPr>
          <a:lstStyle/>
          <a:p>
            <a:r>
              <a:rPr lang="fr-FR" b="1" dirty="0"/>
              <a:t>ELEGANT OBJECT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348DA7-4026-45DD-BA74-8169CA092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677" y="4067746"/>
            <a:ext cx="5614993" cy="2163418"/>
          </a:xfrm>
        </p:spPr>
        <p:txBody>
          <a:bodyPr anchor="t">
            <a:normAutofit/>
          </a:bodyPr>
          <a:lstStyle/>
          <a:p>
            <a:r>
              <a:rPr lang="fr-FR" dirty="0"/>
              <a:t>By </a:t>
            </a:r>
            <a:r>
              <a:rPr lang="fr-FR" dirty="0" err="1"/>
              <a:t>Yegor</a:t>
            </a:r>
            <a:r>
              <a:rPr lang="fr-FR" dirty="0"/>
              <a:t> </a:t>
            </a:r>
            <a:r>
              <a:rPr lang="fr-FR" dirty="0" err="1"/>
              <a:t>Bugayenko</a:t>
            </a:r>
            <a:endParaRPr lang="fr-FR" dirty="0"/>
          </a:p>
        </p:txBody>
      </p:sp>
      <p:pic>
        <p:nvPicPr>
          <p:cNvPr id="5" name="Image 4" descr="Une image contenant plante&#10;&#10;Description générée automatiquement">
            <a:extLst>
              <a:ext uri="{FF2B5EF4-FFF2-40B4-BE49-F238E27FC236}">
                <a16:creationId xmlns:a16="http://schemas.microsoft.com/office/drawing/2014/main" id="{832D3C5C-3BEE-4F43-898B-A4044CB5C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342" r="2407"/>
          <a:stretch/>
        </p:blipFill>
        <p:spPr>
          <a:xfrm>
            <a:off x="482600" y="489856"/>
            <a:ext cx="5349331" cy="587828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30F693-CD1C-4A41-9E80-FBEF9D128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970E3C-BEF9-4097-A8D1-F4536869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DF13B-9F3A-40FC-BCF3-BD55B6C4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u="sng" dirty="0" err="1"/>
              <a:t>Oriented</a:t>
            </a:r>
            <a:r>
              <a:rPr lang="fr-FR" sz="5400" u="sng" dirty="0"/>
              <a:t> Object </a:t>
            </a:r>
            <a:r>
              <a:rPr lang="fr-FR" sz="5400" u="sng" dirty="0" err="1"/>
              <a:t>Programming</a:t>
            </a:r>
            <a:endParaRPr lang="fr-FR" sz="5400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F876F7-578C-46F4-8A6F-F3D8492C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-OOP are </a:t>
            </a:r>
            <a:r>
              <a:rPr lang="fr-FR" dirty="0" err="1"/>
              <a:t>based</a:t>
            </a:r>
            <a:r>
              <a:rPr lang="fr-FR" dirty="0"/>
              <a:t> one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: </a:t>
            </a:r>
            <a:r>
              <a:rPr lang="fr-FR" dirty="0">
                <a:solidFill>
                  <a:srgbClr val="FF0000"/>
                </a:solidFill>
              </a:rPr>
              <a:t>codes </a:t>
            </a:r>
            <a:r>
              <a:rPr lang="fr-FR" dirty="0"/>
              <a:t>(or </a:t>
            </a:r>
            <a:r>
              <a:rPr lang="fr-FR" dirty="0" err="1"/>
              <a:t>methods</a:t>
            </a:r>
            <a:r>
              <a:rPr lang="fr-FR" dirty="0"/>
              <a:t>) and </a:t>
            </a:r>
            <a:r>
              <a:rPr lang="fr-FR" dirty="0">
                <a:solidFill>
                  <a:srgbClr val="FF0000"/>
                </a:solidFill>
              </a:rPr>
              <a:t>bases</a:t>
            </a:r>
            <a:r>
              <a:rPr lang="fr-FR" dirty="0"/>
              <a:t> (or </a:t>
            </a:r>
            <a:r>
              <a:rPr lang="fr-FR" dirty="0" err="1"/>
              <a:t>attributes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/>
              <a:t>-Opposition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procedural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710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58614C-0EAA-4C2E-9AE7-BA7AAA47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u="sng" dirty="0"/>
              <a:t>Name and </a:t>
            </a:r>
            <a:r>
              <a:rPr lang="fr-FR" sz="5400" u="sng" dirty="0" err="1"/>
              <a:t>constructor</a:t>
            </a:r>
            <a:endParaRPr lang="fr-FR" sz="5400" u="sng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8D1FC6-9C72-4410-B31C-6D1A3FE5C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2184" y="3136392"/>
            <a:ext cx="3045881" cy="248885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3FA173B-3823-45B6-A572-CE7838FD743F}"/>
              </a:ext>
            </a:extLst>
          </p:cNvPr>
          <p:cNvSpPr txBox="1"/>
          <p:nvPr/>
        </p:nvSpPr>
        <p:spPr>
          <a:xfrm>
            <a:off x="731404" y="3136392"/>
            <a:ext cx="6804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-First </a:t>
            </a:r>
            <a:r>
              <a:rPr lang="fr-FR" dirty="0" err="1"/>
              <a:t>we</a:t>
            </a:r>
            <a:r>
              <a:rPr lang="fr-FR" dirty="0"/>
              <a:t> have to </a:t>
            </a:r>
            <a:r>
              <a:rPr lang="fr-FR" dirty="0" err="1"/>
              <a:t>name</a:t>
            </a:r>
            <a:r>
              <a:rPr lang="fr-FR" dirty="0"/>
              <a:t> the </a:t>
            </a:r>
            <a:r>
              <a:rPr lang="fr-FR" dirty="0" err="1"/>
              <a:t>object</a:t>
            </a:r>
            <a:r>
              <a:rPr lang="fr-FR" dirty="0"/>
              <a:t> by </a:t>
            </a:r>
            <a:r>
              <a:rPr lang="fr-FR" dirty="0" err="1"/>
              <a:t>they</a:t>
            </a:r>
            <a:r>
              <a:rPr lang="fr-FR" dirty="0"/>
              <a:t> are and not by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-Must </a:t>
            </a:r>
            <a:r>
              <a:rPr lang="fr-FR" dirty="0" err="1"/>
              <a:t>avoid</a:t>
            </a:r>
            <a:r>
              <a:rPr lang="fr-FR" dirty="0"/>
              <a:t> –er </a:t>
            </a:r>
            <a:r>
              <a:rPr lang="fr-FR" dirty="0" err="1"/>
              <a:t>suffix</a:t>
            </a:r>
            <a:endParaRPr lang="fr-FR" dirty="0"/>
          </a:p>
          <a:p>
            <a:endParaRPr lang="fr-FR" dirty="0"/>
          </a:p>
          <a:p>
            <a:r>
              <a:rPr lang="fr-FR" dirty="0"/>
              <a:t>-Here, </a:t>
            </a:r>
            <a:r>
              <a:rPr lang="fr-FR" dirty="0" err="1"/>
              <a:t>we</a:t>
            </a:r>
            <a:r>
              <a:rPr lang="fr-FR" dirty="0"/>
              <a:t> have the </a:t>
            </a:r>
            <a:r>
              <a:rPr lang="fr-FR" dirty="0" err="1"/>
              <a:t>example</a:t>
            </a:r>
            <a:r>
              <a:rPr lang="fr-FR" dirty="0"/>
              <a:t> of a cash </a:t>
            </a:r>
            <a:r>
              <a:rPr lang="fr-FR" dirty="0" err="1"/>
              <a:t>converter</a:t>
            </a:r>
            <a:r>
              <a:rPr lang="fr-FR" dirty="0"/>
              <a:t>. </a:t>
            </a:r>
            <a:r>
              <a:rPr lang="fr-FR" dirty="0" err="1"/>
              <a:t>Distinguish</a:t>
            </a:r>
            <a:r>
              <a:rPr lang="fr-FR" dirty="0"/>
              <a:t> the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constructor</a:t>
            </a:r>
            <a:r>
              <a:rPr lang="fr-FR" dirty="0"/>
              <a:t> and </a:t>
            </a:r>
            <a:r>
              <a:rPr lang="fr-FR" dirty="0" err="1"/>
              <a:t>secondaries</a:t>
            </a:r>
            <a:r>
              <a:rPr lang="fr-FR" dirty="0"/>
              <a:t> </a:t>
            </a:r>
            <a:r>
              <a:rPr lang="fr-FR" dirty="0" err="1"/>
              <a:t>constructors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43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6F5FD-C866-4D66-8837-063681A2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u="sng" dirty="0"/>
              <a:t>Encapsulation/Methods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B782C-EE0F-4642-9A4B-EB972704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28" y="2708920"/>
            <a:ext cx="6045448" cy="342038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-In one class, </a:t>
            </a:r>
            <a:r>
              <a:rPr lang="fr-FR" dirty="0" err="1"/>
              <a:t>we</a:t>
            </a:r>
            <a:r>
              <a:rPr lang="fr-FR" dirty="0"/>
              <a:t> can put 1 up to 4 </a:t>
            </a:r>
            <a:r>
              <a:rPr lang="fr-FR" dirty="0" err="1"/>
              <a:t>objects</a:t>
            </a:r>
            <a:r>
              <a:rPr lang="fr-FR" dirty="0"/>
              <a:t>. </a:t>
            </a:r>
          </a:p>
          <a:p>
            <a:r>
              <a:rPr lang="fr-FR" dirty="0"/>
              <a:t>Limited for the </a:t>
            </a:r>
            <a:r>
              <a:rPr lang="fr-FR" dirty="0" err="1"/>
              <a:t>clarity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-Use interface for public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-Use micro classes </a:t>
            </a:r>
            <a:r>
              <a:rPr lang="fr-FR" dirty="0" err="1"/>
              <a:t>instead</a:t>
            </a:r>
            <a:r>
              <a:rPr lang="fr-FR" dirty="0"/>
              <a:t> of global constants.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37389A-7425-41F7-A34B-97143D28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180" y="3429000"/>
            <a:ext cx="3528393" cy="21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263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120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Seaford</vt:lpstr>
      <vt:lpstr>LevelVTI</vt:lpstr>
      <vt:lpstr>ELEGANT OBJECT </vt:lpstr>
      <vt:lpstr>Oriented Object Programming</vt:lpstr>
      <vt:lpstr>Name and constructor</vt:lpstr>
      <vt:lpstr>Encapsulation/Methods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OBJECT </dc:title>
  <dc:creator>Arthus Grisel</dc:creator>
  <cp:lastModifiedBy>Arthus Grisel</cp:lastModifiedBy>
  <cp:revision>1</cp:revision>
  <dcterms:created xsi:type="dcterms:W3CDTF">2021-11-24T14:08:38Z</dcterms:created>
  <dcterms:modified xsi:type="dcterms:W3CDTF">2021-11-24T15:01:44Z</dcterms:modified>
</cp:coreProperties>
</file>