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Pharma Target Intelligence – AI-Driven Customer Identification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Unlocking Growth for Pharma &amp; Nutraceutical Companies</a:t>
            </a:r>
          </a:p>
          <a:p>
            <a:r>
              <a:t>Presented by: [Your Name] | AI &amp; Business Strategist</a:t>
            </a:r>
          </a:p>
          <a:p>
            <a:r>
              <a:t>Date: [Insert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Go-To-Market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Partner with regional pharma firms (Tamil Nadu, Kerala, Maharashtra)</a:t>
            </a:r>
          </a:p>
          <a:p>
            <a:r>
              <a:t>- Collaborate with field MR apps for white-label integration</a:t>
            </a:r>
          </a:p>
          <a:p>
            <a:r>
              <a:t>- SEO + LinkedIn + Webinars for pharma marketing heads</a:t>
            </a:r>
          </a:p>
          <a:p>
            <a:r>
              <a:t>- Build B2B referrals via pharma consultants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[Your Name]: AI Strategist, 14+ yrs Pharma-Tech experience</a:t>
            </a:r>
          </a:p>
          <a:p>
            <a:r>
              <a:t>- [Add Name]: Full-stack Developer</a:t>
            </a:r>
          </a:p>
          <a:p>
            <a:r>
              <a:t>- [Add Name]: Sales/Marketing Co-founder (Optional)</a:t>
            </a:r>
          </a:p>
          <a:p>
            <a:r>
              <a:t>- Advisors from pharma sales &amp; analytics domain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Ask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Funding: ₹25L for MVP, hiring, and initial GTM</a:t>
            </a:r>
          </a:p>
          <a:p>
            <a:r>
              <a:t>- Partners: Aiyla Pharma &amp; 2 early clients for validation</a:t>
            </a:r>
          </a:p>
          <a:p>
            <a:r>
              <a:t>- Advisors: Pharma marketing &amp; healthtech sales experts</a:t>
            </a:r>
          </a:p>
          <a:p>
            <a:r>
              <a:t>- Timeline: MVP in 90 days, pilot within 6 months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Contact: [Your Email] | [LinkedIn] | [Phone]</a:t>
            </a:r>
          </a:p>
          <a:p>
            <a:r>
              <a:t>Let's bring smart intelligence to pharma growth!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Pharma sales teams operate blindly, often lacking precise targeting.</a:t>
            </a:r>
          </a:p>
          <a:p>
            <a:r>
              <a:t>- Field reps visit non-relevant doctors/pharmacies.</a:t>
            </a:r>
          </a:p>
          <a:p>
            <a:r>
              <a:t>- Nutraceutical brands struggle to scale with offline distribution.</a:t>
            </a:r>
          </a:p>
          <a:p>
            <a:r>
              <a:t>- Lack of AI tools tailored for India’s pharma landscape.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Pharma Target Intelligence: An AI-powered tool that:</a:t>
            </a:r>
          </a:p>
          <a:p>
            <a:r>
              <a:t>- Maps products to high-potential doctors, pharmacies, and consumers.</a:t>
            </a:r>
          </a:p>
          <a:p>
            <a:r>
              <a:t>- Analyzes digital behavior, local health trends, and sales data.</a:t>
            </a:r>
          </a:p>
          <a:p>
            <a:r>
              <a:t>- Helps pharma teams optimize sales routes and product campaigns.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Brand/Product details entered by client</a:t>
            </a:r>
          </a:p>
          <a:p>
            <a:r>
              <a:t>2. AI scans region, doctor specialty, local trends</a:t>
            </a:r>
          </a:p>
          <a:p>
            <a:r>
              <a:t>3. Generates geo-tagged customer list with intent scoring</a:t>
            </a:r>
          </a:p>
          <a:p>
            <a:r>
              <a:t>4. MRs get optimized visit plans; management gets actionable dashboards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Doctor/Pharmacy Segmentation by specialty, sales history, location</a:t>
            </a:r>
          </a:p>
          <a:p>
            <a:r>
              <a:t>- Demand heatmaps &amp; region-level health insights</a:t>
            </a:r>
          </a:p>
          <a:p>
            <a:r>
              <a:t>- Digital behavior analysis (search/social data)</a:t>
            </a:r>
          </a:p>
          <a:p>
            <a:r>
              <a:t>- CRM/MR integration (Zoho/Salesforce APIs)</a:t>
            </a:r>
          </a:p>
          <a:p>
            <a:r>
              <a:t>- Monthly trend &amp; performance reports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India: 60,000+ pharma brands, 8M+ retail points</a:t>
            </a:r>
          </a:p>
          <a:p>
            <a:r>
              <a:t>- Over $25B spent on pharma field marketing</a:t>
            </a:r>
          </a:p>
          <a:p>
            <a:r>
              <a:t>- Rising focus on data-driven decision-making</a:t>
            </a:r>
          </a:p>
          <a:p>
            <a:r>
              <a:t>- Initial TAM: $500M+ in India (Regional Pharma &amp; Nutraceuticals)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SaaS Licensing: ₹20K–₹50K/month per client</a:t>
            </a:r>
          </a:p>
          <a:p>
            <a:r>
              <a:t>- Lead Credits: ₹10 per verified contact</a:t>
            </a:r>
          </a:p>
          <a:p>
            <a:r>
              <a:t>- Add-ons: Custom reports, D2C insights, CRM modules</a:t>
            </a:r>
          </a:p>
          <a:p>
            <a:r>
              <a:t>- Pilot pricing &amp; onboarding support for early adopters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Traction Plan (Pilot)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- 3-month PoC with Aiyla Pharma: 500+ leads, 3 territories</a:t>
            </a:r>
          </a:p>
          <a:p>
            <a:r>
              <a:t>- Targeting 2–3 additional regional pharma firms in TN</a:t>
            </a:r>
          </a:p>
          <a:p>
            <a:r>
              <a:t>- KPI: Boost MR efficiency by 40%, reduce targeting errors by 60%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| Feature                  | Us       | Traditional CRM | Field Tools |</a:t>
            </a:r>
          </a:p>
          <a:p>
            <a:r>
              <a:t>|-------------------------|----------|-----------------|-------------|</a:t>
            </a:r>
          </a:p>
          <a:p>
            <a:r>
              <a:t>| AI-Driven Targeting     | ✅       | ❌              | ❌          |</a:t>
            </a:r>
          </a:p>
          <a:p>
            <a:r>
              <a:t>| Geo Heatmaps            | ✅       | ❌              | ❌          |</a:t>
            </a:r>
          </a:p>
          <a:p>
            <a:r>
              <a:t>| Digital Behavior Insights | ✅     | ❌              | ❌          |</a:t>
            </a:r>
          </a:p>
          <a:p>
            <a:r>
              <a:t>| Pharma-specific Design  | ✅       | ❌              | ❌          |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