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d56a5fd2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d56a5fd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56a5fd2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56a5fd2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d56a5fd2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d56a5fd2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d56a5fd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d56a5fd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56a5fd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56a5fd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56a5fd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56a5fd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56a5fd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56a5fd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56a5fd2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56a5fd2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d56a5fd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d56a5fd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56a5fd2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56a5fd2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56a5fd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d56a5fd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NopCommerce Demo 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Submitted By : Arti Chamle</a:t>
            </a:r>
            <a:endParaRPr sz="1600"/>
          </a:p>
        </p:txBody>
      </p:sp>
      <p:pic>
        <p:nvPicPr>
          <p:cNvPr id="136" name="Google Shape;136;p13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75" y="790675"/>
            <a:ext cx="3302125" cy="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Suggestions</a:t>
            </a:r>
            <a:endParaRPr sz="4000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" sz="2500"/>
              <a:t>Improve mobile responsiveness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" sz="2500"/>
              <a:t>Optimize page load speed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" sz="2500"/>
              <a:t>Add toast notifications for some actions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99" name="Google Shape;199;p22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700" y="4145700"/>
            <a:ext cx="2532575" cy="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</a:t>
            </a:r>
            <a:endParaRPr sz="40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nopCommerce Admin Guide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Internal test case document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06" name="Google Shape;206;p23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975" y="4213400"/>
            <a:ext cx="2558700" cy="4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23850" y="866775"/>
            <a:ext cx="7717500" cy="3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pic>
        <p:nvPicPr>
          <p:cNvPr id="212" name="Google Shape;212;p24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475" y="1900325"/>
            <a:ext cx="4451625" cy="1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</a:t>
            </a:r>
            <a:endParaRPr sz="4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/>
              <a:t>The main Objective of this is to evaluate the core functionalities of the nopCommerce admin interface through manual test cases</a:t>
            </a:r>
            <a:endParaRPr sz="3000"/>
          </a:p>
        </p:txBody>
      </p:sp>
      <p:pic>
        <p:nvPicPr>
          <p:cNvPr id="143" name="Google Shape;143;p14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400" y="4330900"/>
            <a:ext cx="2533500" cy="5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 Overview of nopCommerce platform, version, and scope of manual testing, and automation testing of NopCommerce Website.</a:t>
            </a:r>
            <a:endParaRPr sz="3000"/>
          </a:p>
        </p:txBody>
      </p:sp>
      <p:pic>
        <p:nvPicPr>
          <p:cNvPr id="150" name="Google Shape;150;p15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250" y="4219300"/>
            <a:ext cx="2415100" cy="4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 Features</a:t>
            </a:r>
            <a:endParaRPr sz="4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Dashboard and UI overview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Product catalog management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Order and customer management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Reporting and configuration modules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7" name="Google Shape;157;p16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75" y="4265625"/>
            <a:ext cx="2676175" cy="5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 Scenarios</a:t>
            </a:r>
            <a:endParaRPr sz="4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/>
              <a:t>Login/logout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/>
              <a:t>Add/edit/delete product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/>
              <a:t>Update customer info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/>
              <a:t>Check report generation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4" name="Google Shape;164;p17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25" y="4265625"/>
            <a:ext cx="2480375" cy="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Expected Outcome</a:t>
            </a:r>
            <a:endParaRPr sz="40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Smooth navigation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Accurate data processing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Error-free user actions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71" name="Google Shape;171;p18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500" y="4226450"/>
            <a:ext cx="2389000" cy="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</a:t>
            </a:r>
            <a:endParaRPr sz="4000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90% of test cases passed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UI glitches in mobile view</a:t>
            </a:r>
            <a:br>
              <a:rPr lang="en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Minor delay in order filter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78" name="Google Shape;178;p19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925" y="4304775"/>
            <a:ext cx="2597850" cy="5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Devices and Browsers</a:t>
            </a:r>
            <a:endParaRPr sz="40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Devices: Windows PC, Android phone</a:t>
            </a:r>
            <a:br>
              <a:rPr lang="en" sz="3200"/>
            </a:b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Browsers: Chrome, Firefox, Safar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85" name="Google Shape;185;p20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900" y="4187300"/>
            <a:ext cx="2436100" cy="5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Tools</a:t>
            </a:r>
            <a:endParaRPr sz="40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TestRail for documentation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BrowserStack for cross-browser testing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92" name="Google Shape;192;p21" title="log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75" y="4200350"/>
            <a:ext cx="2506475" cy="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