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45cc3fda2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45cc3fda2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45cc3fda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45cc3fda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45cc3fda2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45cc3fda2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45cc3fda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45cc3fda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45cc3fda2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45cc3fda2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45cc3fda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45cc3fda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45cc3fda2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45cc3fda2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45cc3fda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45cc3fda2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5cc3fda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545cc3fda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45cc3fda2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45cc3fda2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5cc3fda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45cc3fda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rgbClr val="3D85C6"/>
          </a:solidFill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latin typeface="Times New Roman"/>
                <a:ea typeface="Times New Roman"/>
                <a:cs typeface="Times New Roman"/>
                <a:sym typeface="Times New Roman"/>
              </a:rPr>
              <a:t>Testing For </a:t>
            </a:r>
            <a:r>
              <a:rPr lang="en" sz="4600">
                <a:latin typeface="Times New Roman"/>
                <a:ea typeface="Times New Roman"/>
                <a:cs typeface="Times New Roman"/>
                <a:sym typeface="Times New Roman"/>
              </a:rPr>
              <a:t>Demo Web Shop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: https://demowebshop.tricentis.com/ </a:t>
            </a:r>
            <a:endParaRPr sz="30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3025" y="1063775"/>
            <a:ext cx="5939825" cy="9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356100" y="4445950"/>
            <a:ext cx="3795300" cy="4926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2"/>
                </a:solidFill>
              </a:rPr>
              <a:t>Submitted By : Arti Chamle.</a:t>
            </a:r>
            <a:endParaRPr sz="2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 b="1">
                <a:solidFill>
                  <a:schemeClr val="lt2"/>
                </a:solidFill>
                <a:highlight>
                  <a:srgbClr val="0B539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Suggestions</a:t>
            </a:r>
            <a:endParaRPr sz="4020" b="1">
              <a:solidFill>
                <a:schemeClr val="lt2"/>
              </a:solidFill>
              <a:highlight>
                <a:srgbClr val="0B539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Improve mobile responsiveness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Add real-time cart updates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Enhance search with auto-suggestions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Implement more robust error handling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22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7397" y="4105100"/>
            <a:ext cx="2958978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120" b="1">
                <a:solidFill>
                  <a:schemeClr val="lt2"/>
                </a:solidFill>
                <a:highlight>
                  <a:srgbClr val="0B539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endParaRPr sz="4120" b="1">
              <a:solidFill>
                <a:schemeClr val="lt2"/>
              </a:solidFill>
              <a:highlight>
                <a:srgbClr val="0B539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Website: https://demowebshop.tricentis.com/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Developer: Tricentis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for: Automation and performance testing       practice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2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1389" y="3713475"/>
            <a:ext cx="2958886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3200" y="230750"/>
            <a:ext cx="6737600" cy="13040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3" name="Google Shape;133;p24"/>
          <p:cNvSpPr txBox="1"/>
          <p:nvPr/>
        </p:nvSpPr>
        <p:spPr>
          <a:xfrm rot="-171">
            <a:off x="1648523" y="2526987"/>
            <a:ext cx="6027300" cy="1339200"/>
          </a:xfrm>
          <a:prstGeom prst="rect">
            <a:avLst/>
          </a:prstGeom>
          <a:solidFill>
            <a:srgbClr val="3D85C6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500" b="1">
                <a:solidFill>
                  <a:srgbClr val="FFE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7500" b="1">
              <a:solidFill>
                <a:srgbClr val="FFE5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>
                <a:solidFill>
                  <a:schemeClr val="lt2"/>
                </a:solidFill>
                <a:highlight>
                  <a:srgbClr val="0B539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sz="4020">
              <a:solidFill>
                <a:schemeClr val="lt2"/>
              </a:solidFill>
              <a:highlight>
                <a:srgbClr val="0B539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 the website is functional, responsive, and bug-free.</a:t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Validate key features like user authentication, document editing, and collaboration.</a:t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➢"/>
            </a:pPr>
            <a:r>
              <a:rPr lang="en" sz="3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Check performance and compatibility across devices and browsers.</a:t>
            </a:r>
            <a:endParaRPr sz="3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4" name="Google Shape;64;p14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1375" y="4125975"/>
            <a:ext cx="3410925" cy="6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>
                <a:solidFill>
                  <a:srgbClr val="0B5394"/>
                </a:solidFill>
                <a:highlight>
                  <a:schemeClr val="lt2"/>
                </a:highlight>
              </a:rPr>
              <a:t>Introduction</a:t>
            </a:r>
            <a:endParaRPr sz="4020">
              <a:solidFill>
                <a:srgbClr val="0B5394"/>
              </a:solidFill>
              <a:highlight>
                <a:schemeClr val="lt2"/>
              </a:highlight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Demo Web Shop is a sample e-commerce web application by Tricentis, used for testing and automation training purposes.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1" name="Google Shape;71;p15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836" y="3857050"/>
            <a:ext cx="3677763" cy="71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chemeClr val="lt2"/>
                </a:solidFill>
                <a:highlight>
                  <a:srgbClr val="0B539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Key Features</a:t>
            </a:r>
            <a:endParaRPr sz="4000" b="1">
              <a:solidFill>
                <a:schemeClr val="lt2"/>
              </a:solidFill>
              <a:highlight>
                <a:srgbClr val="0B539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•User registration and login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Product catalog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Shopping cart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Checkout process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Order history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Search and filters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8" name="Google Shape;78;p16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325" y="3799900"/>
            <a:ext cx="3472925" cy="67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40" b="1">
                <a:solidFill>
                  <a:schemeClr val="lt2"/>
                </a:solidFill>
                <a:highlight>
                  <a:srgbClr val="0B5394"/>
                </a:highlight>
              </a:rPr>
              <a:t>Test Scenarios</a:t>
            </a:r>
            <a:endParaRPr sz="3320">
              <a:solidFill>
                <a:schemeClr val="lt2"/>
              </a:solidFill>
              <a:highlight>
                <a:srgbClr val="0B5394"/>
              </a:highlight>
            </a:endParaRPr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User login with valid/invalid credentials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Adding items to cart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Checkout process validation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Search product functionality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Email confirmation upon purchase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7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2975" y="4203500"/>
            <a:ext cx="3343700" cy="6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 b="1">
                <a:solidFill>
                  <a:schemeClr val="lt2"/>
                </a:solidFill>
                <a:highlight>
                  <a:srgbClr val="0B539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Expected Outcomes</a:t>
            </a:r>
            <a:endParaRPr sz="3120">
              <a:solidFill>
                <a:schemeClr val="lt2"/>
              </a:solidFill>
              <a:highlight>
                <a:srgbClr val="0B539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❖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All functionalities should work as intended without errors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❖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Proper validation messages should appear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❖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Seamless shopping experience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❖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Email confirmation should be received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18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4375" y="4291775"/>
            <a:ext cx="2872000" cy="45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20" b="1">
                <a:solidFill>
                  <a:schemeClr val="lt2"/>
                </a:solidFill>
                <a:highlight>
                  <a:srgbClr val="0B539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Result</a:t>
            </a:r>
            <a:endParaRPr sz="4020" b="1">
              <a:solidFill>
                <a:schemeClr val="lt2"/>
              </a:solidFill>
              <a:highlight>
                <a:srgbClr val="0B539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>
                <a:solidFill>
                  <a:schemeClr val="dk1"/>
                </a:solidFill>
              </a:rPr>
              <a:t>&gt;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 tested features performed as expected under     standard conditions. Minor UI improvements can enhance UX.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9" name="Google Shape;99;p1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515" y="3911900"/>
            <a:ext cx="3394360" cy="65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298645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050" b="1">
                <a:solidFill>
                  <a:schemeClr val="lt2"/>
                </a:solidFill>
                <a:highlight>
                  <a:srgbClr val="0B539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Devices &amp; Browsers</a:t>
            </a:r>
            <a:endParaRPr sz="3420">
              <a:solidFill>
                <a:schemeClr val="lt2"/>
              </a:solidFill>
              <a:highlight>
                <a:srgbClr val="0B539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★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❏</a:t>
            </a:r>
            <a:r>
              <a:rPr lang="en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Devices: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Desktop, Tablet, Smartphone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★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❏</a:t>
            </a:r>
            <a:r>
              <a:rPr lang="en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Browsers: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Chrome, Firefox, Edge, Safari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20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230" y="3400150"/>
            <a:ext cx="295894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0B5394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66" b="1">
                <a:solidFill>
                  <a:schemeClr val="lt2"/>
                </a:solidFill>
                <a:highlight>
                  <a:srgbClr val="0B5394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Tools</a:t>
            </a:r>
            <a:endParaRPr sz="4466" b="1">
              <a:solidFill>
                <a:schemeClr val="lt2"/>
              </a:solidFill>
              <a:highlight>
                <a:srgbClr val="0B5394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spcBef>
                <a:spcPts val="1200"/>
              </a:spcBef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IDE, WebDriver, and Grid</a:t>
            </a:r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9900" indent="-4572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Jira, Bugzilla, and Mantis Bug Tracker</a:t>
            </a:r>
            <a:r>
              <a:rPr lang="en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performance and accessibility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indent="-4572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Bug </a:t>
            </a:r>
            <a:r>
              <a:rPr lang="e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tracking tool (e.g.,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Jira, Bugzilla, and Mantis Bug Tracker</a:t>
            </a:r>
            <a:r>
              <a:rPr lang="en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69900" indent="-457200">
              <a:buClr>
                <a:schemeClr val="dk1"/>
              </a:buClr>
              <a:buSzPts val="1100"/>
              <a:buFont typeface="Wingdings" panose="05000000000000000000" pitchFamily="2" charset="2"/>
              <a:buChar char="Ø"/>
            </a:pPr>
            <a:r>
              <a:rPr lang="en" sz="2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</a:t>
            </a:r>
            <a:r>
              <a:rPr lang="en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recorder for documenting issues</a:t>
            </a:r>
            <a:endParaRPr sz="2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>
              <a:spcAft>
                <a:spcPts val="1200"/>
              </a:spcAft>
              <a:buFont typeface="Wingdings" panose="05000000000000000000" pitchFamily="2" charset="2"/>
              <a:buChar char="Ø"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3" name="Google Shape;113;p21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025" y="4313834"/>
            <a:ext cx="3280400" cy="634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Office PowerPoint</Application>
  <PresentationFormat>On-screen Show (16:9)</PresentationFormat>
  <Paragraphs>52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Times New Roman</vt:lpstr>
      <vt:lpstr>Wingdings</vt:lpstr>
      <vt:lpstr>Simple Light</vt:lpstr>
      <vt:lpstr>Testing For Demo Web Shop</vt:lpstr>
      <vt:lpstr>Objective</vt:lpstr>
      <vt:lpstr>Introduction</vt:lpstr>
      <vt:lpstr>Key Features</vt:lpstr>
      <vt:lpstr>Test Scenarios</vt:lpstr>
      <vt:lpstr>Expected Outcomes</vt:lpstr>
      <vt:lpstr>Result</vt:lpstr>
      <vt:lpstr>Devices &amp; Browsers</vt:lpstr>
      <vt:lpstr>Tools </vt:lpstr>
      <vt:lpstr>Suggestions</vt:lpstr>
      <vt:lpstr>Reference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For Demo Web Shop</dc:title>
  <dc:creator>admin</dc:creator>
  <cp:lastModifiedBy>admin</cp:lastModifiedBy>
  <cp:revision>1</cp:revision>
  <dcterms:modified xsi:type="dcterms:W3CDTF">2025-06-14T05:07:49Z</dcterms:modified>
</cp:coreProperties>
</file>