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Montserrat" panose="020B0604020202020204" charset="0"/>
      <p:regular r:id="rId15"/>
      <p:bold r:id="rId16"/>
      <p:italic r:id="rId17"/>
      <p:boldItalic r:id="rId18"/>
    </p:embeddedFont>
    <p:embeddedFont>
      <p:font typeface="Lato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80" y="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5d56a5fd29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5d56a5fd29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5d56a5fd29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5d56a5fd29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d56a5fd29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d56a5fd29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5d56a5fd29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5d56a5fd29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d56a5fd29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5d56a5fd29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5d56a5fd29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5d56a5fd29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d56a5fd29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d56a5fd29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d56a5fd29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d56a5fd29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d56a5fd29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d56a5fd29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d56a5fd29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5d56a5fd29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name="adj" fmla="val 0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" name="Google Shape;125;p11"/>
          <p:cNvSpPr txBox="1">
            <a:spLocks noGrp="1"/>
          </p:cNvSpPr>
          <p:nvPr>
            <p:ph type="title" hasCustomPrompt="1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>
            <a:spLocks noGrp="1"/>
          </p:cNvSpPr>
          <p:nvPr>
            <p:ph type="body" idx="1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7" name="Google Shape;12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39;p3"/>
          <p:cNvSpPr txBox="1">
            <a:spLocks noGrp="1"/>
          </p:cNvSpPr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6" name="Google Shape;46;p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body" idx="2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1" name="Google Shape;6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7" name="Google Shape;67;p7"/>
          <p:cNvSpPr txBox="1">
            <a:spLocks noGrp="1"/>
          </p:cNvSpPr>
          <p:nvPr>
            <p:ph type="body" idx="1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" name="Google Shape;89;p8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10"/>
          <p:cNvSpPr txBox="1">
            <a:spLocks noGrp="1"/>
          </p:cNvSpPr>
          <p:nvPr>
            <p:ph type="body" idx="1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focus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>
            <a:spLocks noGrp="1"/>
          </p:cNvSpPr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SauceLabs</a:t>
            </a:r>
            <a:r>
              <a:rPr lang="en" dirty="0" smtClean="0"/>
              <a:t> </a:t>
            </a: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r>
              <a:rPr lang="en" dirty="0"/>
              <a:t>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5" name="Google Shape;135;p13"/>
          <p:cNvSpPr txBox="1">
            <a:spLocks noGrp="1"/>
          </p:cNvSpPr>
          <p:nvPr>
            <p:ph type="subTitle" idx="1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 : Arti Chamle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990" y="411480"/>
            <a:ext cx="2857500" cy="12420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Suggestions</a:t>
            </a:r>
            <a:endParaRPr sz="4000"/>
          </a:p>
        </p:txBody>
      </p:sp>
      <p:sp>
        <p:nvSpPr>
          <p:cNvPr id="198" name="Google Shape;198;p22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indent="-387350">
              <a:buSzPts val="2500"/>
              <a:buChar char="❖"/>
            </a:pPr>
            <a:r>
              <a:rPr lang="en-IN" sz="2800" dirty="0" smtClean="0"/>
              <a:t>Fix </a:t>
            </a:r>
            <a:r>
              <a:rPr lang="en-IN" sz="2800" dirty="0"/>
              <a:t>UI alignment &amp; mobile </a:t>
            </a:r>
            <a:r>
              <a:rPr lang="en-IN" sz="2800" dirty="0" smtClean="0"/>
              <a:t>overlaps</a:t>
            </a:r>
            <a:r>
              <a:rPr lang="en" sz="2500" dirty="0" smtClean="0"/>
              <a:t>.</a:t>
            </a:r>
          </a:p>
          <a:p>
            <a:pPr lvl="0" indent="-387350">
              <a:buSzPts val="2500"/>
              <a:buChar char="❖"/>
            </a:pPr>
            <a:r>
              <a:rPr lang="en-US" sz="2800" dirty="0"/>
              <a:t>Ensure all product images load </a:t>
            </a:r>
            <a:r>
              <a:rPr lang="en-US" sz="2800" dirty="0" smtClean="0"/>
              <a:t>correctly.</a:t>
            </a:r>
          </a:p>
          <a:p>
            <a:pPr lvl="0" indent="-387350">
              <a:buSzPts val="2500"/>
              <a:buChar char="❖"/>
            </a:pPr>
            <a:r>
              <a:rPr lang="en-IN" sz="2800" dirty="0" smtClean="0"/>
              <a:t>Improve </a:t>
            </a:r>
            <a:r>
              <a:rPr lang="en-IN" sz="2800" dirty="0"/>
              <a:t>sorting &amp; validation </a:t>
            </a:r>
            <a:r>
              <a:rPr lang="en-IN" sz="2800" dirty="0" smtClean="0"/>
              <a:t>messages.</a:t>
            </a:r>
          </a:p>
          <a:p>
            <a:pPr lvl="0" indent="-387350">
              <a:buSzPts val="2500"/>
              <a:buChar char="❖"/>
            </a:pPr>
            <a:r>
              <a:rPr lang="en-US" sz="2800" dirty="0"/>
              <a:t>Optional: Add automated CI/CD </a:t>
            </a:r>
            <a:r>
              <a:rPr lang="en-US" sz="2800" dirty="0" smtClean="0"/>
              <a:t>tests.</a:t>
            </a:r>
            <a:endParaRPr sz="2500"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5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3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Reference</a:t>
            </a:r>
            <a:endParaRPr sz="4000"/>
          </a:p>
        </p:txBody>
      </p:sp>
      <p:sp>
        <p:nvSpPr>
          <p:cNvPr id="205" name="Google Shape;205;p23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" sz="3000" dirty="0" smtClean="0"/>
              <a:t>SauceLabs</a:t>
            </a:r>
            <a:r>
              <a:rPr lang="en" sz="3000" dirty="0" smtClean="0"/>
              <a:t> </a:t>
            </a:r>
            <a:r>
              <a:rPr lang="en" sz="3000" dirty="0"/>
              <a:t>Admin Guide</a:t>
            </a:r>
            <a:br>
              <a:rPr lang="en" sz="3000" dirty="0"/>
            </a:br>
            <a:endParaRPr sz="3000"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 dirty="0" smtClean="0"/>
              <a:t>Google.com</a:t>
            </a:r>
            <a:endParaRPr sz="3000"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3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4"/>
          <p:cNvSpPr txBox="1">
            <a:spLocks noGrp="1"/>
          </p:cNvSpPr>
          <p:nvPr>
            <p:ph type="title"/>
          </p:nvPr>
        </p:nvSpPr>
        <p:spPr>
          <a:xfrm>
            <a:off x="823850" y="866775"/>
            <a:ext cx="7717500" cy="3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Thank You</a:t>
            </a:r>
            <a:endParaRPr sz="70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169670"/>
            <a:ext cx="3954780" cy="15735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Google Shape;142;p14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Objective of this is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Validate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complete functional flow of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SauceDemo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application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UI components like buttons, links, product listings, and cart features work as expected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 positive and negative scenarios using Selenium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Java.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reporting and documentation for learning and evaluation purposes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Google Shape;149;p15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>
              <a:spcAft>
                <a:spcPts val="1200"/>
              </a:spcAft>
              <a:buNone/>
            </a:pPr>
            <a:r>
              <a:rPr lang="en" sz="3000" dirty="0"/>
              <a:t> </a:t>
            </a:r>
            <a:r>
              <a:rPr lang="e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</a:t>
            </a:r>
            <a:r>
              <a:rPr lang="e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SauceLabs </a:t>
            </a:r>
            <a:r>
              <a:rPr lang="e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platform, version, and scope of manual testing, and automation testing of </a:t>
            </a:r>
            <a:r>
              <a:rPr lang="e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SauceLabs </a:t>
            </a:r>
            <a:r>
              <a:rPr lang="en" sz="3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Website</a:t>
            </a:r>
            <a:r>
              <a:rPr lang="e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6" name="Google Shape;156;p16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❖"/>
            </a:pPr>
            <a:r>
              <a:rPr lang="e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and UI overview</a:t>
            </a:r>
            <a:br>
              <a:rPr lang="e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❖"/>
            </a:pPr>
            <a:r>
              <a:rPr lang="e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catalog management</a:t>
            </a:r>
            <a:br>
              <a:rPr lang="e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❖"/>
            </a:pPr>
            <a:r>
              <a:rPr lang="e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and customer management</a:t>
            </a:r>
            <a:br>
              <a:rPr lang="e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❖"/>
            </a:pPr>
            <a:r>
              <a:rPr lang="e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Reporting and configuration modules</a:t>
            </a:r>
            <a:endParaRPr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Scenarios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Google Shape;163;p17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★"/>
            </a:pPr>
            <a:r>
              <a:rPr lang="e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Login/logout</a:t>
            </a:r>
            <a:br>
              <a:rPr lang="e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★"/>
            </a:pPr>
            <a:r>
              <a:rPr lang="e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Add/edit/delete product</a:t>
            </a:r>
            <a:br>
              <a:rPr lang="e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★"/>
            </a:pPr>
            <a:r>
              <a:rPr lang="e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 customer info</a:t>
            </a:r>
            <a:br>
              <a:rPr lang="e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★"/>
            </a:pPr>
            <a:r>
              <a:rPr lang="e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report generation</a:t>
            </a: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Expected Outcome</a:t>
            </a:r>
            <a:endParaRPr sz="4000"/>
          </a:p>
        </p:txBody>
      </p:sp>
      <p:sp>
        <p:nvSpPr>
          <p:cNvPr id="170" name="Google Shape;170;p18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➢"/>
            </a:pPr>
            <a:r>
              <a:rPr lang="en" sz="2500"/>
              <a:t>Smooth navigation</a:t>
            </a:r>
            <a:br>
              <a:rPr lang="en" sz="2500"/>
            </a:b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➢"/>
            </a:pPr>
            <a:r>
              <a:rPr lang="en" sz="2500"/>
              <a:t>Accurate data processing</a:t>
            </a:r>
            <a:br>
              <a:rPr lang="en" sz="2500"/>
            </a:br>
            <a:endParaRPr sz="25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➢"/>
            </a:pPr>
            <a:r>
              <a:rPr lang="en" sz="2500"/>
              <a:t>Error-free user actions</a:t>
            </a:r>
            <a:endParaRPr sz="25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Lato" panose="020B0604020202020204" charset="0"/>
              </a:rPr>
              <a:t>Result</a:t>
            </a:r>
            <a:endParaRPr lang="en-IN" sz="4000" b="1" dirty="0">
              <a:latin typeface="Lato" panose="020B060402020202020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Login, Cart, Checkout, Logout.</a:t>
            </a:r>
          </a:p>
          <a:p>
            <a:r>
              <a:rPr lang="en-US" sz="2800" dirty="0"/>
              <a:t>Products Page &amp; Sorting: Mostly OK, minor UI </a:t>
            </a:r>
            <a:r>
              <a:rPr lang="en-US" sz="2800" dirty="0" smtClean="0"/>
              <a:t>issues.</a:t>
            </a:r>
          </a:p>
          <a:p>
            <a:r>
              <a:rPr lang="en-IN" sz="2800" dirty="0"/>
              <a:t>Mobile/Responsive UI: Minor overlaps</a:t>
            </a:r>
          </a:p>
        </p:txBody>
      </p:sp>
    </p:spTree>
    <p:extLst>
      <p:ext uri="{BB962C8B-B14F-4D97-AF65-F5344CB8AC3E}">
        <p14:creationId xmlns:p14="http://schemas.microsoft.com/office/powerpoint/2010/main" val="3202381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Devices and Browsers</a:t>
            </a:r>
            <a:endParaRPr sz="4000"/>
          </a:p>
        </p:txBody>
      </p:sp>
      <p:sp>
        <p:nvSpPr>
          <p:cNvPr id="184" name="Google Shape;184;p20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➔"/>
            </a:pPr>
            <a:r>
              <a:rPr lang="en" sz="3200"/>
              <a:t>Devices: Windows PC, Android phone</a:t>
            </a:r>
            <a:br>
              <a:rPr lang="en" sz="3200"/>
            </a:br>
            <a:endParaRPr sz="3200"/>
          </a:p>
          <a:p>
            <a:pPr marL="457200" lvl="0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➔"/>
            </a:pPr>
            <a:r>
              <a:rPr lang="en" sz="3200"/>
              <a:t>Browsers: Chrome, Firefox, Safar</a:t>
            </a:r>
            <a:endParaRPr sz="32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3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>
            <a:spLocks noGrp="1"/>
          </p:cNvSpPr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Tools</a:t>
            </a:r>
            <a:endParaRPr sz="4000"/>
          </a:p>
        </p:txBody>
      </p:sp>
      <p:sp>
        <p:nvSpPr>
          <p:cNvPr id="191" name="Google Shape;191;p21"/>
          <p:cNvSpPr txBox="1">
            <a:spLocks noGrp="1"/>
          </p:cNvSpPr>
          <p:nvPr>
            <p:ph type="body" idx="1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Selenium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en-IN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API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</a:t>
            </a:r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</a:p>
          <a:p>
            <a:pPr lvl="0"/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sz="24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Xmind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Excel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Jira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I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Slack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178</Words>
  <Application>Microsoft Office PowerPoint</Application>
  <PresentationFormat>On-screen Show (16:9)</PresentationFormat>
  <Paragraphs>44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Times New Roman</vt:lpstr>
      <vt:lpstr>Arial</vt:lpstr>
      <vt:lpstr>Montserrat</vt:lpstr>
      <vt:lpstr>Lato</vt:lpstr>
      <vt:lpstr>Focus</vt:lpstr>
      <vt:lpstr>SauceLabs Demo  </vt:lpstr>
      <vt:lpstr>Objective</vt:lpstr>
      <vt:lpstr>Introduction</vt:lpstr>
      <vt:lpstr>Key Features</vt:lpstr>
      <vt:lpstr>Test Scenarios</vt:lpstr>
      <vt:lpstr>Expected Outcome</vt:lpstr>
      <vt:lpstr>Result</vt:lpstr>
      <vt:lpstr>Devices and Browsers</vt:lpstr>
      <vt:lpstr>Tools</vt:lpstr>
      <vt:lpstr>Suggestions</vt:lpstr>
      <vt:lpstr>Reference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SauceLabs Demo  </dc:title>
  <cp:lastModifiedBy>admin</cp:lastModifiedBy>
  <cp:revision>5</cp:revision>
  <dcterms:modified xsi:type="dcterms:W3CDTF">2025-08-24T20:32:03Z</dcterms:modified>
</cp:coreProperties>
</file>