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3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9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0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8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D453-DB97-4168-969D-8CD78BDC31D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3541-A1C9-46C5-8B90-64FF64542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8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4618" y="73747"/>
            <a:ext cx="9144000" cy="1655762"/>
          </a:xfrm>
        </p:spPr>
        <p:txBody>
          <a:bodyPr/>
          <a:lstStyle/>
          <a:p>
            <a:r>
              <a:rPr lang="ru-RU" dirty="0" smtClean="0"/>
              <a:t>Заходим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 в раздел </a:t>
            </a:r>
            <a:r>
              <a:rPr lang="ru-RU" dirty="0" err="1" smtClean="0"/>
              <a:t>репозиторий</a:t>
            </a:r>
            <a:r>
              <a:rPr lang="ru-RU" dirty="0" smtClean="0"/>
              <a:t>, нажимаем на кнопку </a:t>
            </a:r>
            <a:r>
              <a:rPr lang="en-US" dirty="0" smtClean="0"/>
              <a:t>New</a:t>
            </a:r>
            <a:r>
              <a:rPr lang="ru-RU" dirty="0" smtClean="0"/>
              <a:t> и создаем новый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0" y="1868880"/>
            <a:ext cx="9519196" cy="44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З</a:t>
            </a:r>
            <a:r>
              <a:rPr lang="ru-RU" sz="2000" dirty="0" smtClean="0"/>
              <a:t>аходим в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Desktop</a:t>
            </a:r>
            <a:r>
              <a:rPr lang="ru-RU" sz="2000" dirty="0" smtClean="0"/>
              <a:t> , </a:t>
            </a:r>
            <a:r>
              <a:rPr lang="ru-RU" sz="2000" dirty="0" err="1" smtClean="0"/>
              <a:t>нашимаем</a:t>
            </a:r>
            <a:r>
              <a:rPr lang="ru-RU" sz="2000" dirty="0" smtClean="0"/>
              <a:t> </a:t>
            </a:r>
            <a:r>
              <a:rPr lang="en-US" sz="2000" dirty="0" smtClean="0"/>
              <a:t>Commit to </a:t>
            </a:r>
            <a:r>
              <a:rPr lang="en-US" sz="2000" dirty="0" err="1" smtClean="0"/>
              <a:t>new_line</a:t>
            </a:r>
            <a:r>
              <a:rPr lang="en-US" sz="2000" dirty="0" smtClean="0"/>
              <a:t> (</a:t>
            </a:r>
            <a:r>
              <a:rPr lang="ru-RU" sz="2000" dirty="0" smtClean="0"/>
              <a:t>делаем </a:t>
            </a:r>
            <a:r>
              <a:rPr lang="ru-RU" sz="2000" dirty="0" err="1" smtClean="0"/>
              <a:t>коммит</a:t>
            </a:r>
            <a:r>
              <a:rPr lang="ru-RU" sz="2000" dirty="0" smtClean="0"/>
              <a:t> на </a:t>
            </a:r>
            <a:r>
              <a:rPr lang="ru-RU" sz="2000" dirty="0" err="1" smtClean="0"/>
              <a:t>вовой</a:t>
            </a:r>
            <a:r>
              <a:rPr lang="ru-RU" sz="2000" dirty="0" smtClean="0"/>
              <a:t> ветке ) </a:t>
            </a:r>
            <a:br>
              <a:rPr lang="ru-RU" sz="2000" dirty="0" smtClean="0"/>
            </a:br>
            <a:r>
              <a:rPr lang="ru-RU" sz="2000" dirty="0" smtClean="0"/>
              <a:t>Затем </a:t>
            </a:r>
            <a:r>
              <a:rPr lang="ru-RU" sz="2000" dirty="0" err="1" smtClean="0"/>
              <a:t>нажимем</a:t>
            </a:r>
            <a:r>
              <a:rPr lang="ru-RU" sz="2000" dirty="0" smtClean="0"/>
              <a:t> </a:t>
            </a:r>
            <a:r>
              <a:rPr lang="en-US" sz="2000" dirty="0" smtClean="0"/>
              <a:t>Publish branch ( </a:t>
            </a:r>
            <a:r>
              <a:rPr lang="ru-RU" sz="2000" dirty="0" smtClean="0"/>
              <a:t>и новые данные появляются на </a:t>
            </a:r>
            <a:r>
              <a:rPr lang="en-US" sz="2000" dirty="0" err="1" smtClean="0"/>
              <a:t>Github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97" y="2174220"/>
            <a:ext cx="4464807" cy="384789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23" y="2838640"/>
            <a:ext cx="5863777" cy="16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Заходим на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</a:t>
            </a:r>
            <a:r>
              <a:rPr lang="ru-RU" sz="2000" dirty="0" smtClean="0"/>
              <a:t>в данный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, и для того чтобы соединить ветки в единое нажимаем </a:t>
            </a:r>
            <a:r>
              <a:rPr lang="en-US" sz="2000" dirty="0" smtClean="0"/>
              <a:t>&gt;&gt; Compare &amp; pull request &gt;&gt; Merge pull </a:t>
            </a:r>
            <a:r>
              <a:rPr lang="en-US" sz="2000" dirty="0" smtClean="0"/>
              <a:t>request </a:t>
            </a:r>
            <a:r>
              <a:rPr lang="ru-RU" sz="2000" dirty="0" smtClean="0"/>
              <a:t>, и наши ветки соединяются 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078182"/>
            <a:ext cx="5334236" cy="387898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9" y="2078182"/>
            <a:ext cx="6689375" cy="3092016"/>
          </a:xfrm>
        </p:spPr>
      </p:pic>
    </p:spTree>
    <p:extLst>
      <p:ext uri="{BB962C8B-B14F-4D97-AF65-F5344CB8AC3E}">
        <p14:creationId xmlns:p14="http://schemas.microsoft.com/office/powerpoint/2010/main" val="14502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того чтобы наглядно посмотреть как у нас все происходило , заходим в данные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en-US" sz="2000" dirty="0" smtClean="0"/>
              <a:t>&gt;&gt; Insights &gt;&gt; Network </a:t>
            </a:r>
            <a:r>
              <a:rPr lang="ru-RU" sz="2000" dirty="0" smtClean="0"/>
              <a:t>, и видим всю историю веток , </a:t>
            </a:r>
            <a:r>
              <a:rPr lang="ru-RU" sz="2000" smtClean="0"/>
              <a:t>данного проекта</a:t>
            </a:r>
            <a:endParaRPr lang="ru-RU" sz="200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36" y="1825625"/>
            <a:ext cx="9386728" cy="4351338"/>
          </a:xfrm>
        </p:spPr>
      </p:pic>
    </p:spTree>
    <p:extLst>
      <p:ext uri="{BB962C8B-B14F-4D97-AF65-F5344CB8AC3E}">
        <p14:creationId xmlns:p14="http://schemas.microsoft.com/office/powerpoint/2010/main" val="6108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Задаем этому </a:t>
            </a:r>
            <a:r>
              <a:rPr lang="ru-RU" sz="2000" dirty="0" err="1" smtClean="0"/>
              <a:t>репозиторию</a:t>
            </a:r>
            <a:r>
              <a:rPr lang="ru-RU" sz="2000" dirty="0" smtClean="0"/>
              <a:t> название и </a:t>
            </a:r>
            <a:r>
              <a:rPr lang="ru-RU" sz="2000" dirty="0" err="1" smtClean="0"/>
              <a:t>коментарий</a:t>
            </a:r>
            <a:r>
              <a:rPr lang="ru-RU" sz="2000" dirty="0" smtClean="0"/>
              <a:t> , </a:t>
            </a:r>
            <a:r>
              <a:rPr lang="ru-RU" sz="2000" dirty="0" err="1" smtClean="0"/>
              <a:t>выбераем</a:t>
            </a:r>
            <a:r>
              <a:rPr lang="ru-RU" sz="2000" dirty="0" smtClean="0"/>
              <a:t>  чтобы наш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был публичный и создаем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78" y="1825625"/>
            <a:ext cx="6112843" cy="4351338"/>
          </a:xfrm>
        </p:spPr>
      </p:pic>
    </p:spTree>
    <p:extLst>
      <p:ext uri="{BB962C8B-B14F-4D97-AF65-F5344CB8AC3E}">
        <p14:creationId xmlns:p14="http://schemas.microsoft.com/office/powerpoint/2010/main" val="31988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Затем заходим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Desktop </a:t>
            </a:r>
            <a:r>
              <a:rPr lang="ru-RU" sz="2000" dirty="0" smtClean="0"/>
              <a:t>, нажимаем </a:t>
            </a:r>
            <a:r>
              <a:rPr lang="en-US" sz="2000" dirty="0" smtClean="0"/>
              <a:t>File &gt;&gt; Clone repository &gt;&gt; </a:t>
            </a:r>
            <a:r>
              <a:rPr lang="ru-RU" sz="2000" dirty="0" err="1" smtClean="0"/>
              <a:t>выбераем</a:t>
            </a:r>
            <a:r>
              <a:rPr lang="ru-RU" sz="2000" dirty="0" smtClean="0"/>
              <a:t> созданный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en-US" sz="2000" dirty="0" smtClean="0"/>
              <a:t>Dz_18 &gt;&gt; </a:t>
            </a:r>
            <a:r>
              <a:rPr lang="ru-RU" sz="2000" dirty="0" err="1" smtClean="0"/>
              <a:t>выбераем</a:t>
            </a:r>
            <a:r>
              <a:rPr lang="ru-RU" sz="2000" dirty="0" smtClean="0"/>
              <a:t> папку где будут наши локальные </a:t>
            </a:r>
            <a:r>
              <a:rPr lang="ru-RU" sz="2000" dirty="0" err="1" smtClean="0"/>
              <a:t>данны</a:t>
            </a:r>
            <a:r>
              <a:rPr lang="ru-RU" sz="2000" dirty="0" smtClean="0"/>
              <a:t> </a:t>
            </a:r>
            <a:r>
              <a:rPr lang="en-US" sz="2000" dirty="0" smtClean="0"/>
              <a:t>&gt;&gt;</a:t>
            </a:r>
            <a:r>
              <a:rPr lang="ru-RU" sz="2000" dirty="0" smtClean="0"/>
              <a:t> С</a:t>
            </a:r>
            <a:r>
              <a:rPr lang="en-US" sz="2000" dirty="0" smtClean="0"/>
              <a:t>lone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6" y="1854460"/>
            <a:ext cx="5913100" cy="45043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1854460"/>
            <a:ext cx="4374317" cy="43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50" y="365125"/>
            <a:ext cx="10515600" cy="176847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Заходим в ранее выбранную папку и видим что тут наши локальные данные . Нажимаем открыть с помощью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1" y="2678545"/>
            <a:ext cx="4712351" cy="259541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4" y="2678545"/>
            <a:ext cx="5093026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6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Заходим в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 </a:t>
            </a:r>
            <a:r>
              <a:rPr lang="ru-RU" sz="2000" dirty="0" smtClean="0"/>
              <a:t>, нажимаем </a:t>
            </a:r>
            <a:r>
              <a:rPr lang="en-US" sz="2000" dirty="0" smtClean="0"/>
              <a:t>File &gt;&gt; Open File in Project &gt;&gt; </a:t>
            </a:r>
            <a:r>
              <a:rPr lang="ru-RU" sz="2000" dirty="0" err="1" smtClean="0"/>
              <a:t>выбераем</a:t>
            </a:r>
            <a:r>
              <a:rPr lang="ru-RU" sz="2000" dirty="0" smtClean="0"/>
              <a:t> папку </a:t>
            </a:r>
            <a:r>
              <a:rPr lang="en-US" sz="2000" dirty="0" smtClean="0"/>
              <a:t>Dz_18 (</a:t>
            </a:r>
            <a:r>
              <a:rPr lang="ru-RU" sz="2000" dirty="0" smtClean="0"/>
              <a:t> там находятся локальные данные) . </a:t>
            </a:r>
            <a:r>
              <a:rPr lang="ru-RU" sz="2000" dirty="0" smtClean="0"/>
              <a:t>Затем создаем наш </a:t>
            </a:r>
            <a:r>
              <a:rPr lang="en-US" sz="2000" dirty="0" smtClean="0"/>
              <a:t>Python File 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3" y="1908048"/>
            <a:ext cx="5921253" cy="390939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28" y="1776432"/>
            <a:ext cx="4473328" cy="15317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9" y="3393929"/>
            <a:ext cx="4833562" cy="31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Пишем часть кода , затем заходим в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Desktop </a:t>
            </a:r>
            <a:r>
              <a:rPr lang="ru-RU" sz="2000" dirty="0" smtClean="0"/>
              <a:t> видим то что мы написали тут отображается , делаем </a:t>
            </a:r>
            <a:r>
              <a:rPr lang="ru-RU" sz="2000" dirty="0" err="1" smtClean="0"/>
              <a:t>ком</a:t>
            </a:r>
            <a:r>
              <a:rPr lang="ru-RU" sz="2000" dirty="0" err="1"/>
              <a:t>м</a:t>
            </a:r>
            <a:r>
              <a:rPr lang="ru-RU" sz="2000" dirty="0" err="1" smtClean="0"/>
              <a:t>ит</a:t>
            </a:r>
            <a:r>
              <a:rPr lang="ru-RU" sz="2000" dirty="0" smtClean="0"/>
              <a:t> ( </a:t>
            </a:r>
            <a:r>
              <a:rPr lang="en-US" sz="2000" dirty="0" smtClean="0"/>
              <a:t>Commit to main)</a:t>
            </a:r>
            <a:r>
              <a:rPr lang="ru-RU" sz="2000" dirty="0" smtClean="0"/>
              <a:t> это будет наша первая ветка </a:t>
            </a:r>
            <a:r>
              <a:rPr lang="en-US" sz="2000" dirty="0" smtClean="0"/>
              <a:t>main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1" y="1865436"/>
            <a:ext cx="6046321" cy="33346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1" y="1865436"/>
            <a:ext cx="4178139" cy="43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Нажимаем </a:t>
            </a:r>
            <a:r>
              <a:rPr lang="en-US" sz="2000" dirty="0" smtClean="0"/>
              <a:t>Push origin </a:t>
            </a:r>
            <a:r>
              <a:rPr lang="ru-RU" sz="2000" dirty="0" smtClean="0"/>
              <a:t>, наши данные отправляются на </a:t>
            </a:r>
            <a:r>
              <a:rPr lang="en-US" sz="2000" dirty="0" err="1" smtClean="0"/>
              <a:t>github</a:t>
            </a:r>
            <a:r>
              <a:rPr lang="ru-RU" sz="2000" dirty="0" smtClean="0"/>
              <a:t> , мы туда заходим и видим что эти локальные данные уже появились на </a:t>
            </a:r>
            <a:r>
              <a:rPr lang="en-US" sz="2000" dirty="0" err="1" smtClean="0"/>
              <a:t>github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76" y="1811797"/>
            <a:ext cx="4495192" cy="12736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05" y="2752928"/>
            <a:ext cx="8150455" cy="37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Затем пишем еще часть кода , и так же видим что они отображаются в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Desktop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Нажимаем </a:t>
            </a:r>
            <a:r>
              <a:rPr lang="en-US" sz="2000" dirty="0" smtClean="0"/>
              <a:t>Current Branch &gt;&gt; New branch &gt;&gt; </a:t>
            </a:r>
            <a:r>
              <a:rPr lang="ru-RU" sz="2000" dirty="0" smtClean="0"/>
              <a:t>Задаем имя новой ветке</a:t>
            </a:r>
            <a:r>
              <a:rPr lang="en-US" sz="2000" dirty="0" smtClean="0"/>
              <a:t>&gt;&gt; </a:t>
            </a:r>
            <a:r>
              <a:rPr lang="ru-RU" sz="2000" dirty="0" smtClean="0"/>
              <a:t>С</a:t>
            </a:r>
            <a:r>
              <a:rPr lang="en-US" sz="2000" dirty="0" err="1" smtClean="0"/>
              <a:t>reate</a:t>
            </a:r>
            <a:r>
              <a:rPr lang="en-US" sz="2000" dirty="0" smtClean="0"/>
              <a:t> branch &gt;&gt; </a:t>
            </a:r>
            <a:r>
              <a:rPr lang="ru-RU" sz="2000" dirty="0" err="1" smtClean="0"/>
              <a:t>выбераем</a:t>
            </a:r>
            <a:r>
              <a:rPr lang="ru-RU" sz="2000" dirty="0" smtClean="0"/>
              <a:t> </a:t>
            </a:r>
            <a:r>
              <a:rPr lang="en-US" sz="2000" dirty="0" smtClean="0"/>
              <a:t>Bring my changes to </a:t>
            </a:r>
            <a:r>
              <a:rPr lang="en-US" sz="2000" dirty="0" err="1" smtClean="0"/>
              <a:t>new_line</a:t>
            </a:r>
            <a:r>
              <a:rPr lang="en-US" sz="2000" dirty="0" smtClean="0"/>
              <a:t> (</a:t>
            </a:r>
            <a:r>
              <a:rPr lang="ru-RU" sz="2000" dirty="0" smtClean="0"/>
              <a:t>Переносит все изменения на новую ветку</a:t>
            </a:r>
            <a:r>
              <a:rPr lang="en-US" sz="2000" dirty="0" smtClean="0"/>
              <a:t>)</a:t>
            </a:r>
            <a:r>
              <a:rPr lang="ru-RU" sz="2000" dirty="0" smtClean="0"/>
              <a:t>                        </a:t>
            </a:r>
            <a:r>
              <a:rPr lang="en-US" sz="2000" dirty="0" smtClean="0"/>
              <a:t>&gt;&gt; Switch branch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18" y="1787453"/>
            <a:ext cx="4147629" cy="24634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4218"/>
            <a:ext cx="4451457" cy="46690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64" y="4347705"/>
            <a:ext cx="3592946" cy="23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4" y="1318562"/>
            <a:ext cx="5472024" cy="363898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06" y="1253907"/>
            <a:ext cx="493056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5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244</Words>
  <Application>Microsoft Office PowerPoint</Application>
  <PresentationFormat>Широкоэкранный</PresentationFormat>
  <Paragraphs>11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Задаем этому репозиторию название и коментарий , выбераем  чтобы наш репозиторий был публичный и создаем</vt:lpstr>
      <vt:lpstr>Затем заходим GItHub Desktop , нажимаем File &gt;&gt; Clone repository &gt;&gt; выбераем созданный репозиторий Dz_18 &gt;&gt; выбераем папку где будут наши локальные данны &gt;&gt; Сlone</vt:lpstr>
      <vt:lpstr>Заходим в ранее выбранную папку и видим что тут наши локальные данные . Нажимаем открыть с помощью PyCharm </vt:lpstr>
      <vt:lpstr>Заходим в PyCharm , нажимаем File &gt;&gt; Open File in Project &gt;&gt; выбераем папку Dz_18 ( там находятся локальные данные) . Затем создаем наш Python File </vt:lpstr>
      <vt:lpstr>Пишем часть кода , затем заходим в GItHub Desktop  видим то что мы написали тут отображается , делаем коммит ( Commit to main) это будет наша первая ветка main</vt:lpstr>
      <vt:lpstr>Нажимаем Push origin , наши данные отправляются на github , мы туда заходим и видим что эти локальные данные уже появились на github</vt:lpstr>
      <vt:lpstr>Затем пишем еще часть кода , и так же видим что они отображаются в GItHub Desktop  Нажимаем Current Branch &gt;&gt; New branch &gt;&gt; Задаем имя новой ветке&gt;&gt; Сreate branch &gt;&gt; выбераем Bring my changes to new_line (Переносит все изменения на новую ветку)                        &gt;&gt; Switch branch</vt:lpstr>
      <vt:lpstr>Презентация PowerPoint</vt:lpstr>
      <vt:lpstr>Заходим в GItHub Desktop , нашимаем Commit to new_line (делаем коммит на вовой ветке )  Затем нажимем Publish branch ( и новые данные появляются на Github)</vt:lpstr>
      <vt:lpstr>Заходим на github в данный репозиторий , и для того чтобы соединить ветки в единое нажимаем &gt;&gt; Compare &amp; pull request &gt;&gt; Merge pull request , и наши ветки соединяются </vt:lpstr>
      <vt:lpstr>Для того чтобы наглядно посмотреть как у нас все происходило , заходим в данные репозиторий &gt;&gt; Insights &gt;&gt; Network , и видим всю историю веток , данного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6</cp:revision>
  <dcterms:created xsi:type="dcterms:W3CDTF">2023-02-22T08:28:27Z</dcterms:created>
  <dcterms:modified xsi:type="dcterms:W3CDTF">2023-02-22T09:22:49Z</dcterms:modified>
</cp:coreProperties>
</file>