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888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D5C774-1E52-4E8C-AE88-6414F6266CA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A56BAE3-8052-4BB4-8DFC-5D5425C5AAD9}">
      <dgm:prSet/>
      <dgm:spPr/>
      <dgm:t>
        <a:bodyPr/>
        <a:lstStyle/>
        <a:p>
          <a:pPr>
            <a:defRPr cap="all"/>
          </a:pPr>
          <a:r>
            <a:rPr lang="en-US"/>
            <a:t>• Top-selling products identified by revenue.</a:t>
          </a:r>
        </a:p>
      </dgm:t>
    </dgm:pt>
    <dgm:pt modelId="{4F2B2BE9-1CA9-48E5-80FA-DFB5143F0A9B}" type="parTrans" cxnId="{F1C9BD9C-FA79-4F1C-A193-A0CB755CE611}">
      <dgm:prSet/>
      <dgm:spPr/>
      <dgm:t>
        <a:bodyPr/>
        <a:lstStyle/>
        <a:p>
          <a:endParaRPr lang="en-US"/>
        </a:p>
      </dgm:t>
    </dgm:pt>
    <dgm:pt modelId="{97F55667-2F89-4489-891A-042ACD323039}" type="sibTrans" cxnId="{F1C9BD9C-FA79-4F1C-A193-A0CB755CE611}">
      <dgm:prSet/>
      <dgm:spPr/>
      <dgm:t>
        <a:bodyPr/>
        <a:lstStyle/>
        <a:p>
          <a:endParaRPr lang="en-US"/>
        </a:p>
      </dgm:t>
    </dgm:pt>
    <dgm:pt modelId="{856BA4E3-9924-4D8C-A6B5-FDFCF2502073}">
      <dgm:prSet/>
      <dgm:spPr/>
      <dgm:t>
        <a:bodyPr/>
        <a:lstStyle/>
        <a:p>
          <a:pPr>
            <a:defRPr cap="all"/>
          </a:pPr>
          <a:r>
            <a:rPr lang="en-US"/>
            <a:t>• Monthly sales trends help detect seasonality.</a:t>
          </a:r>
        </a:p>
      </dgm:t>
    </dgm:pt>
    <dgm:pt modelId="{CF200475-C84C-40D5-BB5B-52749A5C19EC}" type="parTrans" cxnId="{F0780BF1-10E5-4F05-8F13-D0C7111A953C}">
      <dgm:prSet/>
      <dgm:spPr/>
      <dgm:t>
        <a:bodyPr/>
        <a:lstStyle/>
        <a:p>
          <a:endParaRPr lang="en-US"/>
        </a:p>
      </dgm:t>
    </dgm:pt>
    <dgm:pt modelId="{16653CA7-47BF-4001-8335-9819CB78F74E}" type="sibTrans" cxnId="{F0780BF1-10E5-4F05-8F13-D0C7111A953C}">
      <dgm:prSet/>
      <dgm:spPr/>
      <dgm:t>
        <a:bodyPr/>
        <a:lstStyle/>
        <a:p>
          <a:endParaRPr lang="en-US"/>
        </a:p>
      </dgm:t>
    </dgm:pt>
    <dgm:pt modelId="{76A200BF-734D-4A11-BCEE-02ED1284D11E}">
      <dgm:prSet/>
      <dgm:spPr/>
      <dgm:t>
        <a:bodyPr/>
        <a:lstStyle/>
        <a:p>
          <a:pPr>
            <a:defRPr cap="all"/>
          </a:pPr>
          <a:r>
            <a:rPr lang="en-US"/>
            <a:t>• Country-wise performance highlights market strengths.</a:t>
          </a:r>
        </a:p>
      </dgm:t>
    </dgm:pt>
    <dgm:pt modelId="{3D1AE289-BD3F-4500-9F74-480CD0D5F08B}" type="parTrans" cxnId="{A6263FC3-27CB-4711-9131-4483E72AB3C5}">
      <dgm:prSet/>
      <dgm:spPr/>
      <dgm:t>
        <a:bodyPr/>
        <a:lstStyle/>
        <a:p>
          <a:endParaRPr lang="en-US"/>
        </a:p>
      </dgm:t>
    </dgm:pt>
    <dgm:pt modelId="{0CAABD27-B954-4F58-9787-632961D87829}" type="sibTrans" cxnId="{A6263FC3-27CB-4711-9131-4483E72AB3C5}">
      <dgm:prSet/>
      <dgm:spPr/>
      <dgm:t>
        <a:bodyPr/>
        <a:lstStyle/>
        <a:p>
          <a:endParaRPr lang="en-US"/>
        </a:p>
      </dgm:t>
    </dgm:pt>
    <dgm:pt modelId="{25C73B91-8C53-4A1F-9E26-D15C843EF1C7}">
      <dgm:prSet/>
      <dgm:spPr/>
      <dgm:t>
        <a:bodyPr/>
        <a:lstStyle/>
        <a:p>
          <a:pPr>
            <a:defRPr cap="all"/>
          </a:pPr>
          <a:r>
            <a:rPr lang="en-US"/>
            <a:t>• Top-performing salespeople revealed.</a:t>
          </a:r>
        </a:p>
      </dgm:t>
    </dgm:pt>
    <dgm:pt modelId="{B1603140-6A4D-4A6D-A142-4C083451AFC0}" type="parTrans" cxnId="{6D9AB140-6DC6-422E-95AF-82A2831AC3A5}">
      <dgm:prSet/>
      <dgm:spPr/>
      <dgm:t>
        <a:bodyPr/>
        <a:lstStyle/>
        <a:p>
          <a:endParaRPr lang="en-US"/>
        </a:p>
      </dgm:t>
    </dgm:pt>
    <dgm:pt modelId="{061383AE-A100-4723-8E3B-293695818C5A}" type="sibTrans" cxnId="{6D9AB140-6DC6-422E-95AF-82A2831AC3A5}">
      <dgm:prSet/>
      <dgm:spPr/>
      <dgm:t>
        <a:bodyPr/>
        <a:lstStyle/>
        <a:p>
          <a:endParaRPr lang="en-US"/>
        </a:p>
      </dgm:t>
    </dgm:pt>
    <dgm:pt modelId="{72267D5E-749C-4F14-9032-63CABC2596A1}">
      <dgm:prSet/>
      <dgm:spPr/>
      <dgm:t>
        <a:bodyPr/>
        <a:lstStyle/>
        <a:p>
          <a:pPr>
            <a:defRPr cap="all"/>
          </a:pPr>
          <a:r>
            <a:rPr lang="en-US"/>
            <a:t>• Boxes shipped vs revenue compared for product efficiency.</a:t>
          </a:r>
        </a:p>
      </dgm:t>
    </dgm:pt>
    <dgm:pt modelId="{9E0B772A-68EB-4D03-A0E5-17B14E12639E}" type="parTrans" cxnId="{EBF488F3-4C9B-4D57-9ABA-8FC4072E90C6}">
      <dgm:prSet/>
      <dgm:spPr/>
      <dgm:t>
        <a:bodyPr/>
        <a:lstStyle/>
        <a:p>
          <a:endParaRPr lang="en-US"/>
        </a:p>
      </dgm:t>
    </dgm:pt>
    <dgm:pt modelId="{11236C94-71D3-429E-BB5E-7DE5CDA44A4D}" type="sibTrans" cxnId="{EBF488F3-4C9B-4D57-9ABA-8FC4072E90C6}">
      <dgm:prSet/>
      <dgm:spPr/>
      <dgm:t>
        <a:bodyPr/>
        <a:lstStyle/>
        <a:p>
          <a:endParaRPr lang="en-US"/>
        </a:p>
      </dgm:t>
    </dgm:pt>
    <dgm:pt modelId="{A9D576D4-0F74-491E-81D6-C6DAD73AFCDD}" type="pres">
      <dgm:prSet presAssocID="{94D5C774-1E52-4E8C-AE88-6414F6266CA2}" presName="root" presStyleCnt="0">
        <dgm:presLayoutVars>
          <dgm:dir/>
          <dgm:resizeHandles val="exact"/>
        </dgm:presLayoutVars>
      </dgm:prSet>
      <dgm:spPr/>
    </dgm:pt>
    <dgm:pt modelId="{D089306E-74DD-4D4F-8E77-45195961DFF9}" type="pres">
      <dgm:prSet presAssocID="{2A56BAE3-8052-4BB4-8DFC-5D5425C5AAD9}" presName="compNode" presStyleCnt="0"/>
      <dgm:spPr/>
    </dgm:pt>
    <dgm:pt modelId="{480ABBCC-258E-49F4-8A06-305300E904D3}" type="pres">
      <dgm:prSet presAssocID="{2A56BAE3-8052-4BB4-8DFC-5D5425C5AAD9}" presName="iconBgRect" presStyleLbl="bgShp" presStyleIdx="0" presStyleCnt="5"/>
      <dgm:spPr/>
    </dgm:pt>
    <dgm:pt modelId="{51B65A52-C3BC-4193-AF3E-3F06D22AF186}" type="pres">
      <dgm:prSet presAssocID="{2A56BAE3-8052-4BB4-8DFC-5D5425C5AA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30ED2A1C-14DE-426A-8888-AA9D9E1D8AD9}" type="pres">
      <dgm:prSet presAssocID="{2A56BAE3-8052-4BB4-8DFC-5D5425C5AAD9}" presName="spaceRect" presStyleCnt="0"/>
      <dgm:spPr/>
    </dgm:pt>
    <dgm:pt modelId="{946770B9-F28C-4278-AEB3-1A54FF715772}" type="pres">
      <dgm:prSet presAssocID="{2A56BAE3-8052-4BB4-8DFC-5D5425C5AAD9}" presName="textRect" presStyleLbl="revTx" presStyleIdx="0" presStyleCnt="5">
        <dgm:presLayoutVars>
          <dgm:chMax val="1"/>
          <dgm:chPref val="1"/>
        </dgm:presLayoutVars>
      </dgm:prSet>
      <dgm:spPr/>
    </dgm:pt>
    <dgm:pt modelId="{50F8F394-CC94-40CE-944A-7E7A2FEA7850}" type="pres">
      <dgm:prSet presAssocID="{97F55667-2F89-4489-891A-042ACD323039}" presName="sibTrans" presStyleCnt="0"/>
      <dgm:spPr/>
    </dgm:pt>
    <dgm:pt modelId="{3B82D070-99A2-48D5-8320-E59AB02D4156}" type="pres">
      <dgm:prSet presAssocID="{856BA4E3-9924-4D8C-A6B5-FDFCF2502073}" presName="compNode" presStyleCnt="0"/>
      <dgm:spPr/>
    </dgm:pt>
    <dgm:pt modelId="{7FA754BD-6352-487E-9C96-54E465BACB07}" type="pres">
      <dgm:prSet presAssocID="{856BA4E3-9924-4D8C-A6B5-FDFCF2502073}" presName="iconBgRect" presStyleLbl="bgShp" presStyleIdx="1" presStyleCnt="5"/>
      <dgm:spPr/>
    </dgm:pt>
    <dgm:pt modelId="{7AB7669C-7F23-4E7A-A699-A112F4319690}" type="pres">
      <dgm:prSet presAssocID="{856BA4E3-9924-4D8C-A6B5-FDFCF250207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4AB37499-6A9D-4CC6-8358-B944A05F7113}" type="pres">
      <dgm:prSet presAssocID="{856BA4E3-9924-4D8C-A6B5-FDFCF2502073}" presName="spaceRect" presStyleCnt="0"/>
      <dgm:spPr/>
    </dgm:pt>
    <dgm:pt modelId="{20CB7B59-C15A-4FAE-9DE6-7748AF725E47}" type="pres">
      <dgm:prSet presAssocID="{856BA4E3-9924-4D8C-A6B5-FDFCF2502073}" presName="textRect" presStyleLbl="revTx" presStyleIdx="1" presStyleCnt="5">
        <dgm:presLayoutVars>
          <dgm:chMax val="1"/>
          <dgm:chPref val="1"/>
        </dgm:presLayoutVars>
      </dgm:prSet>
      <dgm:spPr/>
    </dgm:pt>
    <dgm:pt modelId="{B31EC664-293F-4CE9-BB34-DB24C1719C79}" type="pres">
      <dgm:prSet presAssocID="{16653CA7-47BF-4001-8335-9819CB78F74E}" presName="sibTrans" presStyleCnt="0"/>
      <dgm:spPr/>
    </dgm:pt>
    <dgm:pt modelId="{47BD80FD-B50D-4257-B977-1E53864706D3}" type="pres">
      <dgm:prSet presAssocID="{76A200BF-734D-4A11-BCEE-02ED1284D11E}" presName="compNode" presStyleCnt="0"/>
      <dgm:spPr/>
    </dgm:pt>
    <dgm:pt modelId="{A709A377-8DC9-4A0F-939D-638ACCC59AF4}" type="pres">
      <dgm:prSet presAssocID="{76A200BF-734D-4A11-BCEE-02ED1284D11E}" presName="iconBgRect" presStyleLbl="bgShp" presStyleIdx="2" presStyleCnt="5"/>
      <dgm:spPr/>
    </dgm:pt>
    <dgm:pt modelId="{F6D3D19B-AD67-49C2-9FA6-AC084093D3AA}" type="pres">
      <dgm:prSet presAssocID="{76A200BF-734D-4A11-BCEE-02ED1284D1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11B47738-7FC9-42EB-9BFB-1F5F73C05795}" type="pres">
      <dgm:prSet presAssocID="{76A200BF-734D-4A11-BCEE-02ED1284D11E}" presName="spaceRect" presStyleCnt="0"/>
      <dgm:spPr/>
    </dgm:pt>
    <dgm:pt modelId="{A4A4D343-284A-41D3-AFE7-E4A3C24B2E97}" type="pres">
      <dgm:prSet presAssocID="{76A200BF-734D-4A11-BCEE-02ED1284D11E}" presName="textRect" presStyleLbl="revTx" presStyleIdx="2" presStyleCnt="5">
        <dgm:presLayoutVars>
          <dgm:chMax val="1"/>
          <dgm:chPref val="1"/>
        </dgm:presLayoutVars>
      </dgm:prSet>
      <dgm:spPr/>
    </dgm:pt>
    <dgm:pt modelId="{4FDE755D-7559-41C1-8B41-A8A5602EBC88}" type="pres">
      <dgm:prSet presAssocID="{0CAABD27-B954-4F58-9787-632961D87829}" presName="sibTrans" presStyleCnt="0"/>
      <dgm:spPr/>
    </dgm:pt>
    <dgm:pt modelId="{861318F9-3418-4A2B-91B7-5334CCFF060E}" type="pres">
      <dgm:prSet presAssocID="{25C73B91-8C53-4A1F-9E26-D15C843EF1C7}" presName="compNode" presStyleCnt="0"/>
      <dgm:spPr/>
    </dgm:pt>
    <dgm:pt modelId="{3CDBFD00-AD46-40A2-962E-553FBE8DA0C8}" type="pres">
      <dgm:prSet presAssocID="{25C73B91-8C53-4A1F-9E26-D15C843EF1C7}" presName="iconBgRect" presStyleLbl="bgShp" presStyleIdx="3" presStyleCnt="5"/>
      <dgm:spPr/>
    </dgm:pt>
    <dgm:pt modelId="{58661D6A-CEEF-44E7-B091-DEC0181FCACB}" type="pres">
      <dgm:prSet presAssocID="{25C73B91-8C53-4A1F-9E26-D15C843EF1C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4B0FC6C5-C0E0-4911-9717-251B4488DDAE}" type="pres">
      <dgm:prSet presAssocID="{25C73B91-8C53-4A1F-9E26-D15C843EF1C7}" presName="spaceRect" presStyleCnt="0"/>
      <dgm:spPr/>
    </dgm:pt>
    <dgm:pt modelId="{6D94BFEE-2794-4656-ABF1-85DDC952E898}" type="pres">
      <dgm:prSet presAssocID="{25C73B91-8C53-4A1F-9E26-D15C843EF1C7}" presName="textRect" presStyleLbl="revTx" presStyleIdx="3" presStyleCnt="5">
        <dgm:presLayoutVars>
          <dgm:chMax val="1"/>
          <dgm:chPref val="1"/>
        </dgm:presLayoutVars>
      </dgm:prSet>
      <dgm:spPr/>
    </dgm:pt>
    <dgm:pt modelId="{F2CF66DB-CAE6-452D-BF75-BFC6EC25B9D9}" type="pres">
      <dgm:prSet presAssocID="{061383AE-A100-4723-8E3B-293695818C5A}" presName="sibTrans" presStyleCnt="0"/>
      <dgm:spPr/>
    </dgm:pt>
    <dgm:pt modelId="{AC8E4DC6-94E0-4462-83BA-6257D6B0186E}" type="pres">
      <dgm:prSet presAssocID="{72267D5E-749C-4F14-9032-63CABC2596A1}" presName="compNode" presStyleCnt="0"/>
      <dgm:spPr/>
    </dgm:pt>
    <dgm:pt modelId="{635BB567-145F-4429-8239-594703DA6E2A}" type="pres">
      <dgm:prSet presAssocID="{72267D5E-749C-4F14-9032-63CABC2596A1}" presName="iconBgRect" presStyleLbl="bgShp" presStyleIdx="4" presStyleCnt="5"/>
      <dgm:spPr/>
    </dgm:pt>
    <dgm:pt modelId="{EACE0B3B-761E-4FC5-8DBE-E8A6C2FE5DDE}" type="pres">
      <dgm:prSet presAssocID="{72267D5E-749C-4F14-9032-63CABC2596A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7D93A5F-6D3D-4A15-9E85-8AED265CA323}" type="pres">
      <dgm:prSet presAssocID="{72267D5E-749C-4F14-9032-63CABC2596A1}" presName="spaceRect" presStyleCnt="0"/>
      <dgm:spPr/>
    </dgm:pt>
    <dgm:pt modelId="{5C85BB56-2358-411A-9DC4-6821A42DE58D}" type="pres">
      <dgm:prSet presAssocID="{72267D5E-749C-4F14-9032-63CABC2596A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3F39802-08C4-44F2-B37A-3D335EA6C3B3}" type="presOf" srcId="{856BA4E3-9924-4D8C-A6B5-FDFCF2502073}" destId="{20CB7B59-C15A-4FAE-9DE6-7748AF725E47}" srcOrd="0" destOrd="0" presId="urn:microsoft.com/office/officeart/2018/5/layout/IconCircleLabelList"/>
    <dgm:cxn modelId="{B1FCAF21-BDA7-4AC6-9284-8EDC59104B03}" type="presOf" srcId="{94D5C774-1E52-4E8C-AE88-6414F6266CA2}" destId="{A9D576D4-0F74-491E-81D6-C6DAD73AFCDD}" srcOrd="0" destOrd="0" presId="urn:microsoft.com/office/officeart/2018/5/layout/IconCircleLabelList"/>
    <dgm:cxn modelId="{F0BB8B3F-00CF-4C2A-9B0A-3646F4F5182B}" type="presOf" srcId="{76A200BF-734D-4A11-BCEE-02ED1284D11E}" destId="{A4A4D343-284A-41D3-AFE7-E4A3C24B2E97}" srcOrd="0" destOrd="0" presId="urn:microsoft.com/office/officeart/2018/5/layout/IconCircleLabelList"/>
    <dgm:cxn modelId="{6D9AB140-6DC6-422E-95AF-82A2831AC3A5}" srcId="{94D5C774-1E52-4E8C-AE88-6414F6266CA2}" destId="{25C73B91-8C53-4A1F-9E26-D15C843EF1C7}" srcOrd="3" destOrd="0" parTransId="{B1603140-6A4D-4A6D-A142-4C083451AFC0}" sibTransId="{061383AE-A100-4723-8E3B-293695818C5A}"/>
    <dgm:cxn modelId="{F1C9BD9C-FA79-4F1C-A193-A0CB755CE611}" srcId="{94D5C774-1E52-4E8C-AE88-6414F6266CA2}" destId="{2A56BAE3-8052-4BB4-8DFC-5D5425C5AAD9}" srcOrd="0" destOrd="0" parTransId="{4F2B2BE9-1CA9-48E5-80FA-DFB5143F0A9B}" sibTransId="{97F55667-2F89-4489-891A-042ACD323039}"/>
    <dgm:cxn modelId="{882CCBBF-7E6E-4EFF-BA3F-0193F3CBA918}" type="presOf" srcId="{72267D5E-749C-4F14-9032-63CABC2596A1}" destId="{5C85BB56-2358-411A-9DC4-6821A42DE58D}" srcOrd="0" destOrd="0" presId="urn:microsoft.com/office/officeart/2018/5/layout/IconCircleLabelList"/>
    <dgm:cxn modelId="{A6263FC3-27CB-4711-9131-4483E72AB3C5}" srcId="{94D5C774-1E52-4E8C-AE88-6414F6266CA2}" destId="{76A200BF-734D-4A11-BCEE-02ED1284D11E}" srcOrd="2" destOrd="0" parTransId="{3D1AE289-BD3F-4500-9F74-480CD0D5F08B}" sibTransId="{0CAABD27-B954-4F58-9787-632961D87829}"/>
    <dgm:cxn modelId="{38F9CFD7-E951-4F86-9F5F-833336CD62E2}" type="presOf" srcId="{2A56BAE3-8052-4BB4-8DFC-5D5425C5AAD9}" destId="{946770B9-F28C-4278-AEB3-1A54FF715772}" srcOrd="0" destOrd="0" presId="urn:microsoft.com/office/officeart/2018/5/layout/IconCircleLabelList"/>
    <dgm:cxn modelId="{F0780BF1-10E5-4F05-8F13-D0C7111A953C}" srcId="{94D5C774-1E52-4E8C-AE88-6414F6266CA2}" destId="{856BA4E3-9924-4D8C-A6B5-FDFCF2502073}" srcOrd="1" destOrd="0" parTransId="{CF200475-C84C-40D5-BB5B-52749A5C19EC}" sibTransId="{16653CA7-47BF-4001-8335-9819CB78F74E}"/>
    <dgm:cxn modelId="{EBF488F3-4C9B-4D57-9ABA-8FC4072E90C6}" srcId="{94D5C774-1E52-4E8C-AE88-6414F6266CA2}" destId="{72267D5E-749C-4F14-9032-63CABC2596A1}" srcOrd="4" destOrd="0" parTransId="{9E0B772A-68EB-4D03-A0E5-17B14E12639E}" sibTransId="{11236C94-71D3-429E-BB5E-7DE5CDA44A4D}"/>
    <dgm:cxn modelId="{2A393AFD-F680-42D0-AEAF-D009E8481150}" type="presOf" srcId="{25C73B91-8C53-4A1F-9E26-D15C843EF1C7}" destId="{6D94BFEE-2794-4656-ABF1-85DDC952E898}" srcOrd="0" destOrd="0" presId="urn:microsoft.com/office/officeart/2018/5/layout/IconCircleLabelList"/>
    <dgm:cxn modelId="{AD94F31F-EBFA-46AC-B5AC-A767A96944C6}" type="presParOf" srcId="{A9D576D4-0F74-491E-81D6-C6DAD73AFCDD}" destId="{D089306E-74DD-4D4F-8E77-45195961DFF9}" srcOrd="0" destOrd="0" presId="urn:microsoft.com/office/officeart/2018/5/layout/IconCircleLabelList"/>
    <dgm:cxn modelId="{A5DF18A3-1E74-4F06-8017-41E10A54A7A6}" type="presParOf" srcId="{D089306E-74DD-4D4F-8E77-45195961DFF9}" destId="{480ABBCC-258E-49F4-8A06-305300E904D3}" srcOrd="0" destOrd="0" presId="urn:microsoft.com/office/officeart/2018/5/layout/IconCircleLabelList"/>
    <dgm:cxn modelId="{72D8BAFF-EA18-4FA9-AFC9-D58536C06850}" type="presParOf" srcId="{D089306E-74DD-4D4F-8E77-45195961DFF9}" destId="{51B65A52-C3BC-4193-AF3E-3F06D22AF186}" srcOrd="1" destOrd="0" presId="urn:microsoft.com/office/officeart/2018/5/layout/IconCircleLabelList"/>
    <dgm:cxn modelId="{E3FD1F29-1590-44ED-89A7-3A721F820EE7}" type="presParOf" srcId="{D089306E-74DD-4D4F-8E77-45195961DFF9}" destId="{30ED2A1C-14DE-426A-8888-AA9D9E1D8AD9}" srcOrd="2" destOrd="0" presId="urn:microsoft.com/office/officeart/2018/5/layout/IconCircleLabelList"/>
    <dgm:cxn modelId="{8ABBECF0-1718-44D1-A482-7C1D7C6C232A}" type="presParOf" srcId="{D089306E-74DD-4D4F-8E77-45195961DFF9}" destId="{946770B9-F28C-4278-AEB3-1A54FF715772}" srcOrd="3" destOrd="0" presId="urn:microsoft.com/office/officeart/2018/5/layout/IconCircleLabelList"/>
    <dgm:cxn modelId="{BB66FF6C-5875-4C0B-9F8F-91CA8270C19F}" type="presParOf" srcId="{A9D576D4-0F74-491E-81D6-C6DAD73AFCDD}" destId="{50F8F394-CC94-40CE-944A-7E7A2FEA7850}" srcOrd="1" destOrd="0" presId="urn:microsoft.com/office/officeart/2018/5/layout/IconCircleLabelList"/>
    <dgm:cxn modelId="{3CFCB153-B24B-46A5-99B3-FE0DDC8924E0}" type="presParOf" srcId="{A9D576D4-0F74-491E-81D6-C6DAD73AFCDD}" destId="{3B82D070-99A2-48D5-8320-E59AB02D4156}" srcOrd="2" destOrd="0" presId="urn:microsoft.com/office/officeart/2018/5/layout/IconCircleLabelList"/>
    <dgm:cxn modelId="{61FBEE9A-92FA-4A9A-AF24-A2DD4F248E93}" type="presParOf" srcId="{3B82D070-99A2-48D5-8320-E59AB02D4156}" destId="{7FA754BD-6352-487E-9C96-54E465BACB07}" srcOrd="0" destOrd="0" presId="urn:microsoft.com/office/officeart/2018/5/layout/IconCircleLabelList"/>
    <dgm:cxn modelId="{62C4AF6F-55D5-44FC-BDC6-C26143FCF45A}" type="presParOf" srcId="{3B82D070-99A2-48D5-8320-E59AB02D4156}" destId="{7AB7669C-7F23-4E7A-A699-A112F4319690}" srcOrd="1" destOrd="0" presId="urn:microsoft.com/office/officeart/2018/5/layout/IconCircleLabelList"/>
    <dgm:cxn modelId="{1DE1DA61-01AC-4AC9-B92F-BE6388E7E2C9}" type="presParOf" srcId="{3B82D070-99A2-48D5-8320-E59AB02D4156}" destId="{4AB37499-6A9D-4CC6-8358-B944A05F7113}" srcOrd="2" destOrd="0" presId="urn:microsoft.com/office/officeart/2018/5/layout/IconCircleLabelList"/>
    <dgm:cxn modelId="{F375400E-83CD-4E4E-92FE-5CD961E46BF7}" type="presParOf" srcId="{3B82D070-99A2-48D5-8320-E59AB02D4156}" destId="{20CB7B59-C15A-4FAE-9DE6-7748AF725E47}" srcOrd="3" destOrd="0" presId="urn:microsoft.com/office/officeart/2018/5/layout/IconCircleLabelList"/>
    <dgm:cxn modelId="{1A0CEBE4-7DF3-4CBA-A693-A970A796E007}" type="presParOf" srcId="{A9D576D4-0F74-491E-81D6-C6DAD73AFCDD}" destId="{B31EC664-293F-4CE9-BB34-DB24C1719C79}" srcOrd="3" destOrd="0" presId="urn:microsoft.com/office/officeart/2018/5/layout/IconCircleLabelList"/>
    <dgm:cxn modelId="{DCAF4549-8178-4549-BD79-AF5BDD1C261B}" type="presParOf" srcId="{A9D576D4-0F74-491E-81D6-C6DAD73AFCDD}" destId="{47BD80FD-B50D-4257-B977-1E53864706D3}" srcOrd="4" destOrd="0" presId="urn:microsoft.com/office/officeart/2018/5/layout/IconCircleLabelList"/>
    <dgm:cxn modelId="{E78BF1F9-0F7C-4AF0-A991-BF6E616F0E77}" type="presParOf" srcId="{47BD80FD-B50D-4257-B977-1E53864706D3}" destId="{A709A377-8DC9-4A0F-939D-638ACCC59AF4}" srcOrd="0" destOrd="0" presId="urn:microsoft.com/office/officeart/2018/5/layout/IconCircleLabelList"/>
    <dgm:cxn modelId="{2229FCE5-C50D-4B94-9940-763C1D627933}" type="presParOf" srcId="{47BD80FD-B50D-4257-B977-1E53864706D3}" destId="{F6D3D19B-AD67-49C2-9FA6-AC084093D3AA}" srcOrd="1" destOrd="0" presId="urn:microsoft.com/office/officeart/2018/5/layout/IconCircleLabelList"/>
    <dgm:cxn modelId="{286BD001-5AB0-429C-9B4C-55C8578E41DD}" type="presParOf" srcId="{47BD80FD-B50D-4257-B977-1E53864706D3}" destId="{11B47738-7FC9-42EB-9BFB-1F5F73C05795}" srcOrd="2" destOrd="0" presId="urn:microsoft.com/office/officeart/2018/5/layout/IconCircleLabelList"/>
    <dgm:cxn modelId="{75DA6CD2-6AED-4A54-8B66-4273F62B3427}" type="presParOf" srcId="{47BD80FD-B50D-4257-B977-1E53864706D3}" destId="{A4A4D343-284A-41D3-AFE7-E4A3C24B2E97}" srcOrd="3" destOrd="0" presId="urn:microsoft.com/office/officeart/2018/5/layout/IconCircleLabelList"/>
    <dgm:cxn modelId="{85FF5DC1-71EA-459E-B5DD-1EC2AAE2038C}" type="presParOf" srcId="{A9D576D4-0F74-491E-81D6-C6DAD73AFCDD}" destId="{4FDE755D-7559-41C1-8B41-A8A5602EBC88}" srcOrd="5" destOrd="0" presId="urn:microsoft.com/office/officeart/2018/5/layout/IconCircleLabelList"/>
    <dgm:cxn modelId="{A62F2B4D-D658-42C9-A6E0-F5520D83D37A}" type="presParOf" srcId="{A9D576D4-0F74-491E-81D6-C6DAD73AFCDD}" destId="{861318F9-3418-4A2B-91B7-5334CCFF060E}" srcOrd="6" destOrd="0" presId="urn:microsoft.com/office/officeart/2018/5/layout/IconCircleLabelList"/>
    <dgm:cxn modelId="{13540182-C549-439C-96AA-851F23808E91}" type="presParOf" srcId="{861318F9-3418-4A2B-91B7-5334CCFF060E}" destId="{3CDBFD00-AD46-40A2-962E-553FBE8DA0C8}" srcOrd="0" destOrd="0" presId="urn:microsoft.com/office/officeart/2018/5/layout/IconCircleLabelList"/>
    <dgm:cxn modelId="{D33675EE-6C40-4A92-9C72-DF9097A1D77B}" type="presParOf" srcId="{861318F9-3418-4A2B-91B7-5334CCFF060E}" destId="{58661D6A-CEEF-44E7-B091-DEC0181FCACB}" srcOrd="1" destOrd="0" presId="urn:microsoft.com/office/officeart/2018/5/layout/IconCircleLabelList"/>
    <dgm:cxn modelId="{107805E3-7869-4240-8AFC-F6D0B4806E4C}" type="presParOf" srcId="{861318F9-3418-4A2B-91B7-5334CCFF060E}" destId="{4B0FC6C5-C0E0-4911-9717-251B4488DDAE}" srcOrd="2" destOrd="0" presId="urn:microsoft.com/office/officeart/2018/5/layout/IconCircleLabelList"/>
    <dgm:cxn modelId="{CDD92C28-9965-42FD-8281-7BB34E5B3CBF}" type="presParOf" srcId="{861318F9-3418-4A2B-91B7-5334CCFF060E}" destId="{6D94BFEE-2794-4656-ABF1-85DDC952E898}" srcOrd="3" destOrd="0" presId="urn:microsoft.com/office/officeart/2018/5/layout/IconCircleLabelList"/>
    <dgm:cxn modelId="{250B7808-7F25-4CFC-9B69-96665FFD116D}" type="presParOf" srcId="{A9D576D4-0F74-491E-81D6-C6DAD73AFCDD}" destId="{F2CF66DB-CAE6-452D-BF75-BFC6EC25B9D9}" srcOrd="7" destOrd="0" presId="urn:microsoft.com/office/officeart/2018/5/layout/IconCircleLabelList"/>
    <dgm:cxn modelId="{7FFDCFDE-E025-4F60-9418-2D87CB933D92}" type="presParOf" srcId="{A9D576D4-0F74-491E-81D6-C6DAD73AFCDD}" destId="{AC8E4DC6-94E0-4462-83BA-6257D6B0186E}" srcOrd="8" destOrd="0" presId="urn:microsoft.com/office/officeart/2018/5/layout/IconCircleLabelList"/>
    <dgm:cxn modelId="{5ACBB3E8-FFCB-421C-96D1-3BC19A3C93EE}" type="presParOf" srcId="{AC8E4DC6-94E0-4462-83BA-6257D6B0186E}" destId="{635BB567-145F-4429-8239-594703DA6E2A}" srcOrd="0" destOrd="0" presId="urn:microsoft.com/office/officeart/2018/5/layout/IconCircleLabelList"/>
    <dgm:cxn modelId="{70D81959-C090-4A6B-BE30-85E787BCD4D5}" type="presParOf" srcId="{AC8E4DC6-94E0-4462-83BA-6257D6B0186E}" destId="{EACE0B3B-761E-4FC5-8DBE-E8A6C2FE5DDE}" srcOrd="1" destOrd="0" presId="urn:microsoft.com/office/officeart/2018/5/layout/IconCircleLabelList"/>
    <dgm:cxn modelId="{68C6C347-99D2-4F6D-919F-26C2B5D58386}" type="presParOf" srcId="{AC8E4DC6-94E0-4462-83BA-6257D6B0186E}" destId="{87D93A5F-6D3D-4A15-9E85-8AED265CA323}" srcOrd="2" destOrd="0" presId="urn:microsoft.com/office/officeart/2018/5/layout/IconCircleLabelList"/>
    <dgm:cxn modelId="{1A2B3943-BF1A-4E03-B1D9-671F3D504575}" type="presParOf" srcId="{AC8E4DC6-94E0-4462-83BA-6257D6B0186E}" destId="{5C85BB56-2358-411A-9DC4-6821A42DE58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8292C-2EAA-49E4-B017-364996E174C3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80E98EF-4197-4609-B413-BAA22D846147}">
      <dgm:prSet/>
      <dgm:spPr/>
      <dgm:t>
        <a:bodyPr/>
        <a:lstStyle/>
        <a:p>
          <a:r>
            <a:rPr lang="en-US" baseline="0"/>
            <a:t>• Focus efforts on high-performing products.</a:t>
          </a:r>
          <a:endParaRPr lang="en-US"/>
        </a:p>
      </dgm:t>
    </dgm:pt>
    <dgm:pt modelId="{966D73F4-9385-4BB8-951D-27E709F0BD8F}" type="parTrans" cxnId="{980C41A7-02A6-42DC-A06D-C88A50382ED0}">
      <dgm:prSet/>
      <dgm:spPr/>
      <dgm:t>
        <a:bodyPr/>
        <a:lstStyle/>
        <a:p>
          <a:endParaRPr lang="en-US"/>
        </a:p>
      </dgm:t>
    </dgm:pt>
    <dgm:pt modelId="{217A3215-5AE4-4356-A2CB-14A46CA6F741}" type="sibTrans" cxnId="{980C41A7-02A6-42DC-A06D-C88A50382ED0}">
      <dgm:prSet/>
      <dgm:spPr/>
      <dgm:t>
        <a:bodyPr/>
        <a:lstStyle/>
        <a:p>
          <a:endParaRPr lang="en-US"/>
        </a:p>
      </dgm:t>
    </dgm:pt>
    <dgm:pt modelId="{94F5C81C-404F-486A-B8C6-6D84EF836E72}">
      <dgm:prSet/>
      <dgm:spPr/>
      <dgm:t>
        <a:bodyPr/>
        <a:lstStyle/>
        <a:p>
          <a:r>
            <a:rPr lang="en-US" baseline="0"/>
            <a:t>• Reward top salespeople and train low performers.</a:t>
          </a:r>
          <a:endParaRPr lang="en-US"/>
        </a:p>
      </dgm:t>
    </dgm:pt>
    <dgm:pt modelId="{C3BF8689-0A6F-4226-8662-7DFC43D29913}" type="parTrans" cxnId="{DFB338CC-C8AD-4199-903F-FE393FF21F94}">
      <dgm:prSet/>
      <dgm:spPr/>
      <dgm:t>
        <a:bodyPr/>
        <a:lstStyle/>
        <a:p>
          <a:endParaRPr lang="en-US"/>
        </a:p>
      </dgm:t>
    </dgm:pt>
    <dgm:pt modelId="{D1ED8837-23BF-47F7-B78E-6B75F88D7FA3}" type="sibTrans" cxnId="{DFB338CC-C8AD-4199-903F-FE393FF21F94}">
      <dgm:prSet/>
      <dgm:spPr/>
      <dgm:t>
        <a:bodyPr/>
        <a:lstStyle/>
        <a:p>
          <a:endParaRPr lang="en-US"/>
        </a:p>
      </dgm:t>
    </dgm:pt>
    <dgm:pt modelId="{FDB579A7-9BBB-46F0-BAC7-2B1FB393872A}">
      <dgm:prSet/>
      <dgm:spPr/>
      <dgm:t>
        <a:bodyPr/>
        <a:lstStyle/>
        <a:p>
          <a:r>
            <a:rPr lang="en-US" baseline="0"/>
            <a:t>• Target countries with high growth potential.</a:t>
          </a:r>
          <a:endParaRPr lang="en-US"/>
        </a:p>
      </dgm:t>
    </dgm:pt>
    <dgm:pt modelId="{9592C6D5-69E2-4875-A0CC-211A58C696CF}" type="parTrans" cxnId="{01E6E73F-4D18-4ED6-A159-A49AC854476A}">
      <dgm:prSet/>
      <dgm:spPr/>
      <dgm:t>
        <a:bodyPr/>
        <a:lstStyle/>
        <a:p>
          <a:endParaRPr lang="en-US"/>
        </a:p>
      </dgm:t>
    </dgm:pt>
    <dgm:pt modelId="{5300F322-44E4-480F-B7B5-5D97FCBE9206}" type="sibTrans" cxnId="{01E6E73F-4D18-4ED6-A159-A49AC854476A}">
      <dgm:prSet/>
      <dgm:spPr/>
      <dgm:t>
        <a:bodyPr/>
        <a:lstStyle/>
        <a:p>
          <a:endParaRPr lang="en-US"/>
        </a:p>
      </dgm:t>
    </dgm:pt>
    <dgm:pt modelId="{B928D6A8-B327-4720-A847-D728BE9F1CA9}">
      <dgm:prSet/>
      <dgm:spPr/>
      <dgm:t>
        <a:bodyPr/>
        <a:lstStyle/>
        <a:p>
          <a:r>
            <a:rPr lang="en-US" baseline="0"/>
            <a:t>• Plan inventory based on high-return products.</a:t>
          </a:r>
          <a:endParaRPr lang="en-US"/>
        </a:p>
      </dgm:t>
    </dgm:pt>
    <dgm:pt modelId="{212E9340-7436-4C0D-981B-7B9CE1FDEFBB}" type="parTrans" cxnId="{0FDD37F3-CA36-4B3B-84DF-080D68B52184}">
      <dgm:prSet/>
      <dgm:spPr/>
      <dgm:t>
        <a:bodyPr/>
        <a:lstStyle/>
        <a:p>
          <a:endParaRPr lang="en-US"/>
        </a:p>
      </dgm:t>
    </dgm:pt>
    <dgm:pt modelId="{D02E8FFB-8ADD-4941-8E8B-28DFC93D6DC3}" type="sibTrans" cxnId="{0FDD37F3-CA36-4B3B-84DF-080D68B52184}">
      <dgm:prSet/>
      <dgm:spPr/>
      <dgm:t>
        <a:bodyPr/>
        <a:lstStyle/>
        <a:p>
          <a:endParaRPr lang="en-US"/>
        </a:p>
      </dgm:t>
    </dgm:pt>
    <dgm:pt modelId="{36068658-4F6E-45CC-B735-E94F5646C8C0}">
      <dgm:prSet/>
      <dgm:spPr/>
      <dgm:t>
        <a:bodyPr/>
        <a:lstStyle/>
        <a:p>
          <a:r>
            <a:rPr lang="en-US" baseline="0"/>
            <a:t>• Adjust strategy for seasonal spikes in sales.</a:t>
          </a:r>
          <a:endParaRPr lang="en-US"/>
        </a:p>
      </dgm:t>
    </dgm:pt>
    <dgm:pt modelId="{D323CEA0-854B-40EE-985F-C0AD2FD170F8}" type="parTrans" cxnId="{B477D8EA-CDC8-4FDE-BB79-98C7DD7BBE0A}">
      <dgm:prSet/>
      <dgm:spPr/>
      <dgm:t>
        <a:bodyPr/>
        <a:lstStyle/>
        <a:p>
          <a:endParaRPr lang="en-US"/>
        </a:p>
      </dgm:t>
    </dgm:pt>
    <dgm:pt modelId="{0F0F4012-795A-44A9-B9F9-4DA50263F854}" type="sibTrans" cxnId="{B477D8EA-CDC8-4FDE-BB79-98C7DD7BBE0A}">
      <dgm:prSet/>
      <dgm:spPr/>
      <dgm:t>
        <a:bodyPr/>
        <a:lstStyle/>
        <a:p>
          <a:endParaRPr lang="en-US"/>
        </a:p>
      </dgm:t>
    </dgm:pt>
    <dgm:pt modelId="{937F050D-57E0-41EB-B61F-5DE6233D3084}" type="pres">
      <dgm:prSet presAssocID="{E5C8292C-2EAA-49E4-B017-364996E174C3}" presName="outerComposite" presStyleCnt="0">
        <dgm:presLayoutVars>
          <dgm:chMax val="5"/>
          <dgm:dir/>
          <dgm:resizeHandles val="exact"/>
        </dgm:presLayoutVars>
      </dgm:prSet>
      <dgm:spPr/>
    </dgm:pt>
    <dgm:pt modelId="{15ED0237-19CF-456E-9F01-CF736F532942}" type="pres">
      <dgm:prSet presAssocID="{E5C8292C-2EAA-49E4-B017-364996E174C3}" presName="dummyMaxCanvas" presStyleCnt="0">
        <dgm:presLayoutVars/>
      </dgm:prSet>
      <dgm:spPr/>
    </dgm:pt>
    <dgm:pt modelId="{5195E270-5EDA-44A9-9AA6-712A9F5714B0}" type="pres">
      <dgm:prSet presAssocID="{E5C8292C-2EAA-49E4-B017-364996E174C3}" presName="FiveNodes_1" presStyleLbl="node1" presStyleIdx="0" presStyleCnt="5">
        <dgm:presLayoutVars>
          <dgm:bulletEnabled val="1"/>
        </dgm:presLayoutVars>
      </dgm:prSet>
      <dgm:spPr/>
    </dgm:pt>
    <dgm:pt modelId="{925ED201-1EBF-4420-966E-15E01A3592EB}" type="pres">
      <dgm:prSet presAssocID="{E5C8292C-2EAA-49E4-B017-364996E174C3}" presName="FiveNodes_2" presStyleLbl="node1" presStyleIdx="1" presStyleCnt="5">
        <dgm:presLayoutVars>
          <dgm:bulletEnabled val="1"/>
        </dgm:presLayoutVars>
      </dgm:prSet>
      <dgm:spPr/>
    </dgm:pt>
    <dgm:pt modelId="{62A38023-C247-4BCD-AA0C-5F58B135E419}" type="pres">
      <dgm:prSet presAssocID="{E5C8292C-2EAA-49E4-B017-364996E174C3}" presName="FiveNodes_3" presStyleLbl="node1" presStyleIdx="2" presStyleCnt="5">
        <dgm:presLayoutVars>
          <dgm:bulletEnabled val="1"/>
        </dgm:presLayoutVars>
      </dgm:prSet>
      <dgm:spPr/>
    </dgm:pt>
    <dgm:pt modelId="{39F79648-70E5-4C71-AE48-317DC80CD7A2}" type="pres">
      <dgm:prSet presAssocID="{E5C8292C-2EAA-49E4-B017-364996E174C3}" presName="FiveNodes_4" presStyleLbl="node1" presStyleIdx="3" presStyleCnt="5">
        <dgm:presLayoutVars>
          <dgm:bulletEnabled val="1"/>
        </dgm:presLayoutVars>
      </dgm:prSet>
      <dgm:spPr/>
    </dgm:pt>
    <dgm:pt modelId="{C5727353-DC5E-4BA6-BF7B-5F7ACB2C1986}" type="pres">
      <dgm:prSet presAssocID="{E5C8292C-2EAA-49E4-B017-364996E174C3}" presName="FiveNodes_5" presStyleLbl="node1" presStyleIdx="4" presStyleCnt="5">
        <dgm:presLayoutVars>
          <dgm:bulletEnabled val="1"/>
        </dgm:presLayoutVars>
      </dgm:prSet>
      <dgm:spPr/>
    </dgm:pt>
    <dgm:pt modelId="{76DF98B8-E901-4FC5-91B0-B79878746C6A}" type="pres">
      <dgm:prSet presAssocID="{E5C8292C-2EAA-49E4-B017-364996E174C3}" presName="FiveConn_1-2" presStyleLbl="fgAccFollowNode1" presStyleIdx="0" presStyleCnt="4">
        <dgm:presLayoutVars>
          <dgm:bulletEnabled val="1"/>
        </dgm:presLayoutVars>
      </dgm:prSet>
      <dgm:spPr/>
    </dgm:pt>
    <dgm:pt modelId="{9BBB0732-2085-4DAE-A88E-BEF1785B28FA}" type="pres">
      <dgm:prSet presAssocID="{E5C8292C-2EAA-49E4-B017-364996E174C3}" presName="FiveConn_2-3" presStyleLbl="fgAccFollowNode1" presStyleIdx="1" presStyleCnt="4">
        <dgm:presLayoutVars>
          <dgm:bulletEnabled val="1"/>
        </dgm:presLayoutVars>
      </dgm:prSet>
      <dgm:spPr/>
    </dgm:pt>
    <dgm:pt modelId="{DE5C5036-9EB0-462C-B5E5-F53AAA1AD945}" type="pres">
      <dgm:prSet presAssocID="{E5C8292C-2EAA-49E4-B017-364996E174C3}" presName="FiveConn_3-4" presStyleLbl="fgAccFollowNode1" presStyleIdx="2" presStyleCnt="4">
        <dgm:presLayoutVars>
          <dgm:bulletEnabled val="1"/>
        </dgm:presLayoutVars>
      </dgm:prSet>
      <dgm:spPr/>
    </dgm:pt>
    <dgm:pt modelId="{EF78B1C0-4C49-429B-92F1-EF64CDFC4073}" type="pres">
      <dgm:prSet presAssocID="{E5C8292C-2EAA-49E4-B017-364996E174C3}" presName="FiveConn_4-5" presStyleLbl="fgAccFollowNode1" presStyleIdx="3" presStyleCnt="4">
        <dgm:presLayoutVars>
          <dgm:bulletEnabled val="1"/>
        </dgm:presLayoutVars>
      </dgm:prSet>
      <dgm:spPr/>
    </dgm:pt>
    <dgm:pt modelId="{F83FF515-42F2-467C-8D04-24D05317E075}" type="pres">
      <dgm:prSet presAssocID="{E5C8292C-2EAA-49E4-B017-364996E174C3}" presName="FiveNodes_1_text" presStyleLbl="node1" presStyleIdx="4" presStyleCnt="5">
        <dgm:presLayoutVars>
          <dgm:bulletEnabled val="1"/>
        </dgm:presLayoutVars>
      </dgm:prSet>
      <dgm:spPr/>
    </dgm:pt>
    <dgm:pt modelId="{2BF5924F-F1F9-4A7C-8223-C6867D1D7608}" type="pres">
      <dgm:prSet presAssocID="{E5C8292C-2EAA-49E4-B017-364996E174C3}" presName="FiveNodes_2_text" presStyleLbl="node1" presStyleIdx="4" presStyleCnt="5">
        <dgm:presLayoutVars>
          <dgm:bulletEnabled val="1"/>
        </dgm:presLayoutVars>
      </dgm:prSet>
      <dgm:spPr/>
    </dgm:pt>
    <dgm:pt modelId="{5D356770-BF01-4E96-BED0-F368F09D40DE}" type="pres">
      <dgm:prSet presAssocID="{E5C8292C-2EAA-49E4-B017-364996E174C3}" presName="FiveNodes_3_text" presStyleLbl="node1" presStyleIdx="4" presStyleCnt="5">
        <dgm:presLayoutVars>
          <dgm:bulletEnabled val="1"/>
        </dgm:presLayoutVars>
      </dgm:prSet>
      <dgm:spPr/>
    </dgm:pt>
    <dgm:pt modelId="{F8AD5622-AB22-4367-BE4F-DED0838C0E08}" type="pres">
      <dgm:prSet presAssocID="{E5C8292C-2EAA-49E4-B017-364996E174C3}" presName="FiveNodes_4_text" presStyleLbl="node1" presStyleIdx="4" presStyleCnt="5">
        <dgm:presLayoutVars>
          <dgm:bulletEnabled val="1"/>
        </dgm:presLayoutVars>
      </dgm:prSet>
      <dgm:spPr/>
    </dgm:pt>
    <dgm:pt modelId="{9D474E7B-75B3-4524-B601-452E00508159}" type="pres">
      <dgm:prSet presAssocID="{E5C8292C-2EAA-49E4-B017-364996E174C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BAC9906-1648-4457-9C49-62D757F53D46}" type="presOf" srcId="{D02E8FFB-8ADD-4941-8E8B-28DFC93D6DC3}" destId="{EF78B1C0-4C49-429B-92F1-EF64CDFC4073}" srcOrd="0" destOrd="0" presId="urn:microsoft.com/office/officeart/2005/8/layout/vProcess5"/>
    <dgm:cxn modelId="{E71F8F0E-F524-42E2-9F17-5B0C53C359DC}" type="presOf" srcId="{D1ED8837-23BF-47F7-B78E-6B75F88D7FA3}" destId="{9BBB0732-2085-4DAE-A88E-BEF1785B28FA}" srcOrd="0" destOrd="0" presId="urn:microsoft.com/office/officeart/2005/8/layout/vProcess5"/>
    <dgm:cxn modelId="{424E5E20-9D3B-41C1-B854-445A73A33CCB}" type="presOf" srcId="{94F5C81C-404F-486A-B8C6-6D84EF836E72}" destId="{2BF5924F-F1F9-4A7C-8223-C6867D1D7608}" srcOrd="1" destOrd="0" presId="urn:microsoft.com/office/officeart/2005/8/layout/vProcess5"/>
    <dgm:cxn modelId="{01E6E73F-4D18-4ED6-A159-A49AC854476A}" srcId="{E5C8292C-2EAA-49E4-B017-364996E174C3}" destId="{FDB579A7-9BBB-46F0-BAC7-2B1FB393872A}" srcOrd="2" destOrd="0" parTransId="{9592C6D5-69E2-4875-A0CC-211A58C696CF}" sibTransId="{5300F322-44E4-480F-B7B5-5D97FCBE9206}"/>
    <dgm:cxn modelId="{6CECA05D-AC20-4ACB-ADD2-C6CC2ECEDFC2}" type="presOf" srcId="{FDB579A7-9BBB-46F0-BAC7-2B1FB393872A}" destId="{5D356770-BF01-4E96-BED0-F368F09D40DE}" srcOrd="1" destOrd="0" presId="urn:microsoft.com/office/officeart/2005/8/layout/vProcess5"/>
    <dgm:cxn modelId="{25B2E95E-F179-46A4-8F49-8584B274D455}" type="presOf" srcId="{A80E98EF-4197-4609-B413-BAA22D846147}" destId="{F83FF515-42F2-467C-8D04-24D05317E075}" srcOrd="1" destOrd="0" presId="urn:microsoft.com/office/officeart/2005/8/layout/vProcess5"/>
    <dgm:cxn modelId="{0C96CF77-24C3-48D6-B643-79073A76F1EB}" type="presOf" srcId="{E5C8292C-2EAA-49E4-B017-364996E174C3}" destId="{937F050D-57E0-41EB-B61F-5DE6233D3084}" srcOrd="0" destOrd="0" presId="urn:microsoft.com/office/officeart/2005/8/layout/vProcess5"/>
    <dgm:cxn modelId="{65C0888A-0629-47A7-AF9A-6E78C93F88B2}" type="presOf" srcId="{36068658-4F6E-45CC-B735-E94F5646C8C0}" destId="{9D474E7B-75B3-4524-B601-452E00508159}" srcOrd="1" destOrd="0" presId="urn:microsoft.com/office/officeart/2005/8/layout/vProcess5"/>
    <dgm:cxn modelId="{54243B9E-0B37-4F3E-86AC-E55EFFAA853B}" type="presOf" srcId="{5300F322-44E4-480F-B7B5-5D97FCBE9206}" destId="{DE5C5036-9EB0-462C-B5E5-F53AAA1AD945}" srcOrd="0" destOrd="0" presId="urn:microsoft.com/office/officeart/2005/8/layout/vProcess5"/>
    <dgm:cxn modelId="{980C41A7-02A6-42DC-A06D-C88A50382ED0}" srcId="{E5C8292C-2EAA-49E4-B017-364996E174C3}" destId="{A80E98EF-4197-4609-B413-BAA22D846147}" srcOrd="0" destOrd="0" parTransId="{966D73F4-9385-4BB8-951D-27E709F0BD8F}" sibTransId="{217A3215-5AE4-4356-A2CB-14A46CA6F741}"/>
    <dgm:cxn modelId="{57BB5EAE-8572-49E2-8B4D-475C9B778FD7}" type="presOf" srcId="{217A3215-5AE4-4356-A2CB-14A46CA6F741}" destId="{76DF98B8-E901-4FC5-91B0-B79878746C6A}" srcOrd="0" destOrd="0" presId="urn:microsoft.com/office/officeart/2005/8/layout/vProcess5"/>
    <dgm:cxn modelId="{417CB1BA-1079-4848-AAC6-AE98C8AADAF0}" type="presOf" srcId="{B928D6A8-B327-4720-A847-D728BE9F1CA9}" destId="{39F79648-70E5-4C71-AE48-317DC80CD7A2}" srcOrd="0" destOrd="0" presId="urn:microsoft.com/office/officeart/2005/8/layout/vProcess5"/>
    <dgm:cxn modelId="{EB3660C5-73FD-49FC-B61B-94BC8A99EB14}" type="presOf" srcId="{36068658-4F6E-45CC-B735-E94F5646C8C0}" destId="{C5727353-DC5E-4BA6-BF7B-5F7ACB2C1986}" srcOrd="0" destOrd="0" presId="urn:microsoft.com/office/officeart/2005/8/layout/vProcess5"/>
    <dgm:cxn modelId="{903C23CA-9AD7-4818-8F41-FE7B1C8DFB25}" type="presOf" srcId="{FDB579A7-9BBB-46F0-BAC7-2B1FB393872A}" destId="{62A38023-C247-4BCD-AA0C-5F58B135E419}" srcOrd="0" destOrd="0" presId="urn:microsoft.com/office/officeart/2005/8/layout/vProcess5"/>
    <dgm:cxn modelId="{DFB338CC-C8AD-4199-903F-FE393FF21F94}" srcId="{E5C8292C-2EAA-49E4-B017-364996E174C3}" destId="{94F5C81C-404F-486A-B8C6-6D84EF836E72}" srcOrd="1" destOrd="0" parTransId="{C3BF8689-0A6F-4226-8662-7DFC43D29913}" sibTransId="{D1ED8837-23BF-47F7-B78E-6B75F88D7FA3}"/>
    <dgm:cxn modelId="{A93701DB-3181-4FCA-92C2-0A238E7E0397}" type="presOf" srcId="{B928D6A8-B327-4720-A847-D728BE9F1CA9}" destId="{F8AD5622-AB22-4367-BE4F-DED0838C0E08}" srcOrd="1" destOrd="0" presId="urn:microsoft.com/office/officeart/2005/8/layout/vProcess5"/>
    <dgm:cxn modelId="{B477D8EA-CDC8-4FDE-BB79-98C7DD7BBE0A}" srcId="{E5C8292C-2EAA-49E4-B017-364996E174C3}" destId="{36068658-4F6E-45CC-B735-E94F5646C8C0}" srcOrd="4" destOrd="0" parTransId="{D323CEA0-854B-40EE-985F-C0AD2FD170F8}" sibTransId="{0F0F4012-795A-44A9-B9F9-4DA50263F854}"/>
    <dgm:cxn modelId="{0FDD37F3-CA36-4B3B-84DF-080D68B52184}" srcId="{E5C8292C-2EAA-49E4-B017-364996E174C3}" destId="{B928D6A8-B327-4720-A847-D728BE9F1CA9}" srcOrd="3" destOrd="0" parTransId="{212E9340-7436-4C0D-981B-7B9CE1FDEFBB}" sibTransId="{D02E8FFB-8ADD-4941-8E8B-28DFC93D6DC3}"/>
    <dgm:cxn modelId="{FC04FDF6-E2E9-4AEA-9555-787F22EE9AA4}" type="presOf" srcId="{94F5C81C-404F-486A-B8C6-6D84EF836E72}" destId="{925ED201-1EBF-4420-966E-15E01A3592EB}" srcOrd="0" destOrd="0" presId="urn:microsoft.com/office/officeart/2005/8/layout/vProcess5"/>
    <dgm:cxn modelId="{BEF5FDFC-6CAE-4262-BAF5-8E7100FD8A52}" type="presOf" srcId="{A80E98EF-4197-4609-B413-BAA22D846147}" destId="{5195E270-5EDA-44A9-9AA6-712A9F5714B0}" srcOrd="0" destOrd="0" presId="urn:microsoft.com/office/officeart/2005/8/layout/vProcess5"/>
    <dgm:cxn modelId="{37A68579-0DFE-432B-AFC3-F573079FE029}" type="presParOf" srcId="{937F050D-57E0-41EB-B61F-5DE6233D3084}" destId="{15ED0237-19CF-456E-9F01-CF736F532942}" srcOrd="0" destOrd="0" presId="urn:microsoft.com/office/officeart/2005/8/layout/vProcess5"/>
    <dgm:cxn modelId="{69008832-6848-4CCF-9B46-C4A4AFA2B47F}" type="presParOf" srcId="{937F050D-57E0-41EB-B61F-5DE6233D3084}" destId="{5195E270-5EDA-44A9-9AA6-712A9F5714B0}" srcOrd="1" destOrd="0" presId="urn:microsoft.com/office/officeart/2005/8/layout/vProcess5"/>
    <dgm:cxn modelId="{46061A10-65AC-4F5C-9289-58CD5B981882}" type="presParOf" srcId="{937F050D-57E0-41EB-B61F-5DE6233D3084}" destId="{925ED201-1EBF-4420-966E-15E01A3592EB}" srcOrd="2" destOrd="0" presId="urn:microsoft.com/office/officeart/2005/8/layout/vProcess5"/>
    <dgm:cxn modelId="{23BD57B6-D390-47EE-880E-A7C088F906F3}" type="presParOf" srcId="{937F050D-57E0-41EB-B61F-5DE6233D3084}" destId="{62A38023-C247-4BCD-AA0C-5F58B135E419}" srcOrd="3" destOrd="0" presId="urn:microsoft.com/office/officeart/2005/8/layout/vProcess5"/>
    <dgm:cxn modelId="{29104668-C512-4815-9557-82433B4D3277}" type="presParOf" srcId="{937F050D-57E0-41EB-B61F-5DE6233D3084}" destId="{39F79648-70E5-4C71-AE48-317DC80CD7A2}" srcOrd="4" destOrd="0" presId="urn:microsoft.com/office/officeart/2005/8/layout/vProcess5"/>
    <dgm:cxn modelId="{E8F317BE-2403-4912-A458-4877D88A3A92}" type="presParOf" srcId="{937F050D-57E0-41EB-B61F-5DE6233D3084}" destId="{C5727353-DC5E-4BA6-BF7B-5F7ACB2C1986}" srcOrd="5" destOrd="0" presId="urn:microsoft.com/office/officeart/2005/8/layout/vProcess5"/>
    <dgm:cxn modelId="{A5D0B8C0-0D54-448C-A4E8-410735E368EC}" type="presParOf" srcId="{937F050D-57E0-41EB-B61F-5DE6233D3084}" destId="{76DF98B8-E901-4FC5-91B0-B79878746C6A}" srcOrd="6" destOrd="0" presId="urn:microsoft.com/office/officeart/2005/8/layout/vProcess5"/>
    <dgm:cxn modelId="{F679E02C-F448-4D13-B854-ABCDD0D7B89D}" type="presParOf" srcId="{937F050D-57E0-41EB-B61F-5DE6233D3084}" destId="{9BBB0732-2085-4DAE-A88E-BEF1785B28FA}" srcOrd="7" destOrd="0" presId="urn:microsoft.com/office/officeart/2005/8/layout/vProcess5"/>
    <dgm:cxn modelId="{1DEECA1A-1526-4C8E-BA86-DF24645E2426}" type="presParOf" srcId="{937F050D-57E0-41EB-B61F-5DE6233D3084}" destId="{DE5C5036-9EB0-462C-B5E5-F53AAA1AD945}" srcOrd="8" destOrd="0" presId="urn:microsoft.com/office/officeart/2005/8/layout/vProcess5"/>
    <dgm:cxn modelId="{C3735771-04DF-403F-AEEC-B34303A7B020}" type="presParOf" srcId="{937F050D-57E0-41EB-B61F-5DE6233D3084}" destId="{EF78B1C0-4C49-429B-92F1-EF64CDFC4073}" srcOrd="9" destOrd="0" presId="urn:microsoft.com/office/officeart/2005/8/layout/vProcess5"/>
    <dgm:cxn modelId="{79172FA4-84C4-4326-9193-9C42688349D7}" type="presParOf" srcId="{937F050D-57E0-41EB-B61F-5DE6233D3084}" destId="{F83FF515-42F2-467C-8D04-24D05317E075}" srcOrd="10" destOrd="0" presId="urn:microsoft.com/office/officeart/2005/8/layout/vProcess5"/>
    <dgm:cxn modelId="{B23C7EFE-BD24-4C0A-A177-3F9F687C4715}" type="presParOf" srcId="{937F050D-57E0-41EB-B61F-5DE6233D3084}" destId="{2BF5924F-F1F9-4A7C-8223-C6867D1D7608}" srcOrd="11" destOrd="0" presId="urn:microsoft.com/office/officeart/2005/8/layout/vProcess5"/>
    <dgm:cxn modelId="{518375A0-B85F-4AFF-B05E-8F3EFDD3A48D}" type="presParOf" srcId="{937F050D-57E0-41EB-B61F-5DE6233D3084}" destId="{5D356770-BF01-4E96-BED0-F368F09D40DE}" srcOrd="12" destOrd="0" presId="urn:microsoft.com/office/officeart/2005/8/layout/vProcess5"/>
    <dgm:cxn modelId="{5E3F9B84-8B2C-4896-8C94-79BA72C4A3CC}" type="presParOf" srcId="{937F050D-57E0-41EB-B61F-5DE6233D3084}" destId="{F8AD5622-AB22-4367-BE4F-DED0838C0E08}" srcOrd="13" destOrd="0" presId="urn:microsoft.com/office/officeart/2005/8/layout/vProcess5"/>
    <dgm:cxn modelId="{6EB349AA-8A99-45B0-94EE-F8500EC1106C}" type="presParOf" srcId="{937F050D-57E0-41EB-B61F-5DE6233D3084}" destId="{9D474E7B-75B3-4524-B601-452E0050815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ABBCC-258E-49F4-8A06-305300E904D3}">
      <dsp:nvSpPr>
        <dsp:cNvPr id="0" name=""/>
        <dsp:cNvSpPr/>
      </dsp:nvSpPr>
      <dsp:spPr>
        <a:xfrm>
          <a:off x="285937" y="628862"/>
          <a:ext cx="885691" cy="8856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65A52-C3BC-4193-AF3E-3F06D22AF186}">
      <dsp:nvSpPr>
        <dsp:cNvPr id="0" name=""/>
        <dsp:cNvSpPr/>
      </dsp:nvSpPr>
      <dsp:spPr>
        <a:xfrm>
          <a:off x="474691" y="817616"/>
          <a:ext cx="508183" cy="50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770B9-F28C-4278-AEB3-1A54FF715772}">
      <dsp:nvSpPr>
        <dsp:cNvPr id="0" name=""/>
        <dsp:cNvSpPr/>
      </dsp:nvSpPr>
      <dsp:spPr>
        <a:xfrm>
          <a:off x="2806" y="1790424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Top-selling products identified by revenue.</a:t>
          </a:r>
        </a:p>
      </dsp:txBody>
      <dsp:txXfrm>
        <a:off x="2806" y="1790424"/>
        <a:ext cx="1451953" cy="580781"/>
      </dsp:txXfrm>
    </dsp:sp>
    <dsp:sp modelId="{7FA754BD-6352-487E-9C96-54E465BACB07}">
      <dsp:nvSpPr>
        <dsp:cNvPr id="0" name=""/>
        <dsp:cNvSpPr/>
      </dsp:nvSpPr>
      <dsp:spPr>
        <a:xfrm>
          <a:off x="1991982" y="628862"/>
          <a:ext cx="885691" cy="8856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7669C-7F23-4E7A-A699-A112F4319690}">
      <dsp:nvSpPr>
        <dsp:cNvPr id="0" name=""/>
        <dsp:cNvSpPr/>
      </dsp:nvSpPr>
      <dsp:spPr>
        <a:xfrm>
          <a:off x="2180736" y="817616"/>
          <a:ext cx="508183" cy="50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B7B59-C15A-4FAE-9DE6-7748AF725E47}">
      <dsp:nvSpPr>
        <dsp:cNvPr id="0" name=""/>
        <dsp:cNvSpPr/>
      </dsp:nvSpPr>
      <dsp:spPr>
        <a:xfrm>
          <a:off x="1708851" y="1790424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Monthly sales trends help detect seasonality.</a:t>
          </a:r>
        </a:p>
      </dsp:txBody>
      <dsp:txXfrm>
        <a:off x="1708851" y="1790424"/>
        <a:ext cx="1451953" cy="580781"/>
      </dsp:txXfrm>
    </dsp:sp>
    <dsp:sp modelId="{A709A377-8DC9-4A0F-939D-638ACCC59AF4}">
      <dsp:nvSpPr>
        <dsp:cNvPr id="0" name=""/>
        <dsp:cNvSpPr/>
      </dsp:nvSpPr>
      <dsp:spPr>
        <a:xfrm>
          <a:off x="3698027" y="628862"/>
          <a:ext cx="885691" cy="8856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3D19B-AD67-49C2-9FA6-AC084093D3AA}">
      <dsp:nvSpPr>
        <dsp:cNvPr id="0" name=""/>
        <dsp:cNvSpPr/>
      </dsp:nvSpPr>
      <dsp:spPr>
        <a:xfrm>
          <a:off x="3886781" y="817616"/>
          <a:ext cx="508183" cy="50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4D343-284A-41D3-AFE7-E4A3C24B2E97}">
      <dsp:nvSpPr>
        <dsp:cNvPr id="0" name=""/>
        <dsp:cNvSpPr/>
      </dsp:nvSpPr>
      <dsp:spPr>
        <a:xfrm>
          <a:off x="3414896" y="1790424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Country-wise performance highlights market strengths.</a:t>
          </a:r>
        </a:p>
      </dsp:txBody>
      <dsp:txXfrm>
        <a:off x="3414896" y="1790424"/>
        <a:ext cx="1451953" cy="580781"/>
      </dsp:txXfrm>
    </dsp:sp>
    <dsp:sp modelId="{3CDBFD00-AD46-40A2-962E-553FBE8DA0C8}">
      <dsp:nvSpPr>
        <dsp:cNvPr id="0" name=""/>
        <dsp:cNvSpPr/>
      </dsp:nvSpPr>
      <dsp:spPr>
        <a:xfrm>
          <a:off x="1138959" y="2734194"/>
          <a:ext cx="885691" cy="8856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61D6A-CEEF-44E7-B091-DEC0181FCACB}">
      <dsp:nvSpPr>
        <dsp:cNvPr id="0" name=""/>
        <dsp:cNvSpPr/>
      </dsp:nvSpPr>
      <dsp:spPr>
        <a:xfrm>
          <a:off x="1327713" y="2922948"/>
          <a:ext cx="508183" cy="50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4BFEE-2794-4656-ABF1-85DDC952E898}">
      <dsp:nvSpPr>
        <dsp:cNvPr id="0" name=""/>
        <dsp:cNvSpPr/>
      </dsp:nvSpPr>
      <dsp:spPr>
        <a:xfrm>
          <a:off x="855828" y="3895756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Top-performing salespeople revealed.</a:t>
          </a:r>
        </a:p>
      </dsp:txBody>
      <dsp:txXfrm>
        <a:off x="855828" y="3895756"/>
        <a:ext cx="1451953" cy="580781"/>
      </dsp:txXfrm>
    </dsp:sp>
    <dsp:sp modelId="{635BB567-145F-4429-8239-594703DA6E2A}">
      <dsp:nvSpPr>
        <dsp:cNvPr id="0" name=""/>
        <dsp:cNvSpPr/>
      </dsp:nvSpPr>
      <dsp:spPr>
        <a:xfrm>
          <a:off x="2845004" y="2734194"/>
          <a:ext cx="885691" cy="88569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E0B3B-761E-4FC5-8DBE-E8A6C2FE5DDE}">
      <dsp:nvSpPr>
        <dsp:cNvPr id="0" name=""/>
        <dsp:cNvSpPr/>
      </dsp:nvSpPr>
      <dsp:spPr>
        <a:xfrm>
          <a:off x="3033758" y="2922948"/>
          <a:ext cx="508183" cy="50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5BB56-2358-411A-9DC4-6821A42DE58D}">
      <dsp:nvSpPr>
        <dsp:cNvPr id="0" name=""/>
        <dsp:cNvSpPr/>
      </dsp:nvSpPr>
      <dsp:spPr>
        <a:xfrm>
          <a:off x="2561873" y="3895756"/>
          <a:ext cx="1451953" cy="58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Boxes shipped vs revenue compared for product efficiency.</a:t>
          </a:r>
        </a:p>
      </dsp:txBody>
      <dsp:txXfrm>
        <a:off x="2561873" y="3895756"/>
        <a:ext cx="1451953" cy="580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5E270-5EDA-44A9-9AA6-712A9F5714B0}">
      <dsp:nvSpPr>
        <dsp:cNvPr id="0" name=""/>
        <dsp:cNvSpPr/>
      </dsp:nvSpPr>
      <dsp:spPr>
        <a:xfrm>
          <a:off x="0" y="0"/>
          <a:ext cx="3806502" cy="89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• Focus efforts on high-performing products.</a:t>
          </a:r>
          <a:endParaRPr lang="en-US" sz="2000" kern="1200"/>
        </a:p>
      </dsp:txBody>
      <dsp:txXfrm>
        <a:off x="26180" y="26180"/>
        <a:ext cx="2737388" cy="841489"/>
      </dsp:txXfrm>
    </dsp:sp>
    <dsp:sp modelId="{925ED201-1EBF-4420-966E-15E01A3592EB}">
      <dsp:nvSpPr>
        <dsp:cNvPr id="0" name=""/>
        <dsp:cNvSpPr/>
      </dsp:nvSpPr>
      <dsp:spPr>
        <a:xfrm>
          <a:off x="284251" y="1017995"/>
          <a:ext cx="3806502" cy="89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• Reward top salespeople and train low performers.</a:t>
          </a:r>
          <a:endParaRPr lang="en-US" sz="2000" kern="1200"/>
        </a:p>
      </dsp:txBody>
      <dsp:txXfrm>
        <a:off x="310431" y="1044175"/>
        <a:ext cx="2888888" cy="841489"/>
      </dsp:txXfrm>
    </dsp:sp>
    <dsp:sp modelId="{62A38023-C247-4BCD-AA0C-5F58B135E419}">
      <dsp:nvSpPr>
        <dsp:cNvPr id="0" name=""/>
        <dsp:cNvSpPr/>
      </dsp:nvSpPr>
      <dsp:spPr>
        <a:xfrm>
          <a:off x="568503" y="2035991"/>
          <a:ext cx="3806502" cy="89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• Target countries with high growth potential.</a:t>
          </a:r>
          <a:endParaRPr lang="en-US" sz="2000" kern="1200"/>
        </a:p>
      </dsp:txBody>
      <dsp:txXfrm>
        <a:off x="594683" y="2062171"/>
        <a:ext cx="2888888" cy="841489"/>
      </dsp:txXfrm>
    </dsp:sp>
    <dsp:sp modelId="{39F79648-70E5-4C71-AE48-317DC80CD7A2}">
      <dsp:nvSpPr>
        <dsp:cNvPr id="0" name=""/>
        <dsp:cNvSpPr/>
      </dsp:nvSpPr>
      <dsp:spPr>
        <a:xfrm>
          <a:off x="852755" y="3053987"/>
          <a:ext cx="3806502" cy="89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• Plan inventory based on high-return products.</a:t>
          </a:r>
          <a:endParaRPr lang="en-US" sz="2000" kern="1200"/>
        </a:p>
      </dsp:txBody>
      <dsp:txXfrm>
        <a:off x="878935" y="3080167"/>
        <a:ext cx="2888888" cy="841489"/>
      </dsp:txXfrm>
    </dsp:sp>
    <dsp:sp modelId="{C5727353-DC5E-4BA6-BF7B-5F7ACB2C1986}">
      <dsp:nvSpPr>
        <dsp:cNvPr id="0" name=""/>
        <dsp:cNvSpPr/>
      </dsp:nvSpPr>
      <dsp:spPr>
        <a:xfrm>
          <a:off x="1137007" y="4071983"/>
          <a:ext cx="3806502" cy="8938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• Adjust strategy for seasonal spikes in sales.</a:t>
          </a:r>
          <a:endParaRPr lang="en-US" sz="2000" kern="1200"/>
        </a:p>
      </dsp:txBody>
      <dsp:txXfrm>
        <a:off x="1163187" y="4098163"/>
        <a:ext cx="2888888" cy="841489"/>
      </dsp:txXfrm>
    </dsp:sp>
    <dsp:sp modelId="{76DF98B8-E901-4FC5-91B0-B79878746C6A}">
      <dsp:nvSpPr>
        <dsp:cNvPr id="0" name=""/>
        <dsp:cNvSpPr/>
      </dsp:nvSpPr>
      <dsp:spPr>
        <a:xfrm>
          <a:off x="3225500" y="653007"/>
          <a:ext cx="581002" cy="5810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356225" y="653007"/>
        <a:ext cx="319552" cy="437204"/>
      </dsp:txXfrm>
    </dsp:sp>
    <dsp:sp modelId="{9BBB0732-2085-4DAE-A88E-BEF1785B28FA}">
      <dsp:nvSpPr>
        <dsp:cNvPr id="0" name=""/>
        <dsp:cNvSpPr/>
      </dsp:nvSpPr>
      <dsp:spPr>
        <a:xfrm>
          <a:off x="3509752" y="1671002"/>
          <a:ext cx="581002" cy="5810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640477" y="1671002"/>
        <a:ext cx="319552" cy="437204"/>
      </dsp:txXfrm>
    </dsp:sp>
    <dsp:sp modelId="{DE5C5036-9EB0-462C-B5E5-F53AAA1AD945}">
      <dsp:nvSpPr>
        <dsp:cNvPr id="0" name=""/>
        <dsp:cNvSpPr/>
      </dsp:nvSpPr>
      <dsp:spPr>
        <a:xfrm>
          <a:off x="3794003" y="2674101"/>
          <a:ext cx="581002" cy="5810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924728" y="2674101"/>
        <a:ext cx="319552" cy="437204"/>
      </dsp:txXfrm>
    </dsp:sp>
    <dsp:sp modelId="{EF78B1C0-4C49-429B-92F1-EF64CDFC4073}">
      <dsp:nvSpPr>
        <dsp:cNvPr id="0" name=""/>
        <dsp:cNvSpPr/>
      </dsp:nvSpPr>
      <dsp:spPr>
        <a:xfrm>
          <a:off x="4078255" y="3702028"/>
          <a:ext cx="581002" cy="5810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208980" y="3702028"/>
        <a:ext cx="319552" cy="437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11955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9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07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21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63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49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51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3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9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0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6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0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2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ocolates in a box">
            <a:extLst>
              <a:ext uri="{FF2B5EF4-FFF2-40B4-BE49-F238E27FC236}">
                <a16:creationId xmlns:a16="http://schemas.microsoft.com/office/drawing/2014/main" id="{B6807929-C4A6-9616-70A9-DC5A77258E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0" y="1380068"/>
            <a:ext cx="6430967" cy="2616199"/>
          </a:xfrm>
        </p:spPr>
        <p:txBody>
          <a:bodyPr>
            <a:normAutofit/>
          </a:bodyPr>
          <a:lstStyle/>
          <a:p>
            <a:r>
              <a:t>Chocolate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2" y="3996267"/>
            <a:ext cx="5240734" cy="1388534"/>
          </a:xfrm>
        </p:spPr>
        <p:txBody>
          <a:bodyPr>
            <a:normAutofit/>
          </a:bodyPr>
          <a:lstStyle/>
          <a:p>
            <a:r>
              <a:t>Business Summary &amp; Visual Insights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Key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14E6A6-F8B6-42AA-D5D5-363F7198B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224848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A44A0F-1BA5-0BF9-F293-DA1AE05846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31" r="18235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>
            <a:normAutofit/>
          </a:bodyPr>
          <a:lstStyle/>
          <a:p>
            <a:r>
              <a:rPr lang="en-GB" sz="3100">
                <a:solidFill>
                  <a:schemeClr val="tx1">
                    <a:lumMod val="85000"/>
                    <a:lumOff val="15000"/>
                  </a:schemeClr>
                </a:solidFill>
              </a:rPr>
              <a:t>Sales Over Time (Line Chart)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5" y="5279511"/>
            <a:ext cx="7261411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Top Products (Bar Chart)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D8F41-887B-A59B-6D72-65DCD6EE5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92" y="838610"/>
            <a:ext cx="8339722" cy="44409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49" y="4625788"/>
            <a:ext cx="5560217" cy="835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500"/>
              <a:t>Sales by Country (Pie Chart)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42A33B-32FC-8827-EC05-204CD51DB5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23" r="991" b="2"/>
          <a:stretch/>
        </p:blipFill>
        <p:spPr>
          <a:xfrm>
            <a:off x="2975882" y="608014"/>
            <a:ext cx="5615666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Salespeople (Column Chart)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798E2-4E43-D5F4-10CD-51188D1C1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1" y="590191"/>
            <a:ext cx="8495662" cy="41203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049" y="4562856"/>
            <a:ext cx="5560217" cy="8981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300"/>
              <a:t>Boxes vs Revenue (Trend line)</a:t>
            </a: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EF263B76-D6AC-40A4-BA2E-CC8B8919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609600"/>
            <a:ext cx="587502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n a grey background&#10;&#10;AI-generated content may be incorrect.">
            <a:extLst>
              <a:ext uri="{FF2B5EF4-FFF2-40B4-BE49-F238E27FC236}">
                <a16:creationId xmlns:a16="http://schemas.microsoft.com/office/drawing/2014/main" id="{F4D4E374-7923-43D8-221F-B2B0065141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68" r="11132"/>
          <a:stretch/>
        </p:blipFill>
        <p:spPr>
          <a:xfrm>
            <a:off x="3231283" y="975360"/>
            <a:ext cx="4987027" cy="2947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Business Use Cases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BCC4C8-7093-E5A4-A3CD-6421810A4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327991"/>
              </p:ext>
            </p:extLst>
          </p:nvPr>
        </p:nvGraphicFramePr>
        <p:xfrm>
          <a:off x="3734953" y="639099"/>
          <a:ext cx="4943510" cy="4965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</TotalTime>
  <Words>124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Chocolate Sales Analysis</vt:lpstr>
      <vt:lpstr>Key Insights</vt:lpstr>
      <vt:lpstr>Sales Over Time (Line Chart)</vt:lpstr>
      <vt:lpstr>Top Products (Bar Chart)</vt:lpstr>
      <vt:lpstr>Sales by Country (Pie Chart)</vt:lpstr>
      <vt:lpstr>Top Salespeople (Column Chart)</vt:lpstr>
      <vt:lpstr>Boxes vs Revenue (Trend line)</vt:lpstr>
      <vt:lpstr>Business Use Cases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rt rathod</cp:lastModifiedBy>
  <cp:revision>3</cp:revision>
  <dcterms:created xsi:type="dcterms:W3CDTF">2013-01-27T09:14:16Z</dcterms:created>
  <dcterms:modified xsi:type="dcterms:W3CDTF">2025-04-07T20:39:49Z</dcterms:modified>
  <cp:category/>
</cp:coreProperties>
</file>