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3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57" d="100"/>
          <a:sy n="57" d="100"/>
        </p:scale>
        <p:origin x="125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EA72-DDA3-4AB8-9CAB-1DABCBA295A5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09FF-31FC-40BB-957C-B80462ACC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85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EA72-DDA3-4AB8-9CAB-1DABCBA295A5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09FF-31FC-40BB-957C-B80462ACC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53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EA72-DDA3-4AB8-9CAB-1DABCBA295A5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09FF-31FC-40BB-957C-B80462ACC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543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EA72-DDA3-4AB8-9CAB-1DABCBA295A5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09FF-31FC-40BB-957C-B80462ACC6E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5477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EA72-DDA3-4AB8-9CAB-1DABCBA295A5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09FF-31FC-40BB-957C-B80462ACC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904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EA72-DDA3-4AB8-9CAB-1DABCBA295A5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09FF-31FC-40BB-957C-B80462ACC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501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EA72-DDA3-4AB8-9CAB-1DABCBA295A5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09FF-31FC-40BB-957C-B80462ACC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245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EA72-DDA3-4AB8-9CAB-1DABCBA295A5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09FF-31FC-40BB-957C-B80462ACC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779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EA72-DDA3-4AB8-9CAB-1DABCBA295A5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09FF-31FC-40BB-957C-B80462ACC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13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EA72-DDA3-4AB8-9CAB-1DABCBA295A5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09FF-31FC-40BB-957C-B80462ACC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50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EA72-DDA3-4AB8-9CAB-1DABCBA295A5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09FF-31FC-40BB-957C-B80462ACC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22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EA72-DDA3-4AB8-9CAB-1DABCBA295A5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09FF-31FC-40BB-957C-B80462ACC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38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EA72-DDA3-4AB8-9CAB-1DABCBA295A5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09FF-31FC-40BB-957C-B80462ACC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31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EA72-DDA3-4AB8-9CAB-1DABCBA295A5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09FF-31FC-40BB-957C-B80462ACC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57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EA72-DDA3-4AB8-9CAB-1DABCBA295A5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09FF-31FC-40BB-957C-B80462ACC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85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EA72-DDA3-4AB8-9CAB-1DABCBA295A5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09FF-31FC-40BB-957C-B80462ACC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967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EA72-DDA3-4AB8-9CAB-1DABCBA295A5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09FF-31FC-40BB-957C-B80462ACC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52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32EA72-DDA3-4AB8-9CAB-1DABCBA295A5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B09FF-31FC-40BB-957C-B80462ACC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380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  <p:sldLayoutId id="2147483996" r:id="rId13"/>
    <p:sldLayoutId id="2147483997" r:id="rId14"/>
    <p:sldLayoutId id="2147483998" r:id="rId15"/>
    <p:sldLayoutId id="2147483999" r:id="rId16"/>
    <p:sldLayoutId id="214748400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map with light leak background">
            <a:extLst>
              <a:ext uri="{FF2B5EF4-FFF2-40B4-BE49-F238E27FC236}">
                <a16:creationId xmlns:a16="http://schemas.microsoft.com/office/drawing/2014/main" id="{D81136C1-6ED1-853B-6F51-FA0AED0672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0050" r="-1" b="18261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8A933E-7B25-022D-307A-8D5268F49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16" y="4854346"/>
            <a:ext cx="10407602" cy="868026"/>
          </a:xfrm>
        </p:spPr>
        <p:txBody>
          <a:bodyPr>
            <a:normAutofit/>
          </a:bodyPr>
          <a:lstStyle/>
          <a:p>
            <a:r>
              <a:rPr lang="en-GB" sz="4800" b="1">
                <a:solidFill>
                  <a:srgbClr val="EBEBEB"/>
                </a:solidFill>
              </a:rPr>
              <a:t>Global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63942-17E9-A5DD-9AC2-0541189A2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917" y="5722374"/>
            <a:ext cx="10407602" cy="487924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2">
                    <a:lumMod val="40000"/>
                    <a:lumOff val="60000"/>
                  </a:schemeClr>
                </a:solidFill>
              </a:rPr>
              <a:t>With Python</a:t>
            </a:r>
          </a:p>
        </p:txBody>
      </p:sp>
    </p:spTree>
    <p:extLst>
      <p:ext uri="{BB962C8B-B14F-4D97-AF65-F5344CB8AC3E}">
        <p14:creationId xmlns:p14="http://schemas.microsoft.com/office/powerpoint/2010/main" val="4371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33DBDB11-7261-400A-EBF1-5CB54C6C51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447" b="-2"/>
          <a:stretch/>
        </p:blipFill>
        <p:spPr>
          <a:xfrm>
            <a:off x="4619544" y="609601"/>
            <a:ext cx="6924756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3C80E4-7AD7-0456-52A6-1D9B5A486B8F}"/>
              </a:ext>
            </a:extLst>
          </p:cNvPr>
          <p:cNvSpPr txBox="1"/>
          <p:nvPr/>
        </p:nvSpPr>
        <p:spPr>
          <a:xfrm>
            <a:off x="647701" y="609601"/>
            <a:ext cx="3324141" cy="563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dirty="0">
                <a:latin typeface="+mj-lt"/>
                <a:ea typeface="+mj-ea"/>
                <a:cs typeface="+mj-cs"/>
              </a:rPr>
              <a:t>Segment Profitability Analysis: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latin typeface="+mj-lt"/>
                <a:ea typeface="+mj-ea"/>
                <a:cs typeface="+mj-cs"/>
              </a:rPr>
              <a:t>I have </a:t>
            </a:r>
            <a:r>
              <a:rPr lang="en-US" dirty="0" err="1">
                <a:latin typeface="+mj-lt"/>
                <a:ea typeface="+mj-ea"/>
                <a:cs typeface="+mj-cs"/>
              </a:rPr>
              <a:t>analysed</a:t>
            </a:r>
            <a:r>
              <a:rPr lang="en-US" dirty="0">
                <a:latin typeface="+mj-lt"/>
                <a:ea typeface="+mj-ea"/>
                <a:cs typeface="+mj-cs"/>
              </a:rPr>
              <a:t> the profitability of various segments and identified which segment generated the highest total profit.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latin typeface="+mj-lt"/>
                <a:ea typeface="+mj-ea"/>
                <a:cs typeface="+mj-cs"/>
              </a:rPr>
              <a:t>A bar chart was created to visually represent the total profit by segment, providing an easy-to-understand view of segment performance.</a:t>
            </a:r>
          </a:p>
        </p:txBody>
      </p:sp>
    </p:spTree>
    <p:extLst>
      <p:ext uri="{BB962C8B-B14F-4D97-AF65-F5344CB8AC3E}">
        <p14:creationId xmlns:p14="http://schemas.microsoft.com/office/powerpoint/2010/main" val="81405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3A250-6E1B-309B-487E-0AF6C3D99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7623" y="639905"/>
            <a:ext cx="3344020" cy="34694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Sales Trend Over Months:</a:t>
            </a:r>
            <a:b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The trend of sales was </a:t>
            </a:r>
            <a:r>
              <a:rPr lang="en-US" sz="1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analysed</a:t>
            </a:r>
            <a: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over the months to understand seasonal patterns and variations.</a:t>
            </a:r>
            <a:b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1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 line chart was created to display the total sales for each month, ensuring the months are ordered correctly for a clear trend analysis.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5" name="Content Placeholder 4" descr="A graph with blue line&#10;&#10;AI-generated content may be incorrect.">
            <a:extLst>
              <a:ext uri="{FF2B5EF4-FFF2-40B4-BE49-F238E27FC236}">
                <a16:creationId xmlns:a16="http://schemas.microsoft.com/office/drawing/2014/main" id="{C1106302-33B7-46EE-ECCA-392927E94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392" y="1086097"/>
            <a:ext cx="6275584" cy="469099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80132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E19C0F-A3E9-3A98-0D7A-A966EBD7B1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" b="6672"/>
          <a:stretch/>
        </p:blipFill>
        <p:spPr>
          <a:xfrm>
            <a:off x="4619544" y="609601"/>
            <a:ext cx="6924756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9D6E9E-6CB4-FD06-FA9F-07F35CA722F6}"/>
              </a:ext>
            </a:extLst>
          </p:cNvPr>
          <p:cNvSpPr txBox="1"/>
          <p:nvPr/>
        </p:nvSpPr>
        <p:spPr>
          <a:xfrm>
            <a:off x="647700" y="609601"/>
            <a:ext cx="3324141" cy="3809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dirty="0">
                <a:latin typeface="+mj-lt"/>
                <a:ea typeface="+mj-ea"/>
                <a:cs typeface="+mj-cs"/>
              </a:rPr>
              <a:t>Top Performing Country by Units Sold: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latin typeface="+mj-lt"/>
                <a:ea typeface="+mj-ea"/>
                <a:cs typeface="+mj-cs"/>
              </a:rPr>
              <a:t>We examined the total units sold by each country and identified the country with the highest units sold overall.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latin typeface="+mj-lt"/>
                <a:ea typeface="+mj-ea"/>
                <a:cs typeface="+mj-cs"/>
              </a:rPr>
              <a:t>A bar chart was created to visualize the total units sold for each country, highlighting the best-performing country.</a:t>
            </a:r>
          </a:p>
        </p:txBody>
      </p:sp>
    </p:spTree>
    <p:extLst>
      <p:ext uri="{BB962C8B-B14F-4D97-AF65-F5344CB8AC3E}">
        <p14:creationId xmlns:p14="http://schemas.microsoft.com/office/powerpoint/2010/main" val="225178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10E80F-9C89-42DA-AC6A-CA9F6C0FE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20750-2311-4BE0-FB26-CB72B0FE2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492" y="469754"/>
            <a:ext cx="3354807" cy="3922634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Comparison of Sales Across Products:</a:t>
            </a:r>
            <a:br>
              <a:rPr lang="en-US" sz="2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2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Total sales were compared across different products to determine which products generated the most revenue.</a:t>
            </a:r>
            <a:br>
              <a:rPr lang="en-US" sz="2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2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 bar chart was created to visualize the sales for each product, enabling a comparison of product performance. </a:t>
            </a:r>
            <a:br>
              <a:rPr lang="en-US" sz="2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20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955B09-6DFD-41EE-8794-648DBC50B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1C8458-DBAA-4D00-98AC-E9890360D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28" name="Rounded Rectangle 4">
            <a:extLst>
              <a:ext uri="{FF2B5EF4-FFF2-40B4-BE49-F238E27FC236}">
                <a16:creationId xmlns:a16="http://schemas.microsoft.com/office/drawing/2014/main" id="{A8D15A26-D50C-4BE5-8A59-321D90248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591673"/>
            <a:ext cx="6272784" cy="562624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sales by product&#10;&#10;AI-generated content may be incorrect.">
            <a:extLst>
              <a:ext uri="{FF2B5EF4-FFF2-40B4-BE49-F238E27FC236}">
                <a16:creationId xmlns:a16="http://schemas.microsoft.com/office/drawing/2014/main" id="{FE1C8D9F-A88D-79EC-D824-6E9539FBC0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9" y="469753"/>
            <a:ext cx="7365875" cy="562624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96984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D95F7-1F1F-AD41-D2B6-864942A23A9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746" r="10063"/>
          <a:stretch/>
        </p:blipFill>
        <p:spPr>
          <a:xfrm>
            <a:off x="4619544" y="609601"/>
            <a:ext cx="6924756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FFAB70-2CB4-E914-674A-960C9AE1468F}"/>
              </a:ext>
            </a:extLst>
          </p:cNvPr>
          <p:cNvSpPr txBox="1"/>
          <p:nvPr/>
        </p:nvSpPr>
        <p:spPr>
          <a:xfrm>
            <a:off x="460390" y="685802"/>
            <a:ext cx="3324141" cy="3809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b="1" dirty="0">
                <a:latin typeface="+mj-lt"/>
                <a:ea typeface="+mj-ea"/>
                <a:cs typeface="+mj-cs"/>
              </a:rPr>
              <a:t>Discount Distribution Analysis: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We explored the distribution of discounts provided across different sales transactions.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A histogram was created to show the frequency of discounts, helping to identify how often discounts were applied and their distribution.</a:t>
            </a:r>
          </a:p>
        </p:txBody>
      </p:sp>
    </p:spTree>
    <p:extLst>
      <p:ext uri="{BB962C8B-B14F-4D97-AF65-F5344CB8AC3E}">
        <p14:creationId xmlns:p14="http://schemas.microsoft.com/office/powerpoint/2010/main" val="1161940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229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Ion</vt:lpstr>
      <vt:lpstr>Global Sales Analysis</vt:lpstr>
      <vt:lpstr>PowerPoint Presentation</vt:lpstr>
      <vt:lpstr>Sales Trend Over Months: The trend of sales was analysed over the months to understand seasonal patterns and variations. A line chart was created to display the total sales for each month, ensuring the months are ordered correctly for a clear trend analysis.</vt:lpstr>
      <vt:lpstr>PowerPoint Presentation</vt:lpstr>
      <vt:lpstr>Comparison of Sales Across Products: Total sales were compared across different products to determine which products generated the most revenue. A bar chart was created to visualize the sales for each product, enabling a comparison of product performance.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rt rathod</dc:creator>
  <cp:lastModifiedBy>rt rathod</cp:lastModifiedBy>
  <cp:revision>8</cp:revision>
  <dcterms:created xsi:type="dcterms:W3CDTF">2025-04-06T13:15:56Z</dcterms:created>
  <dcterms:modified xsi:type="dcterms:W3CDTF">2025-04-06T14:22:28Z</dcterms:modified>
</cp:coreProperties>
</file>