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6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3/9/2025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3/9/2025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03080"/>
            <a:ext cx="8144134" cy="1373070"/>
          </a:xfrm>
        </p:spPr>
        <p:txBody>
          <a:bodyPr/>
          <a:lstStyle/>
          <a:p>
            <a:r>
              <a:rPr lang="en-US" sz="4000" dirty="0"/>
              <a:t>Myntra Sales Analysis Dashboard</a:t>
            </a:r>
            <a:endParaRPr lang="en-IN" sz="40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640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by category for each state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298" y="2173015"/>
            <a:ext cx="3742593" cy="2503488"/>
          </a:xfrm>
        </p:spPr>
      </p:pic>
      <p:sp>
        <p:nvSpPr>
          <p:cNvPr id="5" name="TextBox 4"/>
          <p:cNvSpPr txBox="1"/>
          <p:nvPr/>
        </p:nvSpPr>
        <p:spPr>
          <a:xfrm>
            <a:off x="5656217" y="2351314"/>
            <a:ext cx="4637965" cy="3970318"/>
          </a:xfrm>
          <a:prstGeom prst="rect">
            <a:avLst/>
          </a:prstGeom>
          <a:noFill/>
        </p:spPr>
        <p:txBody>
          <a:bodyPr wrap="square" rtlCol="0">
            <a:spAutoFit/>
          </a:bodyPr>
          <a:lstStyle/>
          <a:p>
            <a:r>
              <a:rPr lang="en-US" dirty="0"/>
              <a:t>Here we can see that Gujrat have more sales compare to other states. Karnataka being the 3 least sales, we need to analyze this data since Mumbai, Karnataka is IT hub of India, have many small &amp; large scale industries generating more revenue but the sales was done way less. The data shows 2023 have least sales compare to other data, one of the reason was global economic crisis in due this many have lost there jobs and many be due to this sales have reduced.</a:t>
            </a:r>
            <a:br>
              <a:rPr lang="en-US" dirty="0"/>
            </a:br>
            <a:r>
              <a:rPr lang="en-US" dirty="0"/>
              <a:t>Also need to gain insights about the other states also. </a:t>
            </a:r>
            <a:endParaRPr lang="en-IN" dirty="0"/>
          </a:p>
        </p:txBody>
      </p:sp>
    </p:spTree>
    <p:extLst>
      <p:ext uri="{BB962C8B-B14F-4D97-AF65-F5344CB8AC3E}">
        <p14:creationId xmlns:p14="http://schemas.microsoft.com/office/powerpoint/2010/main" val="195255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Best-selling products within each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916" y="2211759"/>
            <a:ext cx="4305668" cy="23079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25" y="2211759"/>
            <a:ext cx="4071815" cy="2307989"/>
          </a:xfrm>
          <a:prstGeom prst="rect">
            <a:avLst/>
          </a:prstGeom>
        </p:spPr>
      </p:pic>
      <p:sp>
        <p:nvSpPr>
          <p:cNvPr id="6" name="TextBox 5"/>
          <p:cNvSpPr txBox="1"/>
          <p:nvPr/>
        </p:nvSpPr>
        <p:spPr>
          <a:xfrm>
            <a:off x="1384663" y="5094514"/>
            <a:ext cx="8441877" cy="1200329"/>
          </a:xfrm>
          <a:prstGeom prst="rect">
            <a:avLst/>
          </a:prstGeom>
          <a:noFill/>
        </p:spPr>
        <p:txBody>
          <a:bodyPr wrap="square" rtlCol="0">
            <a:spAutoFit/>
          </a:bodyPr>
          <a:lstStyle/>
          <a:p>
            <a:r>
              <a:rPr lang="en-US" dirty="0"/>
              <a:t>We can see that Jeans and shorts are best selling products. Jackets being least selling, need to provide best offers for jackets during seasonal time. T-shirt sales is also less, try to bring more collections and try to create a survey to know the customer mindset, so that we can try to increase the sales.</a:t>
            </a:r>
            <a:endParaRPr lang="en-IN" dirty="0"/>
          </a:p>
        </p:txBody>
      </p:sp>
    </p:spTree>
    <p:extLst>
      <p:ext uri="{BB962C8B-B14F-4D97-AF65-F5344CB8AC3E}">
        <p14:creationId xmlns:p14="http://schemas.microsoft.com/office/powerpoint/2010/main" val="252925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88274"/>
            <a:ext cx="9613861" cy="945892"/>
          </a:xfrm>
        </p:spPr>
        <p:txBody>
          <a:bodyPr>
            <a:noAutofit/>
          </a:bodyPr>
          <a:lstStyle/>
          <a:p>
            <a:r>
              <a:rPr lang="en-IN" sz="2800" dirty="0"/>
              <a:t>Matrix detailing brand-wise total orders, discounts, average sales amount, and total sales.</a:t>
            </a:r>
            <a:br>
              <a:rPr lang="en-IN" sz="2800" dirty="0"/>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201" y="2462702"/>
            <a:ext cx="4481393" cy="2030921"/>
          </a:xfrm>
        </p:spPr>
      </p:pic>
      <p:sp>
        <p:nvSpPr>
          <p:cNvPr id="5" name="TextBox 4"/>
          <p:cNvSpPr txBox="1"/>
          <p:nvPr/>
        </p:nvSpPr>
        <p:spPr>
          <a:xfrm>
            <a:off x="6439989" y="2599509"/>
            <a:ext cx="3854193" cy="1200329"/>
          </a:xfrm>
          <a:prstGeom prst="rect">
            <a:avLst/>
          </a:prstGeom>
          <a:noFill/>
        </p:spPr>
        <p:txBody>
          <a:bodyPr wrap="square" rtlCol="0">
            <a:spAutoFit/>
          </a:bodyPr>
          <a:lstStyle/>
          <a:p>
            <a:r>
              <a:rPr lang="en-US" dirty="0"/>
              <a:t>Here we can know the overall view of the brands and their key parameters that needs to be known based of each brand.</a:t>
            </a:r>
            <a:endParaRPr lang="en-IN" dirty="0"/>
          </a:p>
        </p:txBody>
      </p:sp>
    </p:spTree>
    <p:extLst>
      <p:ext uri="{BB962C8B-B14F-4D97-AF65-F5344CB8AC3E}">
        <p14:creationId xmlns:p14="http://schemas.microsoft.com/office/powerpoint/2010/main" val="194851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358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IN" dirty="0"/>
          </a:p>
        </p:txBody>
      </p:sp>
      <p:sp>
        <p:nvSpPr>
          <p:cNvPr id="3" name="Content Placeholder 2"/>
          <p:cNvSpPr>
            <a:spLocks noGrp="1"/>
          </p:cNvSpPr>
          <p:nvPr>
            <p:ph idx="1"/>
          </p:nvPr>
        </p:nvSpPr>
        <p:spPr>
          <a:xfrm>
            <a:off x="680321" y="2155371"/>
            <a:ext cx="9613861" cy="4206240"/>
          </a:xfrm>
        </p:spPr>
        <p:txBody>
          <a:bodyPr>
            <a:normAutofit fontScale="92500" lnSpcReduction="20000"/>
          </a:bodyPr>
          <a:lstStyle/>
          <a:p>
            <a:pPr lvl="0"/>
            <a:r>
              <a:rPr lang="en-IN" dirty="0"/>
              <a:t>Develop KPIs for revenue, orders, sales amount, and total products.</a:t>
            </a:r>
          </a:p>
          <a:p>
            <a:pPr lvl="0"/>
            <a:r>
              <a:rPr lang="en-IN" dirty="0"/>
              <a:t>Implement filters for year, category, brand, and subcategory.</a:t>
            </a:r>
          </a:p>
          <a:p>
            <a:pPr lvl="0"/>
            <a:r>
              <a:rPr lang="en-IN" dirty="0"/>
              <a:t>Identify top-selling brands and their revenue in millions.</a:t>
            </a:r>
          </a:p>
          <a:p>
            <a:pPr lvl="0"/>
            <a:r>
              <a:rPr lang="en-IN" dirty="0"/>
              <a:t>Analyse owned brands and their total product count.</a:t>
            </a:r>
          </a:p>
          <a:p>
            <a:pPr lvl="0"/>
            <a:r>
              <a:rPr lang="en-IN" dirty="0"/>
              <a:t>Create a chart for daily sales distribution by category.</a:t>
            </a:r>
          </a:p>
          <a:p>
            <a:pPr lvl="0"/>
            <a:r>
              <a:rPr lang="en-IN" dirty="0"/>
              <a:t>Track total sales and discounts by month.</a:t>
            </a:r>
          </a:p>
          <a:p>
            <a:pPr lvl="0"/>
            <a:r>
              <a:rPr lang="en-IN" dirty="0"/>
              <a:t>Visualize total sales with year-on-year comparison by category using a ribbon chart.</a:t>
            </a:r>
          </a:p>
          <a:p>
            <a:pPr lvl="0"/>
            <a:r>
              <a:rPr lang="en-IN" dirty="0"/>
              <a:t>Determine total sales by category for each state.</a:t>
            </a:r>
          </a:p>
          <a:p>
            <a:pPr lvl="0"/>
            <a:r>
              <a:rPr lang="en-IN" dirty="0"/>
              <a:t>Identify the best-selling product within each category.</a:t>
            </a:r>
          </a:p>
          <a:p>
            <a:pPr lvl="0"/>
            <a:r>
              <a:rPr lang="en-IN" dirty="0"/>
              <a:t>Create a matrix detailing brand-wise total orders, discounts, average sales amount, and total sales.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9137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862149"/>
            <a:ext cx="10032925" cy="972017"/>
          </a:xfrm>
        </p:spPr>
        <p:txBody>
          <a:bodyPr>
            <a:noAutofit/>
          </a:bodyPr>
          <a:lstStyle/>
          <a:p>
            <a:r>
              <a:rPr lang="en-IN" sz="3200" dirty="0"/>
              <a:t>KPIs for revenue, orders, sales amount, and total products.</a:t>
            </a:r>
            <a:br>
              <a:rPr lang="en-IN" sz="3200"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7" y="4002403"/>
            <a:ext cx="8268790" cy="759788"/>
          </a:xfrm>
        </p:spPr>
      </p:pic>
      <p:sp>
        <p:nvSpPr>
          <p:cNvPr id="5" name="TextBox 4"/>
          <p:cNvSpPr txBox="1"/>
          <p:nvPr/>
        </p:nvSpPr>
        <p:spPr>
          <a:xfrm>
            <a:off x="1763487" y="2508067"/>
            <a:ext cx="7863840" cy="1200329"/>
          </a:xfrm>
          <a:prstGeom prst="rect">
            <a:avLst/>
          </a:prstGeom>
          <a:noFill/>
        </p:spPr>
        <p:txBody>
          <a:bodyPr wrap="square" rtlCol="0">
            <a:spAutoFit/>
          </a:bodyPr>
          <a:lstStyle/>
          <a:p>
            <a:r>
              <a:rPr lang="en-US" dirty="0"/>
              <a:t>These are the KPIs created based on the business requirements. There we have data from the year 2021 till 2023. So the total orders is 3.5K, Average Sales amount, Total sale amount, Total Revenue, Average Discount %, Total Products.</a:t>
            </a:r>
            <a:endParaRPr lang="en-IN" dirty="0"/>
          </a:p>
        </p:txBody>
      </p:sp>
    </p:spTree>
    <p:extLst>
      <p:ext uri="{BB962C8B-B14F-4D97-AF65-F5344CB8AC3E}">
        <p14:creationId xmlns:p14="http://schemas.microsoft.com/office/powerpoint/2010/main" val="359826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Filters for year, category, brand, and subcategory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40" y="2882876"/>
            <a:ext cx="5461746" cy="6832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62" y="2882877"/>
            <a:ext cx="2720617" cy="683284"/>
          </a:xfrm>
          <a:prstGeom prst="rect">
            <a:avLst/>
          </a:prstGeom>
        </p:spPr>
      </p:pic>
      <p:sp>
        <p:nvSpPr>
          <p:cNvPr id="6" name="TextBox 5"/>
          <p:cNvSpPr txBox="1"/>
          <p:nvPr/>
        </p:nvSpPr>
        <p:spPr>
          <a:xfrm>
            <a:off x="2215006" y="3829313"/>
            <a:ext cx="6988628" cy="1200329"/>
          </a:xfrm>
          <a:prstGeom prst="rect">
            <a:avLst/>
          </a:prstGeom>
          <a:noFill/>
        </p:spPr>
        <p:txBody>
          <a:bodyPr wrap="square" rtlCol="0">
            <a:spAutoFit/>
          </a:bodyPr>
          <a:lstStyle/>
          <a:p>
            <a:r>
              <a:rPr lang="en-US" dirty="0"/>
              <a:t>Since the dataset contains data of 2021,2022,202</a:t>
            </a:r>
            <a:r>
              <a:rPr lang="en-IN" dirty="0"/>
              <a:t>3 I have created </a:t>
            </a:r>
            <a:br>
              <a:rPr lang="en-IN" dirty="0"/>
            </a:br>
            <a:r>
              <a:rPr lang="en-IN" dirty="0"/>
              <a:t>tile format slicer and also for Category section because we have </a:t>
            </a:r>
            <a:br>
              <a:rPr lang="en-IN" dirty="0"/>
            </a:br>
            <a:r>
              <a:rPr lang="en-IN" dirty="0"/>
              <a:t>only 4 category. The brand name and sub category contains many </a:t>
            </a:r>
            <a:br>
              <a:rPr lang="en-IN" dirty="0"/>
            </a:br>
            <a:r>
              <a:rPr lang="en-IN" dirty="0"/>
              <a:t>names so I have created dropdown list for that.</a:t>
            </a:r>
            <a:endParaRPr lang="en-US" dirty="0"/>
          </a:p>
        </p:txBody>
      </p:sp>
    </p:spTree>
    <p:extLst>
      <p:ext uri="{BB962C8B-B14F-4D97-AF65-F5344CB8AC3E}">
        <p14:creationId xmlns:p14="http://schemas.microsoft.com/office/powerpoint/2010/main" val="52890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Top-selling brands and their revenue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429" y="2282978"/>
            <a:ext cx="4041669" cy="222370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7" y="2282978"/>
            <a:ext cx="4089325" cy="2223708"/>
          </a:xfrm>
          <a:prstGeom prst="rect">
            <a:avLst/>
          </a:prstGeom>
        </p:spPr>
      </p:pic>
      <p:sp>
        <p:nvSpPr>
          <p:cNvPr id="9" name="TextBox 8"/>
          <p:cNvSpPr txBox="1"/>
          <p:nvPr/>
        </p:nvSpPr>
        <p:spPr>
          <a:xfrm>
            <a:off x="2071749" y="4955498"/>
            <a:ext cx="8038902" cy="1200329"/>
          </a:xfrm>
          <a:prstGeom prst="rect">
            <a:avLst/>
          </a:prstGeom>
          <a:noFill/>
        </p:spPr>
        <p:txBody>
          <a:bodyPr wrap="square" rtlCol="0">
            <a:spAutoFit/>
          </a:bodyPr>
          <a:lstStyle/>
          <a:p>
            <a:r>
              <a:rPr lang="en-US" dirty="0"/>
              <a:t>Here I have created a stacked bar chart to display the total revenue based on brand and also provided drill down options for viewing the most sold products with there values. Here Puma brands generates the most and in products we have jeans that sold most.</a:t>
            </a:r>
            <a:endParaRPr lang="en-IN" dirty="0"/>
          </a:p>
        </p:txBody>
      </p:sp>
    </p:spTree>
    <p:extLst>
      <p:ext uri="{BB962C8B-B14F-4D97-AF65-F5344CB8AC3E}">
        <p14:creationId xmlns:p14="http://schemas.microsoft.com/office/powerpoint/2010/main" val="191617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Brand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727" y="2251292"/>
            <a:ext cx="4092981" cy="2242331"/>
          </a:xfrm>
        </p:spPr>
      </p:pic>
      <p:sp>
        <p:nvSpPr>
          <p:cNvPr id="5" name="TextBox 4"/>
          <p:cNvSpPr txBox="1"/>
          <p:nvPr/>
        </p:nvSpPr>
        <p:spPr>
          <a:xfrm>
            <a:off x="6296296" y="2573382"/>
            <a:ext cx="3997885" cy="1477328"/>
          </a:xfrm>
          <a:prstGeom prst="rect">
            <a:avLst/>
          </a:prstGeom>
          <a:noFill/>
        </p:spPr>
        <p:txBody>
          <a:bodyPr wrap="square" rtlCol="0">
            <a:spAutoFit/>
          </a:bodyPr>
          <a:lstStyle/>
          <a:p>
            <a:r>
              <a:rPr lang="en-US" dirty="0"/>
              <a:t>Here we have H&amp;M brand which have most of the products 27K in myntra and we can now compare there sales data with it to generate </a:t>
            </a:r>
            <a:br>
              <a:rPr lang="en-US" dirty="0"/>
            </a:br>
            <a:r>
              <a:rPr lang="en-US" dirty="0"/>
              <a:t>insights for the further analysis.</a:t>
            </a:r>
            <a:endParaRPr lang="en-IN" dirty="0"/>
          </a:p>
        </p:txBody>
      </p:sp>
    </p:spTree>
    <p:extLst>
      <p:ext uri="{BB962C8B-B14F-4D97-AF65-F5344CB8AC3E}">
        <p14:creationId xmlns:p14="http://schemas.microsoft.com/office/powerpoint/2010/main" val="62341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distribution by category and Days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580" y="2287793"/>
            <a:ext cx="5161460" cy="2754470"/>
          </a:xfrm>
        </p:spPr>
      </p:pic>
      <p:sp>
        <p:nvSpPr>
          <p:cNvPr id="5" name="TextBox 4"/>
          <p:cNvSpPr txBox="1"/>
          <p:nvPr/>
        </p:nvSpPr>
        <p:spPr>
          <a:xfrm>
            <a:off x="6335487" y="2481943"/>
            <a:ext cx="4114800" cy="3416320"/>
          </a:xfrm>
          <a:prstGeom prst="rect">
            <a:avLst/>
          </a:prstGeom>
          <a:noFill/>
        </p:spPr>
        <p:txBody>
          <a:bodyPr wrap="square" rtlCol="0">
            <a:spAutoFit/>
          </a:bodyPr>
          <a:lstStyle/>
          <a:p>
            <a:r>
              <a:rPr lang="en-US" dirty="0"/>
              <a:t>This chart represents day wise sales based on category and we can see that beauty products shows no spike for all days so we need to analyze the reason, whether offers were provided for those products.</a:t>
            </a:r>
            <a:br>
              <a:rPr lang="en-US" dirty="0"/>
            </a:br>
            <a:r>
              <a:rPr lang="en-US" dirty="0"/>
              <a:t>Women products have dipped on wednesdays and </a:t>
            </a:r>
            <a:r>
              <a:rPr lang="en-US" dirty="0" err="1"/>
              <a:t>mens</a:t>
            </a:r>
            <a:r>
              <a:rPr lang="en-US" dirty="0"/>
              <a:t> products are dipped on Friday. So try to provide discounts on Wednesdays for women and Friday for men to increase the sales.</a:t>
            </a:r>
            <a:endParaRPr lang="en-IN" dirty="0"/>
          </a:p>
        </p:txBody>
      </p:sp>
    </p:spTree>
    <p:extLst>
      <p:ext uri="{BB962C8B-B14F-4D97-AF65-F5344CB8AC3E}">
        <p14:creationId xmlns:p14="http://schemas.microsoft.com/office/powerpoint/2010/main" val="118727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and Discounts by month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74" y="2464632"/>
            <a:ext cx="4988958" cy="2616819"/>
          </a:xfrm>
        </p:spPr>
      </p:pic>
      <p:sp>
        <p:nvSpPr>
          <p:cNvPr id="5" name="TextBox 4"/>
          <p:cNvSpPr txBox="1"/>
          <p:nvPr/>
        </p:nvSpPr>
        <p:spPr>
          <a:xfrm>
            <a:off x="6635931" y="2464632"/>
            <a:ext cx="3658251" cy="3970318"/>
          </a:xfrm>
          <a:prstGeom prst="rect">
            <a:avLst/>
          </a:prstGeom>
          <a:noFill/>
        </p:spPr>
        <p:txBody>
          <a:bodyPr wrap="square" rtlCol="0">
            <a:spAutoFit/>
          </a:bodyPr>
          <a:lstStyle/>
          <a:p>
            <a:r>
              <a:rPr lang="en-US" dirty="0"/>
              <a:t>Here we can see that most of the sales was done on January even if the discount was 35-36% sales have increase due to new year sales and new products that was released on new year time.</a:t>
            </a:r>
            <a:br>
              <a:rPr lang="en-US" dirty="0"/>
            </a:br>
            <a:r>
              <a:rPr lang="en-US" dirty="0"/>
              <a:t>We know that during the month of September sales will be down so the discount was increased to 36-37%, even though the discount was increased sales was down. So we need to figure out a way and try to bring new kinds of offers that attract people to buy.</a:t>
            </a:r>
            <a:endParaRPr lang="en-IN" dirty="0"/>
          </a:p>
        </p:txBody>
      </p:sp>
    </p:spTree>
    <p:extLst>
      <p:ext uri="{BB962C8B-B14F-4D97-AF65-F5344CB8AC3E}">
        <p14:creationId xmlns:p14="http://schemas.microsoft.com/office/powerpoint/2010/main" val="19552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with year-on-year comparison by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129" y="2304646"/>
            <a:ext cx="3901517" cy="19015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304646"/>
            <a:ext cx="4519747" cy="1901594"/>
          </a:xfrm>
          <a:prstGeom prst="rect">
            <a:avLst/>
          </a:prstGeom>
        </p:spPr>
      </p:pic>
      <p:sp>
        <p:nvSpPr>
          <p:cNvPr id="6" name="TextBox 5"/>
          <p:cNvSpPr txBox="1"/>
          <p:nvPr/>
        </p:nvSpPr>
        <p:spPr>
          <a:xfrm>
            <a:off x="1776549" y="4676720"/>
            <a:ext cx="8125097" cy="1477328"/>
          </a:xfrm>
          <a:prstGeom prst="rect">
            <a:avLst/>
          </a:prstGeom>
          <a:noFill/>
        </p:spPr>
        <p:txBody>
          <a:bodyPr wrap="square" rtlCol="0">
            <a:spAutoFit/>
          </a:bodyPr>
          <a:lstStyle/>
          <a:p>
            <a:r>
              <a:rPr lang="en-US" dirty="0"/>
              <a:t>Here sales for beauty products is not raised for the whole year this is result due offers and less of beauty products collections. There is continues decrease in sales of women products and small increase in men products. Since this data is from post pandemic most of the people was not in a stable jobs so this may be one of the reason.</a:t>
            </a:r>
            <a:endParaRPr lang="en-IN" dirty="0"/>
          </a:p>
        </p:txBody>
      </p:sp>
    </p:spTree>
    <p:extLst>
      <p:ext uri="{BB962C8B-B14F-4D97-AF65-F5344CB8AC3E}">
        <p14:creationId xmlns:p14="http://schemas.microsoft.com/office/powerpoint/2010/main" val="15573199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120</TotalTime>
  <Words>791</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vt:lpstr>
      <vt:lpstr>Berlin</vt:lpstr>
      <vt:lpstr>Myntra Sales Analysis Dashboard</vt:lpstr>
      <vt:lpstr>Business Requirements</vt:lpstr>
      <vt:lpstr>KPIs for revenue, orders, sales amount, and total products. </vt:lpstr>
      <vt:lpstr>Filters for year, category, brand, and subcategory</vt:lpstr>
      <vt:lpstr>Top-selling brands and their revenue</vt:lpstr>
      <vt:lpstr>Brand Distribution</vt:lpstr>
      <vt:lpstr>Sales distribution by category and Days</vt:lpstr>
      <vt:lpstr>Sales and Discounts by month</vt:lpstr>
      <vt:lpstr>Total sales with year-on-year comparison by category</vt:lpstr>
      <vt:lpstr>Total sales by category for each state</vt:lpstr>
      <vt:lpstr>Best-selling products within each category</vt:lpstr>
      <vt:lpstr>Matrix detailing brand-wise total orders, discounts, average sales amount, and total sales.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Thomas</dc:creator>
  <cp:lastModifiedBy>M4494</cp:lastModifiedBy>
  <cp:revision>29</cp:revision>
  <dcterms:created xsi:type="dcterms:W3CDTF">2024-04-13T05:54:36Z</dcterms:created>
  <dcterms:modified xsi:type="dcterms:W3CDTF">2025-03-09T09:23:48Z</dcterms:modified>
</cp:coreProperties>
</file>