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notesMasterIdLst>
    <p:notesMasterId r:id="rId8"/>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5" Type="http://schemas.openxmlformats.org/officeDocument/2006/relationships/slideLayout" Target="../slideLayouts/slideLayout1.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5" Type="http://schemas.openxmlformats.org/officeDocument/2006/relationships/slideLayout" Target="../slideLayouts/slideLayout1.xml"/><Relationship Id="rId6"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8"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6" Type="http://schemas.openxmlformats.org/officeDocument/2006/relationships/image" Target="../media/image-6-6.png"/><Relationship Id="rId7" Type="http://schemas.openxmlformats.org/officeDocument/2006/relationships/image" Target="../media/image-6-7.png"/><Relationship Id="rId9" Type="http://schemas.openxmlformats.org/officeDocument/2006/relationships/slideLayout" Target="../slideLayouts/slideLayout1.xml"/><Relationship Id="rId10"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p:cNvPr>
          <p:cNvPicPr>
            <a:picLocks noChangeAspect="1"/>
          </p:cNvPicPr>
          <p:nvPr/>
        </p:nvPicPr>
        <p:blipFill>
          <a:blip r:embed="rId1"/>
          <a:stretch>
            <a:fillRect/>
          </a:stretch>
        </p:blipFill>
        <p:spPr>
          <a:xfrm>
            <a:off x="0" y="0"/>
            <a:ext cx="5486400" cy="8229600"/>
          </a:xfrm>
          <a:prstGeom prst="rect">
            <a:avLst/>
          </a:prstGeom>
        </p:spPr>
      </p:pic>
      <p:pic>
        <p:nvPicPr>
          <p:cNvPr id="5" name="Image 1" descr="preencoded.png">    </p:cNvPr>
          <p:cNvPicPr>
            <a:picLocks noChangeAspect="1"/>
          </p:cNvPicPr>
          <p:nvPr/>
        </p:nvPicPr>
        <p:blipFill>
          <a:blip r:embed="rId2"/>
          <a:stretch>
            <a:fillRect/>
          </a:stretch>
        </p:blipFill>
        <p:spPr>
          <a:xfrm>
            <a:off x="340162" y="308610"/>
            <a:ext cx="4806077" cy="7612380"/>
          </a:xfrm>
          <a:prstGeom prst="rect">
            <a:avLst/>
          </a:prstGeom>
        </p:spPr>
      </p:pic>
      <p:sp>
        <p:nvSpPr>
          <p:cNvPr id="6" name="Text 2"/>
          <p:cNvSpPr/>
          <p:nvPr/>
        </p:nvSpPr>
        <p:spPr>
          <a:xfrm>
            <a:off x="6350437" y="2409706"/>
            <a:ext cx="7415927" cy="1064657"/>
          </a:xfrm>
          <a:prstGeom prst="rect">
            <a:avLst/>
          </a:prstGeom>
          <a:noFill/>
          <a:ln/>
        </p:spPr>
        <p:txBody>
          <a:bodyPr wrap="none" rtlCol="0" anchor="t"/>
          <a:lstStyle/>
          <a:p>
            <a:pPr indent="0" marL="0">
              <a:lnSpc>
                <a:spcPts val="8384"/>
              </a:lnSpc>
              <a:buNone/>
            </a:pPr>
            <a:r>
              <a:rPr lang="en-US" sz="6707" spc="-67" kern="0" dirty="0">
                <a:solidFill>
                  <a:srgbClr val="FA95AF"/>
                </a:solidFill>
                <a:latin typeface="Anton" pitchFamily="34" charset="0"/>
                <a:ea typeface="Anton" pitchFamily="34" charset="-122"/>
                <a:cs typeface="Anton" pitchFamily="34" charset="-120"/>
              </a:rPr>
              <a:t>What is a computer?</a:t>
            </a:r>
            <a:endParaRPr lang="en-US" sz="6707" dirty="0"/>
          </a:p>
        </p:txBody>
      </p:sp>
      <p:sp>
        <p:nvSpPr>
          <p:cNvPr id="7" name="Text 3"/>
          <p:cNvSpPr/>
          <p:nvPr/>
        </p:nvSpPr>
        <p:spPr>
          <a:xfrm>
            <a:off x="6350437" y="3844647"/>
            <a:ext cx="7415927" cy="1975247"/>
          </a:xfrm>
          <a:prstGeom prst="rect">
            <a:avLst/>
          </a:prstGeom>
          <a:noFill/>
          <a:ln/>
        </p:spPr>
        <p:txBody>
          <a:bodyPr wrap="square" rtlCol="0" anchor="t"/>
          <a:lstStyle/>
          <a:p>
            <a:pPr indent="0" marL="0">
              <a:lnSpc>
                <a:spcPts val="3110"/>
              </a:lnSpc>
              <a:buNone/>
            </a:pPr>
            <a:r>
              <a:rPr lang="en-US" sz="1944" spc="-39" kern="0" dirty="0">
                <a:solidFill>
                  <a:srgbClr val="E0D6DE"/>
                </a:solidFill>
                <a:latin typeface="Fira Sans" pitchFamily="34" charset="0"/>
                <a:ea typeface="Fira Sans" pitchFamily="34" charset="-122"/>
                <a:cs typeface="Fira Sans" pitchFamily="34" charset="-120"/>
              </a:rPr>
              <a:t>A computer is an electronic device that can be programmed to accept, process, and store data. It consists of hardware, the physical components, and software, the programs that tell the hardware what to do. Computers have become essential tools for communication, entertainment, education, and work.</a:t>
            </a:r>
            <a:endParaRPr lang="en-US" sz="1944" dirty="0"/>
          </a:p>
        </p:txBody>
      </p:sp>
      <p:pic>
        <p:nvPicPr>
          <p:cNvPr id="8"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sp>
        <p:nvSpPr>
          <p:cNvPr id="4" name="Text 2"/>
          <p:cNvSpPr/>
          <p:nvPr/>
        </p:nvSpPr>
        <p:spPr>
          <a:xfrm>
            <a:off x="864037" y="2400538"/>
            <a:ext cx="6544032" cy="771525"/>
          </a:xfrm>
          <a:prstGeom prst="rect">
            <a:avLst/>
          </a:prstGeom>
          <a:noFill/>
          <a:ln/>
        </p:spPr>
        <p:txBody>
          <a:bodyPr wrap="none" rtlCol="0" anchor="t"/>
          <a:lstStyle/>
          <a:p>
            <a:pPr indent="0" marL="0">
              <a:lnSpc>
                <a:spcPts val="6075"/>
              </a:lnSpc>
              <a:buNone/>
            </a:pPr>
            <a:r>
              <a:rPr lang="en-US" sz="4860" spc="-49" kern="0" dirty="0">
                <a:solidFill>
                  <a:srgbClr val="FA95AF"/>
                </a:solidFill>
                <a:latin typeface="Anton" pitchFamily="34" charset="0"/>
                <a:ea typeface="Anton" pitchFamily="34" charset="-122"/>
                <a:cs typeface="Anton" pitchFamily="34" charset="-120"/>
              </a:rPr>
              <a:t>Components of a computer</a:t>
            </a:r>
            <a:endParaRPr lang="en-US" sz="4860" dirty="0"/>
          </a:p>
        </p:txBody>
      </p:sp>
      <p:sp>
        <p:nvSpPr>
          <p:cNvPr id="5" name="Text 3"/>
          <p:cNvSpPr/>
          <p:nvPr/>
        </p:nvSpPr>
        <p:spPr>
          <a:xfrm>
            <a:off x="864037" y="3789164"/>
            <a:ext cx="3477935" cy="385763"/>
          </a:xfrm>
          <a:prstGeom prst="rect">
            <a:avLst/>
          </a:prstGeom>
          <a:noFill/>
          <a:ln/>
        </p:spPr>
        <p:txBody>
          <a:bodyPr wrap="none" rtlCol="0" anchor="t"/>
          <a:lstStyle/>
          <a:p>
            <a:pPr indent="0" marL="0">
              <a:lnSpc>
                <a:spcPts val="3038"/>
              </a:lnSpc>
              <a:buNone/>
            </a:pPr>
            <a:r>
              <a:rPr lang="en-US" sz="2430" spc="-24" kern="0" dirty="0">
                <a:solidFill>
                  <a:srgbClr val="FA95AF"/>
                </a:solidFill>
                <a:latin typeface="Anton" pitchFamily="34" charset="0"/>
                <a:ea typeface="Anton" pitchFamily="34" charset="-122"/>
                <a:cs typeface="Anton" pitchFamily="34" charset="-120"/>
              </a:rPr>
              <a:t>Central Processing Unit (CPU)</a:t>
            </a:r>
            <a:endParaRPr lang="en-US" sz="2430" dirty="0"/>
          </a:p>
        </p:txBody>
      </p:sp>
      <p:sp>
        <p:nvSpPr>
          <p:cNvPr id="6" name="Text 4"/>
          <p:cNvSpPr/>
          <p:nvPr/>
        </p:nvSpPr>
        <p:spPr>
          <a:xfrm>
            <a:off x="864037" y="4421743"/>
            <a:ext cx="3898821" cy="1185148"/>
          </a:xfrm>
          <a:prstGeom prst="rect">
            <a:avLst/>
          </a:prstGeom>
          <a:noFill/>
          <a:ln/>
        </p:spPr>
        <p:txBody>
          <a:bodyPr wrap="square" rtlCol="0" anchor="t"/>
          <a:lstStyle/>
          <a:p>
            <a:pPr indent="0" marL="0">
              <a:lnSpc>
                <a:spcPts val="3110"/>
              </a:lnSpc>
              <a:buNone/>
            </a:pPr>
            <a:r>
              <a:rPr lang="en-US" sz="1944" spc="-39" kern="0" dirty="0">
                <a:solidFill>
                  <a:srgbClr val="E0D6DE"/>
                </a:solidFill>
                <a:latin typeface="Fira Sans" pitchFamily="34" charset="0"/>
                <a:ea typeface="Fira Sans" pitchFamily="34" charset="-122"/>
                <a:cs typeface="Fira Sans" pitchFamily="34" charset="-120"/>
              </a:rPr>
              <a:t>The "brain" of the computer, responsible for processing instructions and data.</a:t>
            </a:r>
            <a:endParaRPr lang="en-US" sz="1944" dirty="0"/>
          </a:p>
        </p:txBody>
      </p:sp>
      <p:sp>
        <p:nvSpPr>
          <p:cNvPr id="7" name="Text 5"/>
          <p:cNvSpPr/>
          <p:nvPr/>
        </p:nvSpPr>
        <p:spPr>
          <a:xfrm>
            <a:off x="5372695" y="3789164"/>
            <a:ext cx="3748683" cy="385763"/>
          </a:xfrm>
          <a:prstGeom prst="rect">
            <a:avLst/>
          </a:prstGeom>
          <a:noFill/>
          <a:ln/>
        </p:spPr>
        <p:txBody>
          <a:bodyPr wrap="none" rtlCol="0" anchor="t"/>
          <a:lstStyle/>
          <a:p>
            <a:pPr indent="0" marL="0">
              <a:lnSpc>
                <a:spcPts val="3038"/>
              </a:lnSpc>
              <a:buNone/>
            </a:pPr>
            <a:r>
              <a:rPr lang="en-US" sz="2430" spc="-24" kern="0" dirty="0">
                <a:solidFill>
                  <a:srgbClr val="FA95AF"/>
                </a:solidFill>
                <a:latin typeface="Anton" pitchFamily="34" charset="0"/>
                <a:ea typeface="Anton" pitchFamily="34" charset="-122"/>
                <a:cs typeface="Anton" pitchFamily="34" charset="-120"/>
              </a:rPr>
              <a:t>Random Access Memory (RAM)</a:t>
            </a:r>
            <a:endParaRPr lang="en-US" sz="2430" dirty="0"/>
          </a:p>
        </p:txBody>
      </p:sp>
      <p:sp>
        <p:nvSpPr>
          <p:cNvPr id="8" name="Text 6"/>
          <p:cNvSpPr/>
          <p:nvPr/>
        </p:nvSpPr>
        <p:spPr>
          <a:xfrm>
            <a:off x="5372695" y="4421743"/>
            <a:ext cx="3898821" cy="1185148"/>
          </a:xfrm>
          <a:prstGeom prst="rect">
            <a:avLst/>
          </a:prstGeom>
          <a:noFill/>
          <a:ln/>
        </p:spPr>
        <p:txBody>
          <a:bodyPr wrap="square" rtlCol="0" anchor="t"/>
          <a:lstStyle/>
          <a:p>
            <a:pPr indent="0" marL="0">
              <a:lnSpc>
                <a:spcPts val="3110"/>
              </a:lnSpc>
              <a:buNone/>
            </a:pPr>
            <a:r>
              <a:rPr lang="en-US" sz="1944" spc="-39" kern="0" dirty="0">
                <a:solidFill>
                  <a:srgbClr val="E0D6DE"/>
                </a:solidFill>
                <a:latin typeface="Fira Sans" pitchFamily="34" charset="0"/>
                <a:ea typeface="Fira Sans" pitchFamily="34" charset="-122"/>
                <a:cs typeface="Fira Sans" pitchFamily="34" charset="-120"/>
              </a:rPr>
              <a:t>Temporary storage for data and programs that the CPU is actively using.</a:t>
            </a:r>
            <a:endParaRPr lang="en-US" sz="1944" dirty="0"/>
          </a:p>
        </p:txBody>
      </p:sp>
      <p:sp>
        <p:nvSpPr>
          <p:cNvPr id="9" name="Text 7"/>
          <p:cNvSpPr/>
          <p:nvPr/>
        </p:nvSpPr>
        <p:spPr>
          <a:xfrm>
            <a:off x="9881354" y="3789164"/>
            <a:ext cx="3086100" cy="385763"/>
          </a:xfrm>
          <a:prstGeom prst="rect">
            <a:avLst/>
          </a:prstGeom>
          <a:noFill/>
          <a:ln/>
        </p:spPr>
        <p:txBody>
          <a:bodyPr wrap="none" rtlCol="0" anchor="t"/>
          <a:lstStyle/>
          <a:p>
            <a:pPr indent="0" marL="0">
              <a:lnSpc>
                <a:spcPts val="3038"/>
              </a:lnSpc>
              <a:buNone/>
            </a:pPr>
            <a:r>
              <a:rPr lang="en-US" sz="2430" spc="-24" kern="0" dirty="0">
                <a:solidFill>
                  <a:srgbClr val="FA95AF"/>
                </a:solidFill>
                <a:latin typeface="Anton" pitchFamily="34" charset="0"/>
                <a:ea typeface="Anton" pitchFamily="34" charset="-122"/>
                <a:cs typeface="Anton" pitchFamily="34" charset="-120"/>
              </a:rPr>
              <a:t>Storage Devices</a:t>
            </a:r>
            <a:endParaRPr lang="en-US" sz="2430" dirty="0"/>
          </a:p>
        </p:txBody>
      </p:sp>
      <p:sp>
        <p:nvSpPr>
          <p:cNvPr id="10" name="Text 8"/>
          <p:cNvSpPr/>
          <p:nvPr/>
        </p:nvSpPr>
        <p:spPr>
          <a:xfrm>
            <a:off x="9881354" y="4421743"/>
            <a:ext cx="3898821" cy="790099"/>
          </a:xfrm>
          <a:prstGeom prst="rect">
            <a:avLst/>
          </a:prstGeom>
          <a:noFill/>
          <a:ln/>
        </p:spPr>
        <p:txBody>
          <a:bodyPr wrap="square" rtlCol="0" anchor="t"/>
          <a:lstStyle/>
          <a:p>
            <a:pPr indent="0" marL="0">
              <a:lnSpc>
                <a:spcPts val="3110"/>
              </a:lnSpc>
              <a:buNone/>
            </a:pPr>
            <a:r>
              <a:rPr lang="en-US" sz="1944" spc="-39" kern="0" dirty="0">
                <a:solidFill>
                  <a:srgbClr val="E0D6DE"/>
                </a:solidFill>
                <a:latin typeface="Fira Sans" pitchFamily="34" charset="0"/>
                <a:ea typeface="Fira Sans" pitchFamily="34" charset="-122"/>
                <a:cs typeface="Fira Sans" pitchFamily="34" charset="-120"/>
              </a:rPr>
              <a:t>Hard drives, SSDs, and other devices used to store data permanently.</a:t>
            </a:r>
            <a:endParaRPr lang="en-US" sz="1944"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5" name="Image 1" descr="preencoded.png">    </p:cNvPr>
          <p:cNvPicPr>
            <a:picLocks noChangeAspect="1"/>
          </p:cNvPicPr>
          <p:nvPr/>
        </p:nvPicPr>
        <p:blipFill>
          <a:blip r:embed="rId2"/>
          <a:stretch>
            <a:fillRect/>
          </a:stretch>
        </p:blipFill>
        <p:spPr>
          <a:xfrm>
            <a:off x="9452610" y="2353747"/>
            <a:ext cx="4869061" cy="3521988"/>
          </a:xfrm>
          <a:prstGeom prst="rect">
            <a:avLst/>
          </a:prstGeom>
        </p:spPr>
      </p:pic>
      <p:sp>
        <p:nvSpPr>
          <p:cNvPr id="6" name="Text 2"/>
          <p:cNvSpPr/>
          <p:nvPr/>
        </p:nvSpPr>
        <p:spPr>
          <a:xfrm>
            <a:off x="864037" y="1818799"/>
            <a:ext cx="6172200" cy="771525"/>
          </a:xfrm>
          <a:prstGeom prst="rect">
            <a:avLst/>
          </a:prstGeom>
          <a:noFill/>
          <a:ln/>
        </p:spPr>
        <p:txBody>
          <a:bodyPr wrap="none" rtlCol="0" anchor="t"/>
          <a:lstStyle/>
          <a:p>
            <a:pPr indent="0" marL="0">
              <a:lnSpc>
                <a:spcPts val="6075"/>
              </a:lnSpc>
              <a:buNone/>
            </a:pPr>
            <a:r>
              <a:rPr lang="en-US" sz="4860" spc="-49" kern="0" dirty="0">
                <a:solidFill>
                  <a:srgbClr val="FA95AF"/>
                </a:solidFill>
                <a:latin typeface="Anton" pitchFamily="34" charset="0"/>
                <a:ea typeface="Anton" pitchFamily="34" charset="-122"/>
                <a:cs typeface="Anton" pitchFamily="34" charset="-120"/>
              </a:rPr>
              <a:t>Input and output devices</a:t>
            </a:r>
            <a:endParaRPr lang="en-US" sz="4860" dirty="0"/>
          </a:p>
        </p:txBody>
      </p:sp>
      <p:sp>
        <p:nvSpPr>
          <p:cNvPr id="7" name="Shape 3"/>
          <p:cNvSpPr/>
          <p:nvPr/>
        </p:nvSpPr>
        <p:spPr>
          <a:xfrm>
            <a:off x="864037" y="3238262"/>
            <a:ext cx="555427" cy="555427"/>
          </a:xfrm>
          <a:prstGeom prst="roundRect">
            <a:avLst>
              <a:gd name="adj" fmla="val 6668"/>
            </a:avLst>
          </a:prstGeom>
          <a:solidFill>
            <a:srgbClr val="3E3E3E"/>
          </a:solidFill>
          <a:ln/>
        </p:spPr>
      </p:sp>
      <p:sp>
        <p:nvSpPr>
          <p:cNvPr id="8" name="Text 4"/>
          <p:cNvSpPr/>
          <p:nvPr/>
        </p:nvSpPr>
        <p:spPr>
          <a:xfrm>
            <a:off x="1082397" y="3330773"/>
            <a:ext cx="118705" cy="370284"/>
          </a:xfrm>
          <a:prstGeom prst="rect">
            <a:avLst/>
          </a:prstGeom>
          <a:noFill/>
          <a:ln/>
        </p:spPr>
        <p:txBody>
          <a:bodyPr wrap="none" rtlCol="0" anchor="t"/>
          <a:lstStyle/>
          <a:p>
            <a:pPr algn="ctr" indent="0" marL="0">
              <a:lnSpc>
                <a:spcPts val="2916"/>
              </a:lnSpc>
              <a:buNone/>
            </a:pPr>
            <a:r>
              <a:rPr lang="en-US" sz="2916" spc="-29" kern="0" dirty="0">
                <a:solidFill>
                  <a:srgbClr val="E0D6DE"/>
                </a:solidFill>
                <a:latin typeface="Anton" pitchFamily="34" charset="0"/>
                <a:ea typeface="Anton" pitchFamily="34" charset="-122"/>
                <a:cs typeface="Anton" pitchFamily="34" charset="-120"/>
              </a:rPr>
              <a:t>1</a:t>
            </a:r>
            <a:endParaRPr lang="en-US" sz="2916" dirty="0"/>
          </a:p>
        </p:txBody>
      </p:sp>
      <p:sp>
        <p:nvSpPr>
          <p:cNvPr id="9" name="Text 5"/>
          <p:cNvSpPr/>
          <p:nvPr/>
        </p:nvSpPr>
        <p:spPr>
          <a:xfrm>
            <a:off x="1666280" y="3238262"/>
            <a:ext cx="3086100" cy="385763"/>
          </a:xfrm>
          <a:prstGeom prst="rect">
            <a:avLst/>
          </a:prstGeom>
          <a:noFill/>
          <a:ln/>
        </p:spPr>
        <p:txBody>
          <a:bodyPr wrap="none" rtlCol="0" anchor="t"/>
          <a:lstStyle/>
          <a:p>
            <a:pPr indent="0" marL="0">
              <a:lnSpc>
                <a:spcPts val="3038"/>
              </a:lnSpc>
              <a:buNone/>
            </a:pPr>
            <a:r>
              <a:rPr lang="en-US" sz="2430" spc="-24" kern="0" dirty="0">
                <a:solidFill>
                  <a:srgbClr val="E0D6DE"/>
                </a:solidFill>
                <a:latin typeface="Anton" pitchFamily="34" charset="0"/>
                <a:ea typeface="Anton" pitchFamily="34" charset="-122"/>
                <a:cs typeface="Anton" pitchFamily="34" charset="-120"/>
              </a:rPr>
              <a:t>Input Devices</a:t>
            </a:r>
            <a:endParaRPr lang="en-US" sz="2430" dirty="0"/>
          </a:p>
        </p:txBody>
      </p:sp>
      <p:sp>
        <p:nvSpPr>
          <p:cNvPr id="10" name="Text 6"/>
          <p:cNvSpPr/>
          <p:nvPr/>
        </p:nvSpPr>
        <p:spPr>
          <a:xfrm>
            <a:off x="1666280" y="3772138"/>
            <a:ext cx="6613684" cy="790099"/>
          </a:xfrm>
          <a:prstGeom prst="rect">
            <a:avLst/>
          </a:prstGeom>
          <a:noFill/>
          <a:ln/>
        </p:spPr>
        <p:txBody>
          <a:bodyPr wrap="square" rtlCol="0" anchor="t"/>
          <a:lstStyle/>
          <a:p>
            <a:pPr indent="0" marL="0">
              <a:lnSpc>
                <a:spcPts val="3110"/>
              </a:lnSpc>
              <a:buNone/>
            </a:pPr>
            <a:r>
              <a:rPr lang="en-US" sz="1944" spc="-39" kern="0" dirty="0">
                <a:solidFill>
                  <a:srgbClr val="E0D6DE"/>
                </a:solidFill>
                <a:latin typeface="Fira Sans" pitchFamily="34" charset="0"/>
                <a:ea typeface="Fira Sans" pitchFamily="34" charset="-122"/>
                <a:cs typeface="Fira Sans" pitchFamily="34" charset="-120"/>
              </a:rPr>
              <a:t>Allow users to enter data and instructions into the computer, such as keyboards, mice, and scanners.</a:t>
            </a:r>
            <a:endParaRPr lang="en-US" sz="1944" dirty="0"/>
          </a:p>
        </p:txBody>
      </p:sp>
      <p:sp>
        <p:nvSpPr>
          <p:cNvPr id="11" name="Shape 7"/>
          <p:cNvSpPr/>
          <p:nvPr/>
        </p:nvSpPr>
        <p:spPr>
          <a:xfrm>
            <a:off x="864037" y="5086707"/>
            <a:ext cx="555427" cy="555427"/>
          </a:xfrm>
          <a:prstGeom prst="roundRect">
            <a:avLst>
              <a:gd name="adj" fmla="val 6668"/>
            </a:avLst>
          </a:prstGeom>
          <a:solidFill>
            <a:srgbClr val="3E3E3E"/>
          </a:solidFill>
          <a:ln/>
        </p:spPr>
      </p:sp>
      <p:sp>
        <p:nvSpPr>
          <p:cNvPr id="12" name="Text 8"/>
          <p:cNvSpPr/>
          <p:nvPr/>
        </p:nvSpPr>
        <p:spPr>
          <a:xfrm>
            <a:off x="1052036" y="5179219"/>
            <a:ext cx="179308" cy="370284"/>
          </a:xfrm>
          <a:prstGeom prst="rect">
            <a:avLst/>
          </a:prstGeom>
          <a:noFill/>
          <a:ln/>
        </p:spPr>
        <p:txBody>
          <a:bodyPr wrap="none" rtlCol="0" anchor="t"/>
          <a:lstStyle/>
          <a:p>
            <a:pPr algn="ctr" indent="0" marL="0">
              <a:lnSpc>
                <a:spcPts val="2916"/>
              </a:lnSpc>
              <a:buNone/>
            </a:pPr>
            <a:r>
              <a:rPr lang="en-US" sz="2916" spc="-29" kern="0" dirty="0">
                <a:solidFill>
                  <a:srgbClr val="E0D6DE"/>
                </a:solidFill>
                <a:latin typeface="Anton" pitchFamily="34" charset="0"/>
                <a:ea typeface="Anton" pitchFamily="34" charset="-122"/>
                <a:cs typeface="Anton" pitchFamily="34" charset="-120"/>
              </a:rPr>
              <a:t>2</a:t>
            </a:r>
            <a:endParaRPr lang="en-US" sz="2916" dirty="0"/>
          </a:p>
        </p:txBody>
      </p:sp>
      <p:sp>
        <p:nvSpPr>
          <p:cNvPr id="13" name="Text 9"/>
          <p:cNvSpPr/>
          <p:nvPr/>
        </p:nvSpPr>
        <p:spPr>
          <a:xfrm>
            <a:off x="1666280" y="5086707"/>
            <a:ext cx="3086100" cy="385763"/>
          </a:xfrm>
          <a:prstGeom prst="rect">
            <a:avLst/>
          </a:prstGeom>
          <a:noFill/>
          <a:ln/>
        </p:spPr>
        <p:txBody>
          <a:bodyPr wrap="none" rtlCol="0" anchor="t"/>
          <a:lstStyle/>
          <a:p>
            <a:pPr indent="0" marL="0">
              <a:lnSpc>
                <a:spcPts val="3038"/>
              </a:lnSpc>
              <a:buNone/>
            </a:pPr>
            <a:r>
              <a:rPr lang="en-US" sz="2430" spc="-24" kern="0" dirty="0">
                <a:solidFill>
                  <a:srgbClr val="E0D6DE"/>
                </a:solidFill>
                <a:latin typeface="Anton" pitchFamily="34" charset="0"/>
                <a:ea typeface="Anton" pitchFamily="34" charset="-122"/>
                <a:cs typeface="Anton" pitchFamily="34" charset="-120"/>
              </a:rPr>
              <a:t>Output Devices</a:t>
            </a:r>
            <a:endParaRPr lang="en-US" sz="2430" dirty="0"/>
          </a:p>
        </p:txBody>
      </p:sp>
      <p:sp>
        <p:nvSpPr>
          <p:cNvPr id="14" name="Text 10"/>
          <p:cNvSpPr/>
          <p:nvPr/>
        </p:nvSpPr>
        <p:spPr>
          <a:xfrm>
            <a:off x="1666280" y="5620583"/>
            <a:ext cx="6613684" cy="790099"/>
          </a:xfrm>
          <a:prstGeom prst="rect">
            <a:avLst/>
          </a:prstGeom>
          <a:noFill/>
          <a:ln/>
        </p:spPr>
        <p:txBody>
          <a:bodyPr wrap="square" rtlCol="0" anchor="t"/>
          <a:lstStyle/>
          <a:p>
            <a:pPr indent="0" marL="0">
              <a:lnSpc>
                <a:spcPts val="3110"/>
              </a:lnSpc>
              <a:buNone/>
            </a:pPr>
            <a:r>
              <a:rPr lang="en-US" sz="1944" spc="-39" kern="0" dirty="0">
                <a:solidFill>
                  <a:srgbClr val="E0D6DE"/>
                </a:solidFill>
                <a:latin typeface="Fira Sans" pitchFamily="34" charset="0"/>
                <a:ea typeface="Fira Sans" pitchFamily="34" charset="-122"/>
                <a:cs typeface="Fira Sans" pitchFamily="34" charset="-120"/>
              </a:rPr>
              <a:t>Display or present processed information from the computer, such as monitors, printers, and speakers.</a:t>
            </a:r>
            <a:endParaRPr lang="en-US" sz="1944" dirty="0"/>
          </a:p>
        </p:txBody>
      </p:sp>
      <p:pic>
        <p:nvPicPr>
          <p:cNvPr id="15"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5" name="Image 1" descr="preencoded.png">    </p:cNvPr>
          <p:cNvPicPr>
            <a:picLocks noChangeAspect="1"/>
          </p:cNvPicPr>
          <p:nvPr/>
        </p:nvPicPr>
        <p:blipFill>
          <a:blip r:embed="rId2"/>
          <a:stretch>
            <a:fillRect/>
          </a:stretch>
        </p:blipFill>
        <p:spPr>
          <a:xfrm>
            <a:off x="9419392" y="2301002"/>
            <a:ext cx="4935498" cy="3627596"/>
          </a:xfrm>
          <a:prstGeom prst="rect">
            <a:avLst/>
          </a:prstGeom>
        </p:spPr>
      </p:pic>
      <p:sp>
        <p:nvSpPr>
          <p:cNvPr id="6" name="Text 2"/>
          <p:cNvSpPr/>
          <p:nvPr/>
        </p:nvSpPr>
        <p:spPr>
          <a:xfrm>
            <a:off x="771168" y="607576"/>
            <a:ext cx="7601664" cy="1377077"/>
          </a:xfrm>
          <a:prstGeom prst="rect">
            <a:avLst/>
          </a:prstGeom>
          <a:noFill/>
          <a:ln/>
        </p:spPr>
        <p:txBody>
          <a:bodyPr wrap="square" rtlCol="0" anchor="t"/>
          <a:lstStyle/>
          <a:p>
            <a:pPr indent="0" marL="0">
              <a:lnSpc>
                <a:spcPts val="5422"/>
              </a:lnSpc>
              <a:buNone/>
            </a:pPr>
            <a:r>
              <a:rPr lang="en-US" sz="4338" spc="-43" kern="0" dirty="0">
                <a:solidFill>
                  <a:srgbClr val="FA95AF"/>
                </a:solidFill>
                <a:latin typeface="Anton" pitchFamily="34" charset="0"/>
                <a:ea typeface="Anton" pitchFamily="34" charset="-122"/>
                <a:cs typeface="Anton" pitchFamily="34" charset="-120"/>
              </a:rPr>
              <a:t>Computer software and programming</a:t>
            </a:r>
            <a:endParaRPr lang="en-US" sz="4338" dirty="0"/>
          </a:p>
        </p:txBody>
      </p:sp>
      <p:sp>
        <p:nvSpPr>
          <p:cNvPr id="7" name="Shape 3"/>
          <p:cNvSpPr/>
          <p:nvPr/>
        </p:nvSpPr>
        <p:spPr>
          <a:xfrm>
            <a:off x="771168" y="2315170"/>
            <a:ext cx="7601664" cy="1622108"/>
          </a:xfrm>
          <a:prstGeom prst="roundRect">
            <a:avLst>
              <a:gd name="adj" fmla="val 2038"/>
            </a:avLst>
          </a:prstGeom>
          <a:solidFill>
            <a:srgbClr val="3E3E3E"/>
          </a:solidFill>
          <a:ln/>
        </p:spPr>
      </p:sp>
      <p:sp>
        <p:nvSpPr>
          <p:cNvPr id="8" name="Text 4"/>
          <p:cNvSpPr/>
          <p:nvPr/>
        </p:nvSpPr>
        <p:spPr>
          <a:xfrm>
            <a:off x="991433" y="2535436"/>
            <a:ext cx="2754511" cy="344329"/>
          </a:xfrm>
          <a:prstGeom prst="rect">
            <a:avLst/>
          </a:prstGeom>
          <a:noFill/>
          <a:ln/>
        </p:spPr>
        <p:txBody>
          <a:bodyPr wrap="none" rtlCol="0" anchor="t"/>
          <a:lstStyle/>
          <a:p>
            <a:pPr indent="0" marL="0">
              <a:lnSpc>
                <a:spcPts val="2711"/>
              </a:lnSpc>
              <a:buNone/>
            </a:pPr>
            <a:r>
              <a:rPr lang="en-US" sz="2169" spc="-22" kern="0" dirty="0">
                <a:solidFill>
                  <a:srgbClr val="E0D6DE"/>
                </a:solidFill>
                <a:latin typeface="Anton" pitchFamily="34" charset="0"/>
                <a:ea typeface="Anton" pitchFamily="34" charset="-122"/>
                <a:cs typeface="Anton" pitchFamily="34" charset="-120"/>
              </a:rPr>
              <a:t>Operating System (OS)</a:t>
            </a:r>
            <a:endParaRPr lang="en-US" sz="2169" dirty="0"/>
          </a:p>
        </p:txBody>
      </p:sp>
      <p:sp>
        <p:nvSpPr>
          <p:cNvPr id="9" name="Text 5"/>
          <p:cNvSpPr/>
          <p:nvPr/>
        </p:nvSpPr>
        <p:spPr>
          <a:xfrm>
            <a:off x="991433" y="3011924"/>
            <a:ext cx="7161133" cy="705088"/>
          </a:xfrm>
          <a:prstGeom prst="rect">
            <a:avLst/>
          </a:prstGeom>
          <a:noFill/>
          <a:ln/>
        </p:spPr>
        <p:txBody>
          <a:bodyPr wrap="square" rtlCol="0" anchor="t"/>
          <a:lstStyle/>
          <a:p>
            <a:pPr indent="0" marL="0">
              <a:lnSpc>
                <a:spcPts val="2776"/>
              </a:lnSpc>
              <a:buNone/>
            </a:pPr>
            <a:r>
              <a:rPr lang="en-US" sz="1735" spc="-35" kern="0" dirty="0">
                <a:solidFill>
                  <a:srgbClr val="E0D6DE"/>
                </a:solidFill>
                <a:latin typeface="Fira Sans" pitchFamily="34" charset="0"/>
                <a:ea typeface="Fira Sans" pitchFamily="34" charset="-122"/>
                <a:cs typeface="Fira Sans" pitchFamily="34" charset="-120"/>
              </a:rPr>
              <a:t>Manages the computer's resources and provides a platform for applications.</a:t>
            </a:r>
            <a:endParaRPr lang="en-US" sz="1735" dirty="0"/>
          </a:p>
        </p:txBody>
      </p:sp>
      <p:sp>
        <p:nvSpPr>
          <p:cNvPr id="10" name="Shape 6"/>
          <p:cNvSpPr/>
          <p:nvPr/>
        </p:nvSpPr>
        <p:spPr>
          <a:xfrm>
            <a:off x="771168" y="4157543"/>
            <a:ext cx="7601664" cy="1622108"/>
          </a:xfrm>
          <a:prstGeom prst="roundRect">
            <a:avLst>
              <a:gd name="adj" fmla="val 2038"/>
            </a:avLst>
          </a:prstGeom>
          <a:solidFill>
            <a:srgbClr val="3E3E3E"/>
          </a:solidFill>
          <a:ln/>
        </p:spPr>
      </p:sp>
      <p:sp>
        <p:nvSpPr>
          <p:cNvPr id="11" name="Text 7"/>
          <p:cNvSpPr/>
          <p:nvPr/>
        </p:nvSpPr>
        <p:spPr>
          <a:xfrm>
            <a:off x="991433" y="4377809"/>
            <a:ext cx="2754511" cy="344329"/>
          </a:xfrm>
          <a:prstGeom prst="rect">
            <a:avLst/>
          </a:prstGeom>
          <a:noFill/>
          <a:ln/>
        </p:spPr>
        <p:txBody>
          <a:bodyPr wrap="none" rtlCol="0" anchor="t"/>
          <a:lstStyle/>
          <a:p>
            <a:pPr indent="0" marL="0">
              <a:lnSpc>
                <a:spcPts val="2711"/>
              </a:lnSpc>
              <a:buNone/>
            </a:pPr>
            <a:r>
              <a:rPr lang="en-US" sz="2169" spc="-22" kern="0" dirty="0">
                <a:solidFill>
                  <a:srgbClr val="E0D6DE"/>
                </a:solidFill>
                <a:latin typeface="Anton" pitchFamily="34" charset="0"/>
                <a:ea typeface="Anton" pitchFamily="34" charset="-122"/>
                <a:cs typeface="Anton" pitchFamily="34" charset="-120"/>
              </a:rPr>
              <a:t>Application Software</a:t>
            </a:r>
            <a:endParaRPr lang="en-US" sz="2169" dirty="0"/>
          </a:p>
        </p:txBody>
      </p:sp>
      <p:sp>
        <p:nvSpPr>
          <p:cNvPr id="12" name="Text 8"/>
          <p:cNvSpPr/>
          <p:nvPr/>
        </p:nvSpPr>
        <p:spPr>
          <a:xfrm>
            <a:off x="991433" y="4854297"/>
            <a:ext cx="7161133" cy="705088"/>
          </a:xfrm>
          <a:prstGeom prst="rect">
            <a:avLst/>
          </a:prstGeom>
          <a:noFill/>
          <a:ln/>
        </p:spPr>
        <p:txBody>
          <a:bodyPr wrap="square" rtlCol="0" anchor="t"/>
          <a:lstStyle/>
          <a:p>
            <a:pPr indent="0" marL="0">
              <a:lnSpc>
                <a:spcPts val="2776"/>
              </a:lnSpc>
              <a:buNone/>
            </a:pPr>
            <a:r>
              <a:rPr lang="en-US" sz="1735" spc="-35" kern="0" dirty="0">
                <a:solidFill>
                  <a:srgbClr val="E0D6DE"/>
                </a:solidFill>
                <a:latin typeface="Fira Sans" pitchFamily="34" charset="0"/>
                <a:ea typeface="Fira Sans" pitchFamily="34" charset="-122"/>
                <a:cs typeface="Fira Sans" pitchFamily="34" charset="-120"/>
              </a:rPr>
              <a:t>Programs designed for specific tasks, such as word processors, web browsers, and games.</a:t>
            </a:r>
            <a:endParaRPr lang="en-US" sz="1735" dirty="0"/>
          </a:p>
        </p:txBody>
      </p:sp>
      <p:sp>
        <p:nvSpPr>
          <p:cNvPr id="13" name="Shape 9"/>
          <p:cNvSpPr/>
          <p:nvPr/>
        </p:nvSpPr>
        <p:spPr>
          <a:xfrm>
            <a:off x="771168" y="5999917"/>
            <a:ext cx="7601664" cy="1622108"/>
          </a:xfrm>
          <a:prstGeom prst="roundRect">
            <a:avLst>
              <a:gd name="adj" fmla="val 2038"/>
            </a:avLst>
          </a:prstGeom>
          <a:solidFill>
            <a:srgbClr val="3E3E3E"/>
          </a:solidFill>
          <a:ln/>
        </p:spPr>
      </p:sp>
      <p:sp>
        <p:nvSpPr>
          <p:cNvPr id="14" name="Text 10"/>
          <p:cNvSpPr/>
          <p:nvPr/>
        </p:nvSpPr>
        <p:spPr>
          <a:xfrm>
            <a:off x="991433" y="6220182"/>
            <a:ext cx="2754511" cy="344329"/>
          </a:xfrm>
          <a:prstGeom prst="rect">
            <a:avLst/>
          </a:prstGeom>
          <a:noFill/>
          <a:ln/>
        </p:spPr>
        <p:txBody>
          <a:bodyPr wrap="none" rtlCol="0" anchor="t"/>
          <a:lstStyle/>
          <a:p>
            <a:pPr indent="0" marL="0">
              <a:lnSpc>
                <a:spcPts val="2711"/>
              </a:lnSpc>
              <a:buNone/>
            </a:pPr>
            <a:r>
              <a:rPr lang="en-US" sz="2169" spc="-22" kern="0" dirty="0">
                <a:solidFill>
                  <a:srgbClr val="E0D6DE"/>
                </a:solidFill>
                <a:latin typeface="Anton" pitchFamily="34" charset="0"/>
                <a:ea typeface="Anton" pitchFamily="34" charset="-122"/>
                <a:cs typeface="Anton" pitchFamily="34" charset="-120"/>
              </a:rPr>
              <a:t>Programming Languages</a:t>
            </a:r>
            <a:endParaRPr lang="en-US" sz="2169" dirty="0"/>
          </a:p>
        </p:txBody>
      </p:sp>
      <p:sp>
        <p:nvSpPr>
          <p:cNvPr id="15" name="Text 11"/>
          <p:cNvSpPr/>
          <p:nvPr/>
        </p:nvSpPr>
        <p:spPr>
          <a:xfrm>
            <a:off x="991433" y="6696670"/>
            <a:ext cx="7161133" cy="705088"/>
          </a:xfrm>
          <a:prstGeom prst="rect">
            <a:avLst/>
          </a:prstGeom>
          <a:noFill/>
          <a:ln/>
        </p:spPr>
        <p:txBody>
          <a:bodyPr wrap="square" rtlCol="0" anchor="t"/>
          <a:lstStyle/>
          <a:p>
            <a:pPr indent="0" marL="0">
              <a:lnSpc>
                <a:spcPts val="2776"/>
              </a:lnSpc>
              <a:buNone/>
            </a:pPr>
            <a:r>
              <a:rPr lang="en-US" sz="1735" spc="-35" kern="0" dirty="0">
                <a:solidFill>
                  <a:srgbClr val="E0D6DE"/>
                </a:solidFill>
                <a:latin typeface="Fira Sans" pitchFamily="34" charset="0"/>
                <a:ea typeface="Fira Sans" pitchFamily="34" charset="-122"/>
                <a:cs typeface="Fira Sans" pitchFamily="34" charset="-120"/>
              </a:rPr>
              <a:t>Used to create instructions for computers, allowing developers to write software.</a:t>
            </a:r>
            <a:endParaRPr lang="en-US" sz="1735" dirty="0"/>
          </a:p>
        </p:txBody>
      </p:sp>
      <p:pic>
        <p:nvPicPr>
          <p:cNvPr id="16"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p:cNvPr>
          <p:cNvPicPr>
            <a:picLocks noChangeAspect="1"/>
          </p:cNvPicPr>
          <p:nvPr/>
        </p:nvPicPr>
        <p:blipFill>
          <a:blip r:embed="rId1"/>
          <a:stretch>
            <a:fillRect/>
          </a:stretch>
        </p:blipFill>
        <p:spPr>
          <a:xfrm>
            <a:off x="0" y="0"/>
            <a:ext cx="14630400" cy="2638901"/>
          </a:xfrm>
          <a:prstGeom prst="rect">
            <a:avLst/>
          </a:prstGeom>
        </p:spPr>
      </p:pic>
      <p:sp>
        <p:nvSpPr>
          <p:cNvPr id="5" name="Text 2"/>
          <p:cNvSpPr/>
          <p:nvPr/>
        </p:nvSpPr>
        <p:spPr>
          <a:xfrm>
            <a:off x="1549122" y="3388757"/>
            <a:ext cx="5277803" cy="659725"/>
          </a:xfrm>
          <a:prstGeom prst="rect">
            <a:avLst/>
          </a:prstGeom>
          <a:noFill/>
          <a:ln/>
        </p:spPr>
        <p:txBody>
          <a:bodyPr wrap="none" rtlCol="0" anchor="t"/>
          <a:lstStyle/>
          <a:p>
            <a:pPr indent="0" marL="0">
              <a:lnSpc>
                <a:spcPts val="5195"/>
              </a:lnSpc>
              <a:buNone/>
            </a:pPr>
            <a:r>
              <a:rPr lang="en-US" sz="4156" spc="-42" kern="0" dirty="0">
                <a:solidFill>
                  <a:srgbClr val="FA95AF"/>
                </a:solidFill>
                <a:latin typeface="Anton" pitchFamily="34" charset="0"/>
                <a:ea typeface="Anton" pitchFamily="34" charset="-122"/>
                <a:cs typeface="Anton" pitchFamily="34" charset="-120"/>
              </a:rPr>
              <a:t>Types of computers</a:t>
            </a:r>
            <a:endParaRPr lang="en-US" sz="4156" dirty="0"/>
          </a:p>
        </p:txBody>
      </p:sp>
      <p:sp>
        <p:nvSpPr>
          <p:cNvPr id="6" name="Shape 3"/>
          <p:cNvSpPr/>
          <p:nvPr/>
        </p:nvSpPr>
        <p:spPr>
          <a:xfrm>
            <a:off x="1549122" y="4365069"/>
            <a:ext cx="11532156" cy="3114675"/>
          </a:xfrm>
          <a:prstGeom prst="roundRect">
            <a:avLst>
              <a:gd name="adj" fmla="val 1017"/>
            </a:avLst>
          </a:prstGeom>
          <a:noFill/>
          <a:ln w="7620">
            <a:solidFill>
              <a:srgbClr val="FFFFFF">
                <a:alpha val="24000"/>
              </a:srgbClr>
            </a:solidFill>
            <a:prstDash val="solid"/>
          </a:ln>
        </p:spPr>
      </p:sp>
      <p:sp>
        <p:nvSpPr>
          <p:cNvPr id="7" name="Shape 4"/>
          <p:cNvSpPr/>
          <p:nvPr/>
        </p:nvSpPr>
        <p:spPr>
          <a:xfrm>
            <a:off x="1556742" y="4372689"/>
            <a:ext cx="11516916" cy="606028"/>
          </a:xfrm>
          <a:prstGeom prst="rect">
            <a:avLst/>
          </a:prstGeom>
          <a:solidFill>
            <a:srgbClr val="FFFFFF">
              <a:alpha val="4000"/>
            </a:srgbClr>
          </a:solidFill>
          <a:ln/>
        </p:spPr>
      </p:sp>
      <p:sp>
        <p:nvSpPr>
          <p:cNvPr id="8" name="Text 5"/>
          <p:cNvSpPr/>
          <p:nvPr/>
        </p:nvSpPr>
        <p:spPr>
          <a:xfrm>
            <a:off x="1767840" y="4506873"/>
            <a:ext cx="5332452" cy="337661"/>
          </a:xfrm>
          <a:prstGeom prst="rect">
            <a:avLst/>
          </a:prstGeom>
          <a:noFill/>
          <a:ln/>
        </p:spPr>
        <p:txBody>
          <a:bodyPr wrap="none" rtlCol="0" anchor="t"/>
          <a:lstStyle/>
          <a:p>
            <a:pPr indent="0" marL="0">
              <a:lnSpc>
                <a:spcPts val="2660"/>
              </a:lnSpc>
              <a:buNone/>
            </a:pPr>
            <a:r>
              <a:rPr lang="en-US" sz="1662" spc="-33" kern="0" dirty="0">
                <a:solidFill>
                  <a:srgbClr val="E0D6DE"/>
                </a:solidFill>
                <a:latin typeface="Fira Sans" pitchFamily="34" charset="0"/>
                <a:ea typeface="Fira Sans" pitchFamily="34" charset="-122"/>
                <a:cs typeface="Fira Sans" pitchFamily="34" charset="-120"/>
              </a:rPr>
              <a:t>Desktop Computers</a:t>
            </a:r>
            <a:endParaRPr lang="en-US" sz="1662" dirty="0"/>
          </a:p>
        </p:txBody>
      </p:sp>
      <p:sp>
        <p:nvSpPr>
          <p:cNvPr id="9" name="Text 6"/>
          <p:cNvSpPr/>
          <p:nvPr/>
        </p:nvSpPr>
        <p:spPr>
          <a:xfrm>
            <a:off x="7530108" y="4506873"/>
            <a:ext cx="5332452" cy="337661"/>
          </a:xfrm>
          <a:prstGeom prst="rect">
            <a:avLst/>
          </a:prstGeom>
          <a:noFill/>
          <a:ln/>
        </p:spPr>
        <p:txBody>
          <a:bodyPr wrap="none" rtlCol="0" anchor="t"/>
          <a:lstStyle/>
          <a:p>
            <a:pPr indent="0" marL="0">
              <a:lnSpc>
                <a:spcPts val="2660"/>
              </a:lnSpc>
              <a:buNone/>
            </a:pPr>
            <a:r>
              <a:rPr lang="en-US" sz="1662" spc="-33" kern="0" dirty="0">
                <a:solidFill>
                  <a:srgbClr val="E0D6DE"/>
                </a:solidFill>
                <a:latin typeface="Fira Sans" pitchFamily="34" charset="0"/>
                <a:ea typeface="Fira Sans" pitchFamily="34" charset="-122"/>
                <a:cs typeface="Fira Sans" pitchFamily="34" charset="-120"/>
              </a:rPr>
              <a:t>Powerful and versatile, designed for stationary use.</a:t>
            </a:r>
            <a:endParaRPr lang="en-US" sz="1662" dirty="0"/>
          </a:p>
        </p:txBody>
      </p:sp>
      <p:sp>
        <p:nvSpPr>
          <p:cNvPr id="10" name="Shape 7"/>
          <p:cNvSpPr/>
          <p:nvPr/>
        </p:nvSpPr>
        <p:spPr>
          <a:xfrm>
            <a:off x="1556742" y="4978717"/>
            <a:ext cx="11516916" cy="606028"/>
          </a:xfrm>
          <a:prstGeom prst="rect">
            <a:avLst/>
          </a:prstGeom>
          <a:solidFill>
            <a:srgbClr val="000000">
              <a:alpha val="4000"/>
            </a:srgbClr>
          </a:solidFill>
          <a:ln/>
        </p:spPr>
      </p:sp>
      <p:sp>
        <p:nvSpPr>
          <p:cNvPr id="11" name="Text 8"/>
          <p:cNvSpPr/>
          <p:nvPr/>
        </p:nvSpPr>
        <p:spPr>
          <a:xfrm>
            <a:off x="1767840" y="5112901"/>
            <a:ext cx="5332452" cy="337661"/>
          </a:xfrm>
          <a:prstGeom prst="rect">
            <a:avLst/>
          </a:prstGeom>
          <a:noFill/>
          <a:ln/>
        </p:spPr>
        <p:txBody>
          <a:bodyPr wrap="none" rtlCol="0" anchor="t"/>
          <a:lstStyle/>
          <a:p>
            <a:pPr indent="0" marL="0">
              <a:lnSpc>
                <a:spcPts val="2660"/>
              </a:lnSpc>
              <a:buNone/>
            </a:pPr>
            <a:r>
              <a:rPr lang="en-US" sz="1662" spc="-33" kern="0" dirty="0">
                <a:solidFill>
                  <a:srgbClr val="E0D6DE"/>
                </a:solidFill>
                <a:latin typeface="Fira Sans" pitchFamily="34" charset="0"/>
                <a:ea typeface="Fira Sans" pitchFamily="34" charset="-122"/>
                <a:cs typeface="Fira Sans" pitchFamily="34" charset="-120"/>
              </a:rPr>
              <a:t>Laptops</a:t>
            </a:r>
            <a:endParaRPr lang="en-US" sz="1662" dirty="0"/>
          </a:p>
        </p:txBody>
      </p:sp>
      <p:sp>
        <p:nvSpPr>
          <p:cNvPr id="12" name="Text 9"/>
          <p:cNvSpPr/>
          <p:nvPr/>
        </p:nvSpPr>
        <p:spPr>
          <a:xfrm>
            <a:off x="7530108" y="5112901"/>
            <a:ext cx="5332452" cy="337661"/>
          </a:xfrm>
          <a:prstGeom prst="rect">
            <a:avLst/>
          </a:prstGeom>
          <a:noFill/>
          <a:ln/>
        </p:spPr>
        <p:txBody>
          <a:bodyPr wrap="none" rtlCol="0" anchor="t"/>
          <a:lstStyle/>
          <a:p>
            <a:pPr indent="0" marL="0">
              <a:lnSpc>
                <a:spcPts val="2660"/>
              </a:lnSpc>
              <a:buNone/>
            </a:pPr>
            <a:r>
              <a:rPr lang="en-US" sz="1662" spc="-33" kern="0" dirty="0">
                <a:solidFill>
                  <a:srgbClr val="E0D6DE"/>
                </a:solidFill>
                <a:latin typeface="Fira Sans" pitchFamily="34" charset="0"/>
                <a:ea typeface="Fira Sans" pitchFamily="34" charset="-122"/>
                <a:cs typeface="Fira Sans" pitchFamily="34" charset="-120"/>
              </a:rPr>
              <a:t>Portable computers with built-in keyboards and screens.</a:t>
            </a:r>
            <a:endParaRPr lang="en-US" sz="1662" dirty="0"/>
          </a:p>
        </p:txBody>
      </p:sp>
      <p:sp>
        <p:nvSpPr>
          <p:cNvPr id="13" name="Shape 10"/>
          <p:cNvSpPr/>
          <p:nvPr/>
        </p:nvSpPr>
        <p:spPr>
          <a:xfrm>
            <a:off x="1556742" y="5584746"/>
            <a:ext cx="11516916" cy="943689"/>
          </a:xfrm>
          <a:prstGeom prst="rect">
            <a:avLst/>
          </a:prstGeom>
          <a:solidFill>
            <a:srgbClr val="FFFFFF">
              <a:alpha val="4000"/>
            </a:srgbClr>
          </a:solidFill>
          <a:ln/>
        </p:spPr>
      </p:sp>
      <p:sp>
        <p:nvSpPr>
          <p:cNvPr id="14" name="Text 11"/>
          <p:cNvSpPr/>
          <p:nvPr/>
        </p:nvSpPr>
        <p:spPr>
          <a:xfrm>
            <a:off x="1767840" y="5718929"/>
            <a:ext cx="5332452" cy="337661"/>
          </a:xfrm>
          <a:prstGeom prst="rect">
            <a:avLst/>
          </a:prstGeom>
          <a:noFill/>
          <a:ln/>
        </p:spPr>
        <p:txBody>
          <a:bodyPr wrap="none" rtlCol="0" anchor="t"/>
          <a:lstStyle/>
          <a:p>
            <a:pPr indent="0" marL="0">
              <a:lnSpc>
                <a:spcPts val="2660"/>
              </a:lnSpc>
              <a:buNone/>
            </a:pPr>
            <a:r>
              <a:rPr lang="en-US" sz="1662" spc="-33" kern="0" dirty="0">
                <a:solidFill>
                  <a:srgbClr val="E0D6DE"/>
                </a:solidFill>
                <a:latin typeface="Fira Sans" pitchFamily="34" charset="0"/>
                <a:ea typeface="Fira Sans" pitchFamily="34" charset="-122"/>
                <a:cs typeface="Fira Sans" pitchFamily="34" charset="-120"/>
              </a:rPr>
              <a:t>Tablets</a:t>
            </a:r>
            <a:endParaRPr lang="en-US" sz="1662" dirty="0"/>
          </a:p>
        </p:txBody>
      </p:sp>
      <p:sp>
        <p:nvSpPr>
          <p:cNvPr id="15" name="Text 12"/>
          <p:cNvSpPr/>
          <p:nvPr/>
        </p:nvSpPr>
        <p:spPr>
          <a:xfrm>
            <a:off x="7530108" y="5718929"/>
            <a:ext cx="5332452" cy="675323"/>
          </a:xfrm>
          <a:prstGeom prst="rect">
            <a:avLst/>
          </a:prstGeom>
          <a:noFill/>
          <a:ln/>
        </p:spPr>
        <p:txBody>
          <a:bodyPr wrap="square" rtlCol="0" anchor="t"/>
          <a:lstStyle/>
          <a:p>
            <a:pPr indent="0" marL="0">
              <a:lnSpc>
                <a:spcPts val="2660"/>
              </a:lnSpc>
              <a:buNone/>
            </a:pPr>
            <a:r>
              <a:rPr lang="en-US" sz="1662" spc="-33" kern="0" dirty="0">
                <a:solidFill>
                  <a:srgbClr val="E0D6DE"/>
                </a:solidFill>
                <a:latin typeface="Fira Sans" pitchFamily="34" charset="0"/>
                <a:ea typeface="Fira Sans" pitchFamily="34" charset="-122"/>
                <a:cs typeface="Fira Sans" pitchFamily="34" charset="-120"/>
              </a:rPr>
              <a:t>Touchscreen devices primarily used for mobile computing and entertainment.</a:t>
            </a:r>
            <a:endParaRPr lang="en-US" sz="1662" dirty="0"/>
          </a:p>
        </p:txBody>
      </p:sp>
      <p:sp>
        <p:nvSpPr>
          <p:cNvPr id="16" name="Shape 13"/>
          <p:cNvSpPr/>
          <p:nvPr/>
        </p:nvSpPr>
        <p:spPr>
          <a:xfrm>
            <a:off x="1556742" y="6528435"/>
            <a:ext cx="11516916" cy="943689"/>
          </a:xfrm>
          <a:prstGeom prst="rect">
            <a:avLst/>
          </a:prstGeom>
          <a:solidFill>
            <a:srgbClr val="000000">
              <a:alpha val="4000"/>
            </a:srgbClr>
          </a:solidFill>
          <a:ln/>
        </p:spPr>
      </p:sp>
      <p:sp>
        <p:nvSpPr>
          <p:cNvPr id="17" name="Text 14"/>
          <p:cNvSpPr/>
          <p:nvPr/>
        </p:nvSpPr>
        <p:spPr>
          <a:xfrm>
            <a:off x="1767840" y="6662618"/>
            <a:ext cx="5332452" cy="337661"/>
          </a:xfrm>
          <a:prstGeom prst="rect">
            <a:avLst/>
          </a:prstGeom>
          <a:noFill/>
          <a:ln/>
        </p:spPr>
        <p:txBody>
          <a:bodyPr wrap="none" rtlCol="0" anchor="t"/>
          <a:lstStyle/>
          <a:p>
            <a:pPr indent="0" marL="0">
              <a:lnSpc>
                <a:spcPts val="2660"/>
              </a:lnSpc>
              <a:buNone/>
            </a:pPr>
            <a:r>
              <a:rPr lang="en-US" sz="1662" spc="-33" kern="0" dirty="0">
                <a:solidFill>
                  <a:srgbClr val="E0D6DE"/>
                </a:solidFill>
                <a:latin typeface="Fira Sans" pitchFamily="34" charset="0"/>
                <a:ea typeface="Fira Sans" pitchFamily="34" charset="-122"/>
                <a:cs typeface="Fira Sans" pitchFamily="34" charset="-120"/>
              </a:rPr>
              <a:t>Smartphones</a:t>
            </a:r>
            <a:endParaRPr lang="en-US" sz="1662" dirty="0"/>
          </a:p>
        </p:txBody>
      </p:sp>
      <p:sp>
        <p:nvSpPr>
          <p:cNvPr id="18" name="Text 15"/>
          <p:cNvSpPr/>
          <p:nvPr/>
        </p:nvSpPr>
        <p:spPr>
          <a:xfrm>
            <a:off x="7530108" y="6662618"/>
            <a:ext cx="5332452" cy="675323"/>
          </a:xfrm>
          <a:prstGeom prst="rect">
            <a:avLst/>
          </a:prstGeom>
          <a:noFill/>
          <a:ln/>
        </p:spPr>
        <p:txBody>
          <a:bodyPr wrap="square" rtlCol="0" anchor="t"/>
          <a:lstStyle/>
          <a:p>
            <a:pPr indent="0" marL="0">
              <a:lnSpc>
                <a:spcPts val="2660"/>
              </a:lnSpc>
              <a:buNone/>
            </a:pPr>
            <a:r>
              <a:rPr lang="en-US" sz="1662" spc="-33" kern="0" dirty="0">
                <a:solidFill>
                  <a:srgbClr val="E0D6DE"/>
                </a:solidFill>
                <a:latin typeface="Fira Sans" pitchFamily="34" charset="0"/>
                <a:ea typeface="Fira Sans" pitchFamily="34" charset="-122"/>
                <a:cs typeface="Fira Sans" pitchFamily="34" charset="-120"/>
              </a:rPr>
              <a:t>Mobile phones with advanced computing capabilities and internet connectivity.</a:t>
            </a:r>
            <a:endParaRPr lang="en-US" sz="1662" dirty="0"/>
          </a:p>
        </p:txBody>
      </p:sp>
      <p:pic>
        <p:nvPicPr>
          <p:cNvPr id="19"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p:cNvPr>
          <p:cNvPicPr>
            <a:picLocks noChangeAspect="1"/>
          </p:cNvPicPr>
          <p:nvPr/>
        </p:nvPicPr>
        <p:blipFill>
          <a:blip r:embed="rId1"/>
          <a:stretch>
            <a:fillRect/>
          </a:stretch>
        </p:blipFill>
        <p:spPr>
          <a:xfrm>
            <a:off x="0" y="0"/>
            <a:ext cx="5486400" cy="8229600"/>
          </a:xfrm>
          <a:prstGeom prst="rect">
            <a:avLst/>
          </a:prstGeom>
        </p:spPr>
      </p:pic>
      <p:pic>
        <p:nvPicPr>
          <p:cNvPr id="5" name="Image 1" descr="preencoded.png">    </p:cNvPr>
          <p:cNvPicPr>
            <a:picLocks noChangeAspect="1"/>
          </p:cNvPicPr>
          <p:nvPr/>
        </p:nvPicPr>
        <p:blipFill>
          <a:blip r:embed="rId2"/>
          <a:stretch>
            <a:fillRect/>
          </a:stretch>
        </p:blipFill>
        <p:spPr>
          <a:xfrm>
            <a:off x="244078" y="2448758"/>
            <a:ext cx="4998125" cy="3332083"/>
          </a:xfrm>
          <a:prstGeom prst="rect">
            <a:avLst/>
          </a:prstGeom>
        </p:spPr>
      </p:pic>
      <p:sp>
        <p:nvSpPr>
          <p:cNvPr id="6" name="Text 2"/>
          <p:cNvSpPr/>
          <p:nvPr/>
        </p:nvSpPr>
        <p:spPr>
          <a:xfrm>
            <a:off x="6170057" y="537686"/>
            <a:ext cx="4883468" cy="610433"/>
          </a:xfrm>
          <a:prstGeom prst="rect">
            <a:avLst/>
          </a:prstGeom>
          <a:noFill/>
          <a:ln/>
        </p:spPr>
        <p:txBody>
          <a:bodyPr wrap="none" rtlCol="0" anchor="t"/>
          <a:lstStyle/>
          <a:p>
            <a:pPr indent="0" marL="0">
              <a:lnSpc>
                <a:spcPts val="4807"/>
              </a:lnSpc>
              <a:buNone/>
            </a:pPr>
            <a:r>
              <a:rPr lang="en-US" sz="3845" spc="-38" kern="0" dirty="0">
                <a:solidFill>
                  <a:srgbClr val="FA95AF"/>
                </a:solidFill>
                <a:latin typeface="Anton" pitchFamily="34" charset="0"/>
                <a:ea typeface="Anton" pitchFamily="34" charset="-122"/>
                <a:cs typeface="Anton" pitchFamily="34" charset="-120"/>
              </a:rPr>
              <a:t>Uses of computers</a:t>
            </a:r>
            <a:endParaRPr lang="en-US" sz="3845" dirty="0"/>
          </a:p>
        </p:txBody>
      </p:sp>
      <p:pic>
        <p:nvPicPr>
          <p:cNvPr id="7" name="Image 2" descr="preencoded.png">    </p:cNvPr>
          <p:cNvPicPr>
            <a:picLocks noChangeAspect="1"/>
          </p:cNvPicPr>
          <p:nvPr/>
        </p:nvPicPr>
        <p:blipFill>
          <a:blip r:embed="rId3"/>
          <a:stretch>
            <a:fillRect/>
          </a:stretch>
        </p:blipFill>
        <p:spPr>
          <a:xfrm>
            <a:off x="6170057" y="1441013"/>
            <a:ext cx="976670" cy="1562695"/>
          </a:xfrm>
          <a:prstGeom prst="rect">
            <a:avLst/>
          </a:prstGeom>
        </p:spPr>
      </p:pic>
      <p:sp>
        <p:nvSpPr>
          <p:cNvPr id="8" name="Text 3"/>
          <p:cNvSpPr/>
          <p:nvPr/>
        </p:nvSpPr>
        <p:spPr>
          <a:xfrm>
            <a:off x="7439620" y="1636276"/>
            <a:ext cx="2441734" cy="305157"/>
          </a:xfrm>
          <a:prstGeom prst="rect">
            <a:avLst/>
          </a:prstGeom>
          <a:noFill/>
          <a:ln/>
        </p:spPr>
        <p:txBody>
          <a:bodyPr wrap="none" rtlCol="0" anchor="t"/>
          <a:lstStyle/>
          <a:p>
            <a:pPr algn="l" indent="0" marL="0">
              <a:lnSpc>
                <a:spcPts val="2403"/>
              </a:lnSpc>
              <a:buNone/>
            </a:pPr>
            <a:r>
              <a:rPr lang="en-US" sz="1923" spc="-19" kern="0" dirty="0">
                <a:solidFill>
                  <a:srgbClr val="E0D6DE"/>
                </a:solidFill>
                <a:latin typeface="Anton" pitchFamily="34" charset="0"/>
                <a:ea typeface="Anton" pitchFamily="34" charset="-122"/>
                <a:cs typeface="Anton" pitchFamily="34" charset="-120"/>
              </a:rPr>
              <a:t>Communication</a:t>
            </a:r>
            <a:endParaRPr lang="en-US" sz="1923" dirty="0"/>
          </a:p>
        </p:txBody>
      </p:sp>
      <p:sp>
        <p:nvSpPr>
          <p:cNvPr id="9" name="Text 4"/>
          <p:cNvSpPr/>
          <p:nvPr/>
        </p:nvSpPr>
        <p:spPr>
          <a:xfrm>
            <a:off x="7439620" y="2058591"/>
            <a:ext cx="6507123" cy="312539"/>
          </a:xfrm>
          <a:prstGeom prst="rect">
            <a:avLst/>
          </a:prstGeom>
          <a:noFill/>
          <a:ln/>
        </p:spPr>
        <p:txBody>
          <a:bodyPr wrap="none" rtlCol="0" anchor="t"/>
          <a:lstStyle/>
          <a:p>
            <a:pPr algn="l" indent="0" marL="0">
              <a:lnSpc>
                <a:spcPts val="2461"/>
              </a:lnSpc>
              <a:buNone/>
            </a:pPr>
            <a:r>
              <a:rPr lang="en-US" sz="1538" spc="-31" kern="0" dirty="0">
                <a:solidFill>
                  <a:srgbClr val="E0D6DE"/>
                </a:solidFill>
                <a:latin typeface="Fira Sans" pitchFamily="34" charset="0"/>
                <a:ea typeface="Fira Sans" pitchFamily="34" charset="-122"/>
                <a:cs typeface="Fira Sans" pitchFamily="34" charset="-120"/>
              </a:rPr>
              <a:t>Email, video conferencing, social media, and instant messaging.</a:t>
            </a:r>
            <a:endParaRPr lang="en-US" sz="1538" dirty="0"/>
          </a:p>
        </p:txBody>
      </p:sp>
      <p:pic>
        <p:nvPicPr>
          <p:cNvPr id="10" name="Image 3" descr="preencoded.png">    </p:cNvPr>
          <p:cNvPicPr>
            <a:picLocks noChangeAspect="1"/>
          </p:cNvPicPr>
          <p:nvPr/>
        </p:nvPicPr>
        <p:blipFill>
          <a:blip r:embed="rId4"/>
          <a:stretch>
            <a:fillRect/>
          </a:stretch>
        </p:blipFill>
        <p:spPr>
          <a:xfrm>
            <a:off x="6170057" y="3003709"/>
            <a:ext cx="976670" cy="1562695"/>
          </a:xfrm>
          <a:prstGeom prst="rect">
            <a:avLst/>
          </a:prstGeom>
        </p:spPr>
      </p:pic>
      <p:sp>
        <p:nvSpPr>
          <p:cNvPr id="11" name="Text 5"/>
          <p:cNvSpPr/>
          <p:nvPr/>
        </p:nvSpPr>
        <p:spPr>
          <a:xfrm>
            <a:off x="7439620" y="3198971"/>
            <a:ext cx="2441734" cy="305157"/>
          </a:xfrm>
          <a:prstGeom prst="rect">
            <a:avLst/>
          </a:prstGeom>
          <a:noFill/>
          <a:ln/>
        </p:spPr>
        <p:txBody>
          <a:bodyPr wrap="none" rtlCol="0" anchor="t"/>
          <a:lstStyle/>
          <a:p>
            <a:pPr algn="l" indent="0" marL="0">
              <a:lnSpc>
                <a:spcPts val="2403"/>
              </a:lnSpc>
              <a:buNone/>
            </a:pPr>
            <a:r>
              <a:rPr lang="en-US" sz="1923" spc="-19" kern="0" dirty="0">
                <a:solidFill>
                  <a:srgbClr val="E0D6DE"/>
                </a:solidFill>
                <a:latin typeface="Anton" pitchFamily="34" charset="0"/>
                <a:ea typeface="Anton" pitchFamily="34" charset="-122"/>
                <a:cs typeface="Anton" pitchFamily="34" charset="-120"/>
              </a:rPr>
              <a:t>Education</a:t>
            </a:r>
            <a:endParaRPr lang="en-US" sz="1923" dirty="0"/>
          </a:p>
        </p:txBody>
      </p:sp>
      <p:sp>
        <p:nvSpPr>
          <p:cNvPr id="12" name="Text 6"/>
          <p:cNvSpPr/>
          <p:nvPr/>
        </p:nvSpPr>
        <p:spPr>
          <a:xfrm>
            <a:off x="7439620" y="3621286"/>
            <a:ext cx="6507123" cy="312539"/>
          </a:xfrm>
          <a:prstGeom prst="rect">
            <a:avLst/>
          </a:prstGeom>
          <a:noFill/>
          <a:ln/>
        </p:spPr>
        <p:txBody>
          <a:bodyPr wrap="none" rtlCol="0" anchor="t"/>
          <a:lstStyle/>
          <a:p>
            <a:pPr algn="l" indent="0" marL="0">
              <a:lnSpc>
                <a:spcPts val="2461"/>
              </a:lnSpc>
              <a:buNone/>
            </a:pPr>
            <a:r>
              <a:rPr lang="en-US" sz="1538" spc="-31" kern="0" dirty="0">
                <a:solidFill>
                  <a:srgbClr val="E0D6DE"/>
                </a:solidFill>
                <a:latin typeface="Fira Sans" pitchFamily="34" charset="0"/>
                <a:ea typeface="Fira Sans" pitchFamily="34" charset="-122"/>
                <a:cs typeface="Fira Sans" pitchFamily="34" charset="-120"/>
              </a:rPr>
              <a:t>Online courses, research, and educational software.</a:t>
            </a:r>
            <a:endParaRPr lang="en-US" sz="1538" dirty="0"/>
          </a:p>
        </p:txBody>
      </p:sp>
      <p:pic>
        <p:nvPicPr>
          <p:cNvPr id="13" name="Image 4" descr="preencoded.png">    </p:cNvPr>
          <p:cNvPicPr>
            <a:picLocks noChangeAspect="1"/>
          </p:cNvPicPr>
          <p:nvPr/>
        </p:nvPicPr>
        <p:blipFill>
          <a:blip r:embed="rId5"/>
          <a:stretch>
            <a:fillRect/>
          </a:stretch>
        </p:blipFill>
        <p:spPr>
          <a:xfrm>
            <a:off x="6170057" y="4566404"/>
            <a:ext cx="976670" cy="1562695"/>
          </a:xfrm>
          <a:prstGeom prst="rect">
            <a:avLst/>
          </a:prstGeom>
        </p:spPr>
      </p:pic>
      <p:sp>
        <p:nvSpPr>
          <p:cNvPr id="14" name="Text 7"/>
          <p:cNvSpPr/>
          <p:nvPr/>
        </p:nvSpPr>
        <p:spPr>
          <a:xfrm>
            <a:off x="7439620" y="4761667"/>
            <a:ext cx="2441734" cy="305157"/>
          </a:xfrm>
          <a:prstGeom prst="rect">
            <a:avLst/>
          </a:prstGeom>
          <a:noFill/>
          <a:ln/>
        </p:spPr>
        <p:txBody>
          <a:bodyPr wrap="none" rtlCol="0" anchor="t"/>
          <a:lstStyle/>
          <a:p>
            <a:pPr algn="l" indent="0" marL="0">
              <a:lnSpc>
                <a:spcPts val="2403"/>
              </a:lnSpc>
              <a:buNone/>
            </a:pPr>
            <a:r>
              <a:rPr lang="en-US" sz="1923" spc="-19" kern="0" dirty="0">
                <a:solidFill>
                  <a:srgbClr val="E0D6DE"/>
                </a:solidFill>
                <a:latin typeface="Anton" pitchFamily="34" charset="0"/>
                <a:ea typeface="Anton" pitchFamily="34" charset="-122"/>
                <a:cs typeface="Anton" pitchFamily="34" charset="-120"/>
              </a:rPr>
              <a:t>Entertainment</a:t>
            </a:r>
            <a:endParaRPr lang="en-US" sz="1923" dirty="0"/>
          </a:p>
        </p:txBody>
      </p:sp>
      <p:sp>
        <p:nvSpPr>
          <p:cNvPr id="15" name="Text 8"/>
          <p:cNvSpPr/>
          <p:nvPr/>
        </p:nvSpPr>
        <p:spPr>
          <a:xfrm>
            <a:off x="7439620" y="5183981"/>
            <a:ext cx="6507123" cy="312539"/>
          </a:xfrm>
          <a:prstGeom prst="rect">
            <a:avLst/>
          </a:prstGeom>
          <a:noFill/>
          <a:ln/>
        </p:spPr>
        <p:txBody>
          <a:bodyPr wrap="none" rtlCol="0" anchor="t"/>
          <a:lstStyle/>
          <a:p>
            <a:pPr algn="l" indent="0" marL="0">
              <a:lnSpc>
                <a:spcPts val="2461"/>
              </a:lnSpc>
              <a:buNone/>
            </a:pPr>
            <a:r>
              <a:rPr lang="en-US" sz="1538" spc="-31" kern="0" dirty="0">
                <a:solidFill>
                  <a:srgbClr val="E0D6DE"/>
                </a:solidFill>
                <a:latin typeface="Fira Sans" pitchFamily="34" charset="0"/>
                <a:ea typeface="Fira Sans" pitchFamily="34" charset="-122"/>
                <a:cs typeface="Fira Sans" pitchFamily="34" charset="-120"/>
              </a:rPr>
              <a:t>Gaming, streaming movies and music, and virtual reality experiences.</a:t>
            </a:r>
            <a:endParaRPr lang="en-US" sz="1538" dirty="0"/>
          </a:p>
        </p:txBody>
      </p:sp>
      <p:pic>
        <p:nvPicPr>
          <p:cNvPr id="16" name="Image 5" descr="preencoded.png">    </p:cNvPr>
          <p:cNvPicPr>
            <a:picLocks noChangeAspect="1"/>
          </p:cNvPicPr>
          <p:nvPr/>
        </p:nvPicPr>
        <p:blipFill>
          <a:blip r:embed="rId6"/>
          <a:stretch>
            <a:fillRect/>
          </a:stretch>
        </p:blipFill>
        <p:spPr>
          <a:xfrm>
            <a:off x="6170057" y="6129099"/>
            <a:ext cx="976670" cy="1562695"/>
          </a:xfrm>
          <a:prstGeom prst="rect">
            <a:avLst/>
          </a:prstGeom>
        </p:spPr>
      </p:pic>
      <p:sp>
        <p:nvSpPr>
          <p:cNvPr id="17" name="Text 9"/>
          <p:cNvSpPr/>
          <p:nvPr/>
        </p:nvSpPr>
        <p:spPr>
          <a:xfrm>
            <a:off x="7439620" y="6324362"/>
            <a:ext cx="2441734" cy="305157"/>
          </a:xfrm>
          <a:prstGeom prst="rect">
            <a:avLst/>
          </a:prstGeom>
          <a:noFill/>
          <a:ln/>
        </p:spPr>
        <p:txBody>
          <a:bodyPr wrap="none" rtlCol="0" anchor="t"/>
          <a:lstStyle/>
          <a:p>
            <a:pPr algn="l" indent="0" marL="0">
              <a:lnSpc>
                <a:spcPts val="2403"/>
              </a:lnSpc>
              <a:buNone/>
            </a:pPr>
            <a:r>
              <a:rPr lang="en-US" sz="1923" spc="-19" kern="0" dirty="0">
                <a:solidFill>
                  <a:srgbClr val="E0D6DE"/>
                </a:solidFill>
                <a:latin typeface="Anton" pitchFamily="34" charset="0"/>
                <a:ea typeface="Anton" pitchFamily="34" charset="-122"/>
                <a:cs typeface="Anton" pitchFamily="34" charset="-120"/>
              </a:rPr>
              <a:t>Work</a:t>
            </a:r>
            <a:endParaRPr lang="en-US" sz="1923" dirty="0"/>
          </a:p>
        </p:txBody>
      </p:sp>
      <p:sp>
        <p:nvSpPr>
          <p:cNvPr id="18" name="Text 10"/>
          <p:cNvSpPr/>
          <p:nvPr/>
        </p:nvSpPr>
        <p:spPr>
          <a:xfrm>
            <a:off x="7439620" y="6746677"/>
            <a:ext cx="6507123" cy="312539"/>
          </a:xfrm>
          <a:prstGeom prst="rect">
            <a:avLst/>
          </a:prstGeom>
          <a:noFill/>
          <a:ln/>
        </p:spPr>
        <p:txBody>
          <a:bodyPr wrap="none" rtlCol="0" anchor="t"/>
          <a:lstStyle/>
          <a:p>
            <a:pPr algn="l" indent="0" marL="0">
              <a:lnSpc>
                <a:spcPts val="2461"/>
              </a:lnSpc>
              <a:buNone/>
            </a:pPr>
            <a:r>
              <a:rPr lang="en-US" sz="1538" spc="-31" kern="0" dirty="0">
                <a:solidFill>
                  <a:srgbClr val="E0D6DE"/>
                </a:solidFill>
                <a:latin typeface="Fira Sans" pitchFamily="34" charset="0"/>
                <a:ea typeface="Fira Sans" pitchFamily="34" charset="-122"/>
                <a:cs typeface="Fira Sans" pitchFamily="34" charset="-120"/>
              </a:rPr>
              <a:t>Office applications, data analysis, and business management tools.</a:t>
            </a:r>
            <a:endParaRPr lang="en-US" sz="1538" dirty="0"/>
          </a:p>
        </p:txBody>
      </p:sp>
      <p:pic>
        <p:nvPicPr>
          <p:cNvPr id="19" name="Image 6" descr="preencoded.png">
            <a:hlinkClick r:id="rId8" tooltip=""/>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Slide 1</vt:lpstr>
      <vt:lpstr>Slide 2</vt:lpstr>
      <vt:lpstr>Slide 3</vt:lpstr>
      <vt:lpstr>Slide 4</vt:lpstr>
      <vt:lpstr>Slide 5</vt:lpstr>
      <vt:lpstr>Slide 6</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2024-08-07T15:20:29Z</dcterms:created>
  <dcterms:modified xsi:type="dcterms:W3CDTF">2024-08-07T15:20:29Z</dcterms:modified>
</cp:coreProperties>
</file>