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12/9/13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modules/contrib/doc/facerec/facerec_tutorial.html" TargetMode="External"/><Relationship Id="rId4" Type="http://schemas.openxmlformats.org/officeDocument/2006/relationships/hyperlink" Target="http://www.cse.psu.edu/~rcollins/CSE486/lecture32.pdf" TargetMode="External"/><Relationship Id="rId5" Type="http://schemas.openxmlformats.org/officeDocument/2006/relationships/hyperlink" Target="http://en.wikipedia.org/wiki/Eigenfac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onos.rutgers.edu/~meer/UGRAD/cv19pcaface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600" dirty="0" smtClean="0"/>
              <a:t>The </a:t>
            </a:r>
            <a:r>
              <a:rPr lang="en-US" sz="5600" dirty="0" err="1" smtClean="0"/>
              <a:t>EigenFacebook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Craig Perkins, Jeff </a:t>
            </a:r>
            <a:r>
              <a:rPr lang="en-US" sz="1800" dirty="0" err="1" smtClean="0"/>
              <a:t>Rabinowitz</a:t>
            </a:r>
            <a:r>
              <a:rPr lang="en-US" sz="1800" dirty="0" smtClean="0"/>
              <a:t>, Cory Pisano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59" y="220892"/>
            <a:ext cx="5842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0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200" dirty="0" smtClean="0"/>
              <a:t>References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http://cronos.rutgers.edu/~meer/UGRAD</a:t>
            </a:r>
            <a:r>
              <a:rPr lang="en-US">
                <a:hlinkClick r:id="rId2"/>
              </a:rPr>
              <a:t>/</a:t>
            </a:r>
            <a:r>
              <a:rPr lang="en-US" smtClean="0">
                <a:hlinkClick r:id="rId2"/>
              </a:rPr>
              <a:t>cv19pcaface.pdf</a:t>
            </a:r>
            <a:endParaRPr lang="en-US" dirty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://docs.opencv.org/modules/contrib/doc/facerec/</a:t>
            </a:r>
            <a:r>
              <a:rPr lang="en-US" dirty="0" smtClean="0">
                <a:hlinkClick r:id="rId3"/>
              </a:rPr>
              <a:t>facerec_tutorial.html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http://www.cse.psu.edu/~rcollins/CSE486/lecture32.</a:t>
            </a:r>
            <a:r>
              <a:rPr lang="en-US" dirty="0" smtClean="0">
                <a:hlinkClick r:id="rId4"/>
              </a:rPr>
              <a:t>pdf</a:t>
            </a:r>
            <a:endParaRPr lang="en-US" dirty="0" smtClean="0"/>
          </a:p>
          <a:p>
            <a:r>
              <a:rPr lang="en-US" dirty="0">
                <a:hlinkClick r:id="rId5"/>
              </a:rPr>
              <a:t>http://en.wikipedia.org/wiki/</a:t>
            </a:r>
            <a:r>
              <a:rPr lang="en-US" dirty="0" smtClean="0">
                <a:hlinkClick r:id="rId5"/>
              </a:rPr>
              <a:t>Eigenface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78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600" dirty="0" smtClean="0"/>
              <a:t>Overview</a:t>
            </a: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</a:t>
            </a:r>
            <a:r>
              <a:rPr lang="en-US" dirty="0" err="1" smtClean="0"/>
              <a:t>Eigenface</a:t>
            </a:r>
            <a:r>
              <a:rPr lang="en-US" dirty="0" smtClean="0"/>
              <a:t>?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Eigenfaces</a:t>
            </a:r>
            <a:r>
              <a:rPr lang="en-US" dirty="0" smtClean="0"/>
              <a:t> for facial recognition</a:t>
            </a:r>
          </a:p>
          <a:p>
            <a:r>
              <a:rPr lang="en-US" dirty="0" smtClean="0"/>
              <a:t>Face Recognition GUI written in MATLAB</a:t>
            </a:r>
          </a:p>
          <a:p>
            <a:r>
              <a:rPr lang="en-US" dirty="0" smtClean="0"/>
              <a:t>Image Processing for </a:t>
            </a:r>
            <a:r>
              <a:rPr lang="en-US" dirty="0" err="1" smtClean="0"/>
              <a:t>Eigenfaces</a:t>
            </a:r>
            <a:endParaRPr lang="en-US" dirty="0" smtClean="0"/>
          </a:p>
          <a:p>
            <a:r>
              <a:rPr lang="en-US" dirty="0" smtClean="0"/>
              <a:t>GUI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421" y="3852056"/>
            <a:ext cx="2097530" cy="250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200" dirty="0" smtClean="0"/>
              <a:t>What is an </a:t>
            </a:r>
            <a:r>
              <a:rPr lang="en-US" sz="5200" dirty="0" err="1" smtClean="0"/>
              <a:t>Eigenface</a:t>
            </a:r>
            <a:r>
              <a:rPr lang="en-US" sz="5200" dirty="0" smtClean="0"/>
              <a:t>?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Eigenfaces</a:t>
            </a:r>
            <a:r>
              <a:rPr lang="en-US" dirty="0"/>
              <a:t> is the name given to a set of eigenvectors when they are used in the computer vision problem of human face </a:t>
            </a:r>
            <a:r>
              <a:rPr lang="en-US" dirty="0" smtClean="0"/>
              <a:t>recognition.</a:t>
            </a:r>
          </a:p>
          <a:p>
            <a:r>
              <a:rPr lang="en-US" dirty="0"/>
              <a:t>Developed in 1987 by </a:t>
            </a:r>
            <a:r>
              <a:rPr lang="en-US" dirty="0" err="1"/>
              <a:t>Sirovich</a:t>
            </a:r>
            <a:r>
              <a:rPr lang="en-US" dirty="0"/>
              <a:t> and </a:t>
            </a:r>
            <a:r>
              <a:rPr lang="en-US" dirty="0" smtClean="0"/>
              <a:t>Kirby. </a:t>
            </a:r>
          </a:p>
          <a:p>
            <a:r>
              <a:rPr lang="en-US" dirty="0" smtClean="0"/>
              <a:t>Generated by performing Principal </a:t>
            </a:r>
            <a:r>
              <a:rPr lang="en-US" dirty="0"/>
              <a:t>Component Analysis on a large set of images depicting different human </a:t>
            </a:r>
            <a:r>
              <a:rPr lang="en-US" dirty="0" smtClean="0"/>
              <a:t>faces.</a:t>
            </a:r>
          </a:p>
          <a:p>
            <a:r>
              <a:rPr lang="en-US" dirty="0" smtClean="0"/>
              <a:t>Can be considered a set of “standardized face ingredients”</a:t>
            </a:r>
          </a:p>
          <a:p>
            <a:r>
              <a:rPr lang="en-US" dirty="0" smtClean="0"/>
              <a:t>Any face can be reconstructed from a linear combination of </a:t>
            </a:r>
            <a:r>
              <a:rPr lang="en-US" dirty="0" err="1" smtClean="0"/>
              <a:t>Eigenfaces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13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200" dirty="0" smtClean="0"/>
              <a:t>Pictures</a:t>
            </a:r>
            <a:endParaRPr lang="en-US" sz="5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782" y="1794744"/>
            <a:ext cx="4253559" cy="31316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48" y="2706600"/>
            <a:ext cx="3903734" cy="380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6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200" dirty="0" smtClean="0"/>
              <a:t>Face Recognition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new face is presented to the system for classification, its own weights are found by projecting the image onto the collection of </a:t>
            </a:r>
            <a:r>
              <a:rPr lang="en-US" dirty="0" err="1" smtClean="0"/>
              <a:t>eigenfaces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find the closest subject it uses a nearest neighbor algorithm to find the minimum of the Euclidean distance.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77" y="4234298"/>
            <a:ext cx="6244977" cy="216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5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200" dirty="0" smtClean="0"/>
              <a:t>Algorithm for Recognition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Align training images </a:t>
            </a:r>
            <a:r>
              <a:rPr lang="en-US" dirty="0" smtClean="0"/>
              <a:t>x1</a:t>
            </a:r>
            <a:r>
              <a:rPr lang="en-US" dirty="0"/>
              <a:t>, </a:t>
            </a:r>
            <a:r>
              <a:rPr lang="en-US" dirty="0" smtClean="0"/>
              <a:t>x2</a:t>
            </a:r>
            <a:r>
              <a:rPr lang="en-US" dirty="0"/>
              <a:t>, …, </a:t>
            </a:r>
            <a:r>
              <a:rPr lang="en-US" dirty="0" err="1"/>
              <a:t>xN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Compute average face u = 1/N </a:t>
            </a:r>
            <a:r>
              <a:rPr lang="en-US" dirty="0" err="1"/>
              <a:t>Σ</a:t>
            </a:r>
            <a:r>
              <a:rPr lang="en-US" dirty="0"/>
              <a:t> </a:t>
            </a:r>
            <a:r>
              <a:rPr lang="en-US" dirty="0" smtClean="0"/>
              <a:t>xi</a:t>
            </a:r>
          </a:p>
          <a:p>
            <a:r>
              <a:rPr lang="en-US" dirty="0"/>
              <a:t>Compute the difference image </a:t>
            </a:r>
            <a:r>
              <a:rPr lang="en-US" dirty="0" err="1" smtClean="0"/>
              <a:t>φi</a:t>
            </a:r>
            <a:r>
              <a:rPr lang="en-US" dirty="0"/>
              <a:t>= </a:t>
            </a:r>
            <a:r>
              <a:rPr lang="en-US" dirty="0" smtClean="0"/>
              <a:t>xi – </a:t>
            </a:r>
            <a:r>
              <a:rPr lang="en-US" dirty="0"/>
              <a:t>u </a:t>
            </a:r>
            <a:endParaRPr lang="en-US" dirty="0" smtClean="0"/>
          </a:p>
          <a:p>
            <a:r>
              <a:rPr lang="en-US" dirty="0"/>
              <a:t>Compute the covariance matrix (total scatter matrix</a:t>
            </a:r>
            <a:r>
              <a:rPr lang="en-US" dirty="0" smtClean="0"/>
              <a:t>)</a:t>
            </a:r>
          </a:p>
          <a:p>
            <a:r>
              <a:rPr lang="en-US" dirty="0"/>
              <a:t>Compute the eigenvectors of the covariance </a:t>
            </a:r>
            <a:r>
              <a:rPr lang="en-US" dirty="0" smtClean="0"/>
              <a:t>matrix</a:t>
            </a:r>
          </a:p>
          <a:p>
            <a:r>
              <a:rPr lang="en-US" dirty="0"/>
              <a:t>Compute training projections in subspace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42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200" dirty="0" smtClean="0"/>
              <a:t>The </a:t>
            </a:r>
            <a:r>
              <a:rPr lang="en-US" sz="5200" dirty="0" err="1" smtClean="0"/>
              <a:t>EigenFacebook</a:t>
            </a:r>
            <a:r>
              <a:rPr lang="en-US" sz="5200" dirty="0" smtClean="0"/>
              <a:t> GUI</a:t>
            </a:r>
            <a:endParaRPr lang="en-US" sz="5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364" y="2068964"/>
            <a:ext cx="4788238" cy="418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23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200" dirty="0" smtClean="0"/>
              <a:t>Limitations and Alternatives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Experiments in the original </a:t>
            </a:r>
            <a:r>
              <a:rPr lang="en-US" dirty="0" err="1"/>
              <a:t>Eigenface</a:t>
            </a:r>
            <a:r>
              <a:rPr lang="en-US" dirty="0"/>
              <a:t> paper presented the following results: an average of </a:t>
            </a:r>
            <a:r>
              <a:rPr lang="en-US" dirty="0">
                <a:latin typeface="Andale Mono"/>
                <a:cs typeface="Andale Mono"/>
              </a:rPr>
              <a:t>96</a:t>
            </a:r>
            <a:r>
              <a:rPr lang="en-US" dirty="0"/>
              <a:t>% with light variation, </a:t>
            </a:r>
            <a:r>
              <a:rPr lang="en-US" dirty="0">
                <a:latin typeface="Andale Mono"/>
                <a:cs typeface="Andale Mono"/>
              </a:rPr>
              <a:t>85</a:t>
            </a:r>
            <a:r>
              <a:rPr lang="en-US" dirty="0"/>
              <a:t>% with orientation variation, and </a:t>
            </a:r>
            <a:r>
              <a:rPr lang="en-US" dirty="0" smtClean="0">
                <a:latin typeface="Andale Mono"/>
                <a:cs typeface="Andale Mono"/>
              </a:rPr>
              <a:t>64</a:t>
            </a:r>
            <a:r>
              <a:rPr lang="en-US" dirty="0" smtClean="0"/>
              <a:t>% </a:t>
            </a:r>
            <a:r>
              <a:rPr lang="en-US" dirty="0"/>
              <a:t>with size variation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Alternatives include </a:t>
            </a:r>
            <a:r>
              <a:rPr lang="en-US" dirty="0" err="1" smtClean="0"/>
              <a:t>Fisherfaces</a:t>
            </a:r>
            <a:r>
              <a:rPr lang="en-US" dirty="0" smtClean="0"/>
              <a:t>, Linear Discriminate Analysis, Hidden Markov Model and others.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532" y="4073084"/>
            <a:ext cx="3039539" cy="2370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52" y="4073084"/>
            <a:ext cx="3094758" cy="241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63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200" dirty="0" smtClean="0"/>
              <a:t>GUI Demo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67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209</TotalTime>
  <Words>318</Words>
  <Application>Microsoft Macintosh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Pixel</vt:lpstr>
      <vt:lpstr>The EigenFacebook </vt:lpstr>
      <vt:lpstr>Overview</vt:lpstr>
      <vt:lpstr>What is an Eigenface?</vt:lpstr>
      <vt:lpstr>Pictures</vt:lpstr>
      <vt:lpstr>Face Recognition</vt:lpstr>
      <vt:lpstr>Algorithm for Recognition</vt:lpstr>
      <vt:lpstr>The EigenFacebook GUI</vt:lpstr>
      <vt:lpstr>Limitations and Alternatives</vt:lpstr>
      <vt:lpstr>GUI Demo</vt:lpstr>
      <vt:lpstr>References</vt:lpstr>
    </vt:vector>
  </TitlesOfParts>
  <Company>Rutgers School of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EigenFacebook </dc:title>
  <dc:creator>Craig Perkins</dc:creator>
  <cp:lastModifiedBy>Craig Perkins</cp:lastModifiedBy>
  <cp:revision>29</cp:revision>
  <dcterms:created xsi:type="dcterms:W3CDTF">2013-12-10T00:51:49Z</dcterms:created>
  <dcterms:modified xsi:type="dcterms:W3CDTF">2013-12-10T04:23:19Z</dcterms:modified>
</cp:coreProperties>
</file>