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270" r:id="rId2"/>
  </p:sldIdLst>
  <p:sldSz cx="14479588" cy="9966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C0AC"/>
    <a:srgbClr val="D2C1A7"/>
    <a:srgbClr val="D0BEAA"/>
    <a:srgbClr val="B2B2FF"/>
    <a:srgbClr val="6363FE"/>
    <a:srgbClr val="FD3939"/>
    <a:srgbClr val="F3A1A3"/>
    <a:srgbClr val="FAD6D6"/>
    <a:srgbClr val="DCEAF7"/>
    <a:srgbClr val="F7F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78" autoAdjust="0"/>
  </p:normalViewPr>
  <p:slideViewPr>
    <p:cSldViewPr snapToGrid="0">
      <p:cViewPr>
        <p:scale>
          <a:sx n="66" d="100"/>
          <a:sy n="66" d="100"/>
        </p:scale>
        <p:origin x="26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AF4AB-E73C-464A-B229-608CB7223243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7450" y="1143000"/>
            <a:ext cx="4483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99D3E-0A34-4DC1-BFFA-DB9059E4A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90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EDC72-DC90-CB58-811B-0D16AF851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2BC642-0FDB-2800-AEFE-A2861F5D0D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87450" y="1143000"/>
            <a:ext cx="44831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60DC62-EC96-FA0E-D42B-5AEFCDA8FE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C6E1C-40DF-8CEF-B3FF-BD2696A1B6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599D3E-0A34-4DC1-BFFA-DB9059E4A8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3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969" y="1631063"/>
            <a:ext cx="12307650" cy="3469758"/>
          </a:xfrm>
        </p:spPr>
        <p:txBody>
          <a:bodyPr anchor="b"/>
          <a:lstStyle>
            <a:lvl1pPr algn="ctr">
              <a:defRPr sz="8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9949" y="5234628"/>
            <a:ext cx="10859691" cy="2406221"/>
          </a:xfrm>
        </p:spPr>
        <p:txBody>
          <a:bodyPr/>
          <a:lstStyle>
            <a:lvl1pPr marL="0" indent="0" algn="ctr">
              <a:buNone/>
              <a:defRPr sz="3488"/>
            </a:lvl1pPr>
            <a:lvl2pPr marL="664403" indent="0" algn="ctr">
              <a:buNone/>
              <a:defRPr sz="2906"/>
            </a:lvl2pPr>
            <a:lvl3pPr marL="1328806" indent="0" algn="ctr">
              <a:buNone/>
              <a:defRPr sz="2616"/>
            </a:lvl3pPr>
            <a:lvl4pPr marL="1993209" indent="0" algn="ctr">
              <a:buNone/>
              <a:defRPr sz="2325"/>
            </a:lvl4pPr>
            <a:lvl5pPr marL="2657612" indent="0" algn="ctr">
              <a:buNone/>
              <a:defRPr sz="2325"/>
            </a:lvl5pPr>
            <a:lvl6pPr marL="3322015" indent="0" algn="ctr">
              <a:buNone/>
              <a:defRPr sz="2325"/>
            </a:lvl6pPr>
            <a:lvl7pPr marL="3986418" indent="0" algn="ctr">
              <a:buNone/>
              <a:defRPr sz="2325"/>
            </a:lvl7pPr>
            <a:lvl8pPr marL="4650821" indent="0" algn="ctr">
              <a:buNone/>
              <a:defRPr sz="2325"/>
            </a:lvl8pPr>
            <a:lvl9pPr marL="5315224" indent="0" algn="ctr">
              <a:buNone/>
              <a:defRPr sz="232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17C2-2E0D-415C-B8A8-45B776877F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C2FD-F4F9-4CB8-B944-C7E9F9338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7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17C2-2E0D-415C-B8A8-45B776877F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C2FD-F4F9-4CB8-B944-C7E9F9338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0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956" y="530614"/>
            <a:ext cx="3122161" cy="844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5472" y="530614"/>
            <a:ext cx="9185489" cy="844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17C2-2E0D-415C-B8A8-45B776877F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C2FD-F4F9-4CB8-B944-C7E9F9338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17C2-2E0D-415C-B8A8-45B776877F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C2FD-F4F9-4CB8-B944-C7E9F9338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9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931" y="2484663"/>
            <a:ext cx="12488645" cy="4145714"/>
          </a:xfrm>
        </p:spPr>
        <p:txBody>
          <a:bodyPr anchor="b"/>
          <a:lstStyle>
            <a:lvl1pPr>
              <a:defRPr sz="8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931" y="6669597"/>
            <a:ext cx="12488645" cy="2180133"/>
          </a:xfrm>
        </p:spPr>
        <p:txBody>
          <a:bodyPr/>
          <a:lstStyle>
            <a:lvl1pPr marL="0" indent="0">
              <a:buNone/>
              <a:defRPr sz="3488">
                <a:solidFill>
                  <a:schemeClr val="tx1">
                    <a:tint val="82000"/>
                  </a:schemeClr>
                </a:solidFill>
              </a:defRPr>
            </a:lvl1pPr>
            <a:lvl2pPr marL="664403" indent="0">
              <a:buNone/>
              <a:defRPr sz="2906">
                <a:solidFill>
                  <a:schemeClr val="tx1">
                    <a:tint val="82000"/>
                  </a:schemeClr>
                </a:solidFill>
              </a:defRPr>
            </a:lvl2pPr>
            <a:lvl3pPr marL="1328806" indent="0">
              <a:buNone/>
              <a:defRPr sz="2616">
                <a:solidFill>
                  <a:schemeClr val="tx1">
                    <a:tint val="82000"/>
                  </a:schemeClr>
                </a:solidFill>
              </a:defRPr>
            </a:lvl3pPr>
            <a:lvl4pPr marL="1993209" indent="0">
              <a:buNone/>
              <a:defRPr sz="2325">
                <a:solidFill>
                  <a:schemeClr val="tx1">
                    <a:tint val="82000"/>
                  </a:schemeClr>
                </a:solidFill>
              </a:defRPr>
            </a:lvl4pPr>
            <a:lvl5pPr marL="2657612" indent="0">
              <a:buNone/>
              <a:defRPr sz="2325">
                <a:solidFill>
                  <a:schemeClr val="tx1">
                    <a:tint val="82000"/>
                  </a:schemeClr>
                </a:solidFill>
              </a:defRPr>
            </a:lvl5pPr>
            <a:lvl6pPr marL="3322015" indent="0">
              <a:buNone/>
              <a:defRPr sz="2325">
                <a:solidFill>
                  <a:schemeClr val="tx1">
                    <a:tint val="82000"/>
                  </a:schemeClr>
                </a:solidFill>
              </a:defRPr>
            </a:lvl6pPr>
            <a:lvl7pPr marL="3986418" indent="0">
              <a:buNone/>
              <a:defRPr sz="2325">
                <a:solidFill>
                  <a:schemeClr val="tx1">
                    <a:tint val="82000"/>
                  </a:schemeClr>
                </a:solidFill>
              </a:defRPr>
            </a:lvl7pPr>
            <a:lvl8pPr marL="4650821" indent="0">
              <a:buNone/>
              <a:defRPr sz="2325">
                <a:solidFill>
                  <a:schemeClr val="tx1">
                    <a:tint val="82000"/>
                  </a:schemeClr>
                </a:solidFill>
              </a:defRPr>
            </a:lvl8pPr>
            <a:lvl9pPr marL="5315224" indent="0">
              <a:buNone/>
              <a:defRPr sz="232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17C2-2E0D-415C-B8A8-45B776877F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C2FD-F4F9-4CB8-B944-C7E9F9338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4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5472" y="2653072"/>
            <a:ext cx="6153825" cy="63235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30291" y="2653072"/>
            <a:ext cx="6153825" cy="63235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17C2-2E0D-415C-B8A8-45B776877F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C2FD-F4F9-4CB8-B944-C7E9F9338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9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357" y="530617"/>
            <a:ext cx="12488645" cy="1926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7359" y="2443135"/>
            <a:ext cx="6125543" cy="1197342"/>
          </a:xfrm>
        </p:spPr>
        <p:txBody>
          <a:bodyPr anchor="b"/>
          <a:lstStyle>
            <a:lvl1pPr marL="0" indent="0">
              <a:buNone/>
              <a:defRPr sz="3488" b="1"/>
            </a:lvl1pPr>
            <a:lvl2pPr marL="664403" indent="0">
              <a:buNone/>
              <a:defRPr sz="2906" b="1"/>
            </a:lvl2pPr>
            <a:lvl3pPr marL="1328806" indent="0">
              <a:buNone/>
              <a:defRPr sz="2616" b="1"/>
            </a:lvl3pPr>
            <a:lvl4pPr marL="1993209" indent="0">
              <a:buNone/>
              <a:defRPr sz="2325" b="1"/>
            </a:lvl4pPr>
            <a:lvl5pPr marL="2657612" indent="0">
              <a:buNone/>
              <a:defRPr sz="2325" b="1"/>
            </a:lvl5pPr>
            <a:lvl6pPr marL="3322015" indent="0">
              <a:buNone/>
              <a:defRPr sz="2325" b="1"/>
            </a:lvl6pPr>
            <a:lvl7pPr marL="3986418" indent="0">
              <a:buNone/>
              <a:defRPr sz="2325" b="1"/>
            </a:lvl7pPr>
            <a:lvl8pPr marL="4650821" indent="0">
              <a:buNone/>
              <a:defRPr sz="2325" b="1"/>
            </a:lvl8pPr>
            <a:lvl9pPr marL="5315224" indent="0">
              <a:buNone/>
              <a:defRPr sz="23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7359" y="3640477"/>
            <a:ext cx="6125543" cy="5354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30292" y="2443135"/>
            <a:ext cx="6155711" cy="1197342"/>
          </a:xfrm>
        </p:spPr>
        <p:txBody>
          <a:bodyPr anchor="b"/>
          <a:lstStyle>
            <a:lvl1pPr marL="0" indent="0">
              <a:buNone/>
              <a:defRPr sz="3488" b="1"/>
            </a:lvl1pPr>
            <a:lvl2pPr marL="664403" indent="0">
              <a:buNone/>
              <a:defRPr sz="2906" b="1"/>
            </a:lvl2pPr>
            <a:lvl3pPr marL="1328806" indent="0">
              <a:buNone/>
              <a:defRPr sz="2616" b="1"/>
            </a:lvl3pPr>
            <a:lvl4pPr marL="1993209" indent="0">
              <a:buNone/>
              <a:defRPr sz="2325" b="1"/>
            </a:lvl4pPr>
            <a:lvl5pPr marL="2657612" indent="0">
              <a:buNone/>
              <a:defRPr sz="2325" b="1"/>
            </a:lvl5pPr>
            <a:lvl6pPr marL="3322015" indent="0">
              <a:buNone/>
              <a:defRPr sz="2325" b="1"/>
            </a:lvl6pPr>
            <a:lvl7pPr marL="3986418" indent="0">
              <a:buNone/>
              <a:defRPr sz="2325" b="1"/>
            </a:lvl7pPr>
            <a:lvl8pPr marL="4650821" indent="0">
              <a:buNone/>
              <a:defRPr sz="2325" b="1"/>
            </a:lvl8pPr>
            <a:lvl9pPr marL="5315224" indent="0">
              <a:buNone/>
              <a:defRPr sz="23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30292" y="3640477"/>
            <a:ext cx="6155711" cy="5354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17C2-2E0D-415C-B8A8-45B776877F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C2FD-F4F9-4CB8-B944-C7E9F9338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17C2-2E0D-415C-B8A8-45B776877F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C2FD-F4F9-4CB8-B944-C7E9F9338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9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17C2-2E0D-415C-B8A8-45B776877F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C2FD-F4F9-4CB8-B944-C7E9F9338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2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358" y="664422"/>
            <a:ext cx="4670044" cy="2325476"/>
          </a:xfrm>
        </p:spPr>
        <p:txBody>
          <a:bodyPr anchor="b"/>
          <a:lstStyle>
            <a:lvl1pPr>
              <a:defRPr sz="46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5711" y="1434969"/>
            <a:ext cx="7330291" cy="7082550"/>
          </a:xfrm>
        </p:spPr>
        <p:txBody>
          <a:bodyPr/>
          <a:lstStyle>
            <a:lvl1pPr>
              <a:defRPr sz="4650"/>
            </a:lvl1pPr>
            <a:lvl2pPr>
              <a:defRPr sz="4069"/>
            </a:lvl2pPr>
            <a:lvl3pPr>
              <a:defRPr sz="3488"/>
            </a:lvl3pPr>
            <a:lvl4pPr>
              <a:defRPr sz="2906"/>
            </a:lvl4pPr>
            <a:lvl5pPr>
              <a:defRPr sz="2906"/>
            </a:lvl5pPr>
            <a:lvl6pPr>
              <a:defRPr sz="2906"/>
            </a:lvl6pPr>
            <a:lvl7pPr>
              <a:defRPr sz="2906"/>
            </a:lvl7pPr>
            <a:lvl8pPr>
              <a:defRPr sz="2906"/>
            </a:lvl8pPr>
            <a:lvl9pPr>
              <a:defRPr sz="2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7358" y="2989897"/>
            <a:ext cx="4670044" cy="5539155"/>
          </a:xfrm>
        </p:spPr>
        <p:txBody>
          <a:bodyPr/>
          <a:lstStyle>
            <a:lvl1pPr marL="0" indent="0">
              <a:buNone/>
              <a:defRPr sz="2325"/>
            </a:lvl1pPr>
            <a:lvl2pPr marL="664403" indent="0">
              <a:buNone/>
              <a:defRPr sz="2034"/>
            </a:lvl2pPr>
            <a:lvl3pPr marL="1328806" indent="0">
              <a:buNone/>
              <a:defRPr sz="1744"/>
            </a:lvl3pPr>
            <a:lvl4pPr marL="1993209" indent="0">
              <a:buNone/>
              <a:defRPr sz="1453"/>
            </a:lvl4pPr>
            <a:lvl5pPr marL="2657612" indent="0">
              <a:buNone/>
              <a:defRPr sz="1453"/>
            </a:lvl5pPr>
            <a:lvl6pPr marL="3322015" indent="0">
              <a:buNone/>
              <a:defRPr sz="1453"/>
            </a:lvl6pPr>
            <a:lvl7pPr marL="3986418" indent="0">
              <a:buNone/>
              <a:defRPr sz="1453"/>
            </a:lvl7pPr>
            <a:lvl8pPr marL="4650821" indent="0">
              <a:buNone/>
              <a:defRPr sz="1453"/>
            </a:lvl8pPr>
            <a:lvl9pPr marL="5315224" indent="0">
              <a:buNone/>
              <a:defRPr sz="1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17C2-2E0D-415C-B8A8-45B776877F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C2FD-F4F9-4CB8-B944-C7E9F9338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6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358" y="664422"/>
            <a:ext cx="4670044" cy="2325476"/>
          </a:xfrm>
        </p:spPr>
        <p:txBody>
          <a:bodyPr anchor="b"/>
          <a:lstStyle>
            <a:lvl1pPr>
              <a:defRPr sz="46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55711" y="1434969"/>
            <a:ext cx="7330291" cy="7082550"/>
          </a:xfrm>
        </p:spPr>
        <p:txBody>
          <a:bodyPr anchor="t"/>
          <a:lstStyle>
            <a:lvl1pPr marL="0" indent="0">
              <a:buNone/>
              <a:defRPr sz="4650"/>
            </a:lvl1pPr>
            <a:lvl2pPr marL="664403" indent="0">
              <a:buNone/>
              <a:defRPr sz="4069"/>
            </a:lvl2pPr>
            <a:lvl3pPr marL="1328806" indent="0">
              <a:buNone/>
              <a:defRPr sz="3488"/>
            </a:lvl3pPr>
            <a:lvl4pPr marL="1993209" indent="0">
              <a:buNone/>
              <a:defRPr sz="2906"/>
            </a:lvl4pPr>
            <a:lvl5pPr marL="2657612" indent="0">
              <a:buNone/>
              <a:defRPr sz="2906"/>
            </a:lvl5pPr>
            <a:lvl6pPr marL="3322015" indent="0">
              <a:buNone/>
              <a:defRPr sz="2906"/>
            </a:lvl6pPr>
            <a:lvl7pPr marL="3986418" indent="0">
              <a:buNone/>
              <a:defRPr sz="2906"/>
            </a:lvl7pPr>
            <a:lvl8pPr marL="4650821" indent="0">
              <a:buNone/>
              <a:defRPr sz="2906"/>
            </a:lvl8pPr>
            <a:lvl9pPr marL="5315224" indent="0">
              <a:buNone/>
              <a:defRPr sz="2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7358" y="2989897"/>
            <a:ext cx="4670044" cy="5539155"/>
          </a:xfrm>
        </p:spPr>
        <p:txBody>
          <a:bodyPr/>
          <a:lstStyle>
            <a:lvl1pPr marL="0" indent="0">
              <a:buNone/>
              <a:defRPr sz="2325"/>
            </a:lvl1pPr>
            <a:lvl2pPr marL="664403" indent="0">
              <a:buNone/>
              <a:defRPr sz="2034"/>
            </a:lvl2pPr>
            <a:lvl3pPr marL="1328806" indent="0">
              <a:buNone/>
              <a:defRPr sz="1744"/>
            </a:lvl3pPr>
            <a:lvl4pPr marL="1993209" indent="0">
              <a:buNone/>
              <a:defRPr sz="1453"/>
            </a:lvl4pPr>
            <a:lvl5pPr marL="2657612" indent="0">
              <a:buNone/>
              <a:defRPr sz="1453"/>
            </a:lvl5pPr>
            <a:lvl6pPr marL="3322015" indent="0">
              <a:buNone/>
              <a:defRPr sz="1453"/>
            </a:lvl6pPr>
            <a:lvl7pPr marL="3986418" indent="0">
              <a:buNone/>
              <a:defRPr sz="1453"/>
            </a:lvl7pPr>
            <a:lvl8pPr marL="4650821" indent="0">
              <a:buNone/>
              <a:defRPr sz="1453"/>
            </a:lvl8pPr>
            <a:lvl9pPr marL="5315224" indent="0">
              <a:buNone/>
              <a:defRPr sz="1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17C2-2E0D-415C-B8A8-45B776877F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C2FD-F4F9-4CB8-B944-C7E9F9338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8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5472" y="530617"/>
            <a:ext cx="12488645" cy="1926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5472" y="2653072"/>
            <a:ext cx="12488645" cy="6323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5472" y="9237309"/>
            <a:ext cx="3257907" cy="5306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4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F817C2-2E0D-415C-B8A8-45B776877F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96364" y="9237309"/>
            <a:ext cx="4886861" cy="5306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4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209" y="9237309"/>
            <a:ext cx="3257907" cy="5306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4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C0C2FD-F4F9-4CB8-B944-C7E9F9338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8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328806" rtl="0" eaLnBrk="1" latinLnBrk="0" hangingPunct="1">
        <a:lnSpc>
          <a:spcPct val="90000"/>
        </a:lnSpc>
        <a:spcBef>
          <a:spcPct val="0"/>
        </a:spcBef>
        <a:buNone/>
        <a:defRPr sz="6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2202" indent="-332202" algn="l" defTabSz="1328806" rtl="0" eaLnBrk="1" latinLnBrk="0" hangingPunct="1">
        <a:lnSpc>
          <a:spcPct val="90000"/>
        </a:lnSpc>
        <a:spcBef>
          <a:spcPts val="1453"/>
        </a:spcBef>
        <a:buFont typeface="Arial" panose="020B0604020202020204" pitchFamily="34" charset="0"/>
        <a:buChar char="•"/>
        <a:defRPr sz="4069" kern="1200">
          <a:solidFill>
            <a:schemeClr val="tx1"/>
          </a:solidFill>
          <a:latin typeface="+mn-lt"/>
          <a:ea typeface="+mn-ea"/>
          <a:cs typeface="+mn-cs"/>
        </a:defRPr>
      </a:lvl1pPr>
      <a:lvl2pPr marL="996605" indent="-332202" algn="l" defTabSz="1328806" rtl="0" eaLnBrk="1" latinLnBrk="0" hangingPunct="1">
        <a:lnSpc>
          <a:spcPct val="90000"/>
        </a:lnSpc>
        <a:spcBef>
          <a:spcPts val="727"/>
        </a:spcBef>
        <a:buFont typeface="Arial" panose="020B0604020202020204" pitchFamily="34" charset="0"/>
        <a:buChar char="•"/>
        <a:defRPr sz="3488" kern="1200">
          <a:solidFill>
            <a:schemeClr val="tx1"/>
          </a:solidFill>
          <a:latin typeface="+mn-lt"/>
          <a:ea typeface="+mn-ea"/>
          <a:cs typeface="+mn-cs"/>
        </a:defRPr>
      </a:lvl2pPr>
      <a:lvl3pPr marL="1661008" indent="-332202" algn="l" defTabSz="1328806" rtl="0" eaLnBrk="1" latinLnBrk="0" hangingPunct="1">
        <a:lnSpc>
          <a:spcPct val="90000"/>
        </a:lnSpc>
        <a:spcBef>
          <a:spcPts val="727"/>
        </a:spcBef>
        <a:buFont typeface="Arial" panose="020B0604020202020204" pitchFamily="34" charset="0"/>
        <a:buChar char="•"/>
        <a:defRPr sz="2906" kern="1200">
          <a:solidFill>
            <a:schemeClr val="tx1"/>
          </a:solidFill>
          <a:latin typeface="+mn-lt"/>
          <a:ea typeface="+mn-ea"/>
          <a:cs typeface="+mn-cs"/>
        </a:defRPr>
      </a:lvl3pPr>
      <a:lvl4pPr marL="2325411" indent="-332202" algn="l" defTabSz="1328806" rtl="0" eaLnBrk="1" latinLnBrk="0" hangingPunct="1">
        <a:lnSpc>
          <a:spcPct val="90000"/>
        </a:lnSpc>
        <a:spcBef>
          <a:spcPts val="727"/>
        </a:spcBef>
        <a:buFont typeface="Arial" panose="020B0604020202020204" pitchFamily="34" charset="0"/>
        <a:buChar char="•"/>
        <a:defRPr sz="2616" kern="1200">
          <a:solidFill>
            <a:schemeClr val="tx1"/>
          </a:solidFill>
          <a:latin typeface="+mn-lt"/>
          <a:ea typeface="+mn-ea"/>
          <a:cs typeface="+mn-cs"/>
        </a:defRPr>
      </a:lvl4pPr>
      <a:lvl5pPr marL="2989814" indent="-332202" algn="l" defTabSz="1328806" rtl="0" eaLnBrk="1" latinLnBrk="0" hangingPunct="1">
        <a:lnSpc>
          <a:spcPct val="90000"/>
        </a:lnSpc>
        <a:spcBef>
          <a:spcPts val="727"/>
        </a:spcBef>
        <a:buFont typeface="Arial" panose="020B0604020202020204" pitchFamily="34" charset="0"/>
        <a:buChar char="•"/>
        <a:defRPr sz="2616" kern="1200">
          <a:solidFill>
            <a:schemeClr val="tx1"/>
          </a:solidFill>
          <a:latin typeface="+mn-lt"/>
          <a:ea typeface="+mn-ea"/>
          <a:cs typeface="+mn-cs"/>
        </a:defRPr>
      </a:lvl5pPr>
      <a:lvl6pPr marL="3654217" indent="-332202" algn="l" defTabSz="1328806" rtl="0" eaLnBrk="1" latinLnBrk="0" hangingPunct="1">
        <a:lnSpc>
          <a:spcPct val="90000"/>
        </a:lnSpc>
        <a:spcBef>
          <a:spcPts val="727"/>
        </a:spcBef>
        <a:buFont typeface="Arial" panose="020B0604020202020204" pitchFamily="34" charset="0"/>
        <a:buChar char="•"/>
        <a:defRPr sz="2616" kern="1200">
          <a:solidFill>
            <a:schemeClr val="tx1"/>
          </a:solidFill>
          <a:latin typeface="+mn-lt"/>
          <a:ea typeface="+mn-ea"/>
          <a:cs typeface="+mn-cs"/>
        </a:defRPr>
      </a:lvl6pPr>
      <a:lvl7pPr marL="4318620" indent="-332202" algn="l" defTabSz="1328806" rtl="0" eaLnBrk="1" latinLnBrk="0" hangingPunct="1">
        <a:lnSpc>
          <a:spcPct val="90000"/>
        </a:lnSpc>
        <a:spcBef>
          <a:spcPts val="727"/>
        </a:spcBef>
        <a:buFont typeface="Arial" panose="020B0604020202020204" pitchFamily="34" charset="0"/>
        <a:buChar char="•"/>
        <a:defRPr sz="2616" kern="1200">
          <a:solidFill>
            <a:schemeClr val="tx1"/>
          </a:solidFill>
          <a:latin typeface="+mn-lt"/>
          <a:ea typeface="+mn-ea"/>
          <a:cs typeface="+mn-cs"/>
        </a:defRPr>
      </a:lvl7pPr>
      <a:lvl8pPr marL="4983023" indent="-332202" algn="l" defTabSz="1328806" rtl="0" eaLnBrk="1" latinLnBrk="0" hangingPunct="1">
        <a:lnSpc>
          <a:spcPct val="90000"/>
        </a:lnSpc>
        <a:spcBef>
          <a:spcPts val="727"/>
        </a:spcBef>
        <a:buFont typeface="Arial" panose="020B0604020202020204" pitchFamily="34" charset="0"/>
        <a:buChar char="•"/>
        <a:defRPr sz="2616" kern="1200">
          <a:solidFill>
            <a:schemeClr val="tx1"/>
          </a:solidFill>
          <a:latin typeface="+mn-lt"/>
          <a:ea typeface="+mn-ea"/>
          <a:cs typeface="+mn-cs"/>
        </a:defRPr>
      </a:lvl8pPr>
      <a:lvl9pPr marL="5647426" indent="-332202" algn="l" defTabSz="1328806" rtl="0" eaLnBrk="1" latinLnBrk="0" hangingPunct="1">
        <a:lnSpc>
          <a:spcPct val="90000"/>
        </a:lnSpc>
        <a:spcBef>
          <a:spcPts val="727"/>
        </a:spcBef>
        <a:buFont typeface="Arial" panose="020B0604020202020204" pitchFamily="34" charset="0"/>
        <a:buChar char="•"/>
        <a:defRPr sz="26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8806" rtl="0" eaLnBrk="1" latinLnBrk="0" hangingPunct="1">
        <a:defRPr sz="2616" kern="1200">
          <a:solidFill>
            <a:schemeClr val="tx1"/>
          </a:solidFill>
          <a:latin typeface="+mn-lt"/>
          <a:ea typeface="+mn-ea"/>
          <a:cs typeface="+mn-cs"/>
        </a:defRPr>
      </a:lvl1pPr>
      <a:lvl2pPr marL="664403" algn="l" defTabSz="1328806" rtl="0" eaLnBrk="1" latinLnBrk="0" hangingPunct="1">
        <a:defRPr sz="2616" kern="1200">
          <a:solidFill>
            <a:schemeClr val="tx1"/>
          </a:solidFill>
          <a:latin typeface="+mn-lt"/>
          <a:ea typeface="+mn-ea"/>
          <a:cs typeface="+mn-cs"/>
        </a:defRPr>
      </a:lvl2pPr>
      <a:lvl3pPr marL="1328806" algn="l" defTabSz="1328806" rtl="0" eaLnBrk="1" latinLnBrk="0" hangingPunct="1">
        <a:defRPr sz="2616" kern="1200">
          <a:solidFill>
            <a:schemeClr val="tx1"/>
          </a:solidFill>
          <a:latin typeface="+mn-lt"/>
          <a:ea typeface="+mn-ea"/>
          <a:cs typeface="+mn-cs"/>
        </a:defRPr>
      </a:lvl3pPr>
      <a:lvl4pPr marL="1993209" algn="l" defTabSz="1328806" rtl="0" eaLnBrk="1" latinLnBrk="0" hangingPunct="1">
        <a:defRPr sz="2616" kern="1200">
          <a:solidFill>
            <a:schemeClr val="tx1"/>
          </a:solidFill>
          <a:latin typeface="+mn-lt"/>
          <a:ea typeface="+mn-ea"/>
          <a:cs typeface="+mn-cs"/>
        </a:defRPr>
      </a:lvl4pPr>
      <a:lvl5pPr marL="2657612" algn="l" defTabSz="1328806" rtl="0" eaLnBrk="1" latinLnBrk="0" hangingPunct="1">
        <a:defRPr sz="2616" kern="1200">
          <a:solidFill>
            <a:schemeClr val="tx1"/>
          </a:solidFill>
          <a:latin typeface="+mn-lt"/>
          <a:ea typeface="+mn-ea"/>
          <a:cs typeface="+mn-cs"/>
        </a:defRPr>
      </a:lvl5pPr>
      <a:lvl6pPr marL="3322015" algn="l" defTabSz="1328806" rtl="0" eaLnBrk="1" latinLnBrk="0" hangingPunct="1">
        <a:defRPr sz="2616" kern="1200">
          <a:solidFill>
            <a:schemeClr val="tx1"/>
          </a:solidFill>
          <a:latin typeface="+mn-lt"/>
          <a:ea typeface="+mn-ea"/>
          <a:cs typeface="+mn-cs"/>
        </a:defRPr>
      </a:lvl6pPr>
      <a:lvl7pPr marL="3986418" algn="l" defTabSz="1328806" rtl="0" eaLnBrk="1" latinLnBrk="0" hangingPunct="1">
        <a:defRPr sz="2616" kern="1200">
          <a:solidFill>
            <a:schemeClr val="tx1"/>
          </a:solidFill>
          <a:latin typeface="+mn-lt"/>
          <a:ea typeface="+mn-ea"/>
          <a:cs typeface="+mn-cs"/>
        </a:defRPr>
      </a:lvl7pPr>
      <a:lvl8pPr marL="4650821" algn="l" defTabSz="1328806" rtl="0" eaLnBrk="1" latinLnBrk="0" hangingPunct="1">
        <a:defRPr sz="2616" kern="1200">
          <a:solidFill>
            <a:schemeClr val="tx1"/>
          </a:solidFill>
          <a:latin typeface="+mn-lt"/>
          <a:ea typeface="+mn-ea"/>
          <a:cs typeface="+mn-cs"/>
        </a:defRPr>
      </a:lvl8pPr>
      <a:lvl9pPr marL="5315224" algn="l" defTabSz="1328806" rtl="0" eaLnBrk="1" latinLnBrk="0" hangingPunct="1">
        <a:defRPr sz="26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28.png"/><Relationship Id="rId3" Type="http://schemas.openxmlformats.org/officeDocument/2006/relationships/image" Target="../media/image1.png"/><Relationship Id="rId21" Type="http://schemas.openxmlformats.org/officeDocument/2006/relationships/image" Target="../media/image16.jp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543D8-8C44-C560-9172-B74F3AEC2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EBA5CE-87BB-D105-7195-8EBCB3965826}"/>
              </a:ext>
            </a:extLst>
          </p:cNvPr>
          <p:cNvSpPr/>
          <p:nvPr/>
        </p:nvSpPr>
        <p:spPr>
          <a:xfrm>
            <a:off x="230071" y="6965785"/>
            <a:ext cx="9243962" cy="2920990"/>
          </a:xfrm>
          <a:prstGeom prst="roundRect">
            <a:avLst>
              <a:gd name="adj" fmla="val 3563"/>
            </a:avLst>
          </a:prstGeom>
          <a:solidFill>
            <a:schemeClr val="bg1">
              <a:lumMod val="95000"/>
              <a:alpha val="56000"/>
            </a:schemeClr>
          </a:solidFill>
          <a:ln w="66675">
            <a:noFill/>
            <a:prstDash val="sys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EF06D6-DF61-10AF-DE41-0F96C60E7AF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6585" y="7921174"/>
            <a:ext cx="2948137" cy="187246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86A7803-E4BC-347A-73C9-69103DC52196}"/>
              </a:ext>
            </a:extLst>
          </p:cNvPr>
          <p:cNvSpPr/>
          <p:nvPr/>
        </p:nvSpPr>
        <p:spPr>
          <a:xfrm>
            <a:off x="7585866" y="709682"/>
            <a:ext cx="2732183" cy="2172539"/>
          </a:xfrm>
          <a:prstGeom prst="roundRect">
            <a:avLst/>
          </a:prstGeom>
          <a:solidFill>
            <a:schemeClr val="bg1">
              <a:lumMod val="9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48B0B7B-B610-D9C9-CD39-08A3D1D53EFC}"/>
              </a:ext>
            </a:extLst>
          </p:cNvPr>
          <p:cNvSpPr/>
          <p:nvPr/>
        </p:nvSpPr>
        <p:spPr>
          <a:xfrm>
            <a:off x="8300846" y="1245970"/>
            <a:ext cx="1881230" cy="464702"/>
          </a:xfrm>
          <a:prstGeom prst="roundRect">
            <a:avLst/>
          </a:prstGeom>
          <a:solidFill>
            <a:srgbClr val="F7FBF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78A62F66-34E0-48DA-E63F-8168ED5BABAD}"/>
              </a:ext>
            </a:extLst>
          </p:cNvPr>
          <p:cNvSpPr/>
          <p:nvPr/>
        </p:nvSpPr>
        <p:spPr>
          <a:xfrm>
            <a:off x="6329722" y="7268060"/>
            <a:ext cx="858321" cy="36758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F6A584E1-C163-7ECB-F891-777F9CCC72A6}"/>
              </a:ext>
            </a:extLst>
          </p:cNvPr>
          <p:cNvSpPr/>
          <p:nvPr/>
        </p:nvSpPr>
        <p:spPr>
          <a:xfrm>
            <a:off x="9562994" y="6946166"/>
            <a:ext cx="4755020" cy="2920990"/>
          </a:xfrm>
          <a:prstGeom prst="roundRect">
            <a:avLst>
              <a:gd name="adj" fmla="val 3563"/>
            </a:avLst>
          </a:prstGeom>
          <a:solidFill>
            <a:srgbClr val="F7FBFE"/>
          </a:solidFill>
          <a:ln w="60325">
            <a:noFill/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916831"/>
                      <a:gd name="connsiteY0" fmla="*/ 100288 h 2814707"/>
                      <a:gd name="connsiteX1" fmla="*/ 100288 w 4916831"/>
                      <a:gd name="connsiteY1" fmla="*/ 0 h 2814707"/>
                      <a:gd name="connsiteX2" fmla="*/ 726876 w 4916831"/>
                      <a:gd name="connsiteY2" fmla="*/ 0 h 2814707"/>
                      <a:gd name="connsiteX3" fmla="*/ 1259139 w 4916831"/>
                      <a:gd name="connsiteY3" fmla="*/ 0 h 2814707"/>
                      <a:gd name="connsiteX4" fmla="*/ 1980052 w 4916831"/>
                      <a:gd name="connsiteY4" fmla="*/ 0 h 2814707"/>
                      <a:gd name="connsiteX5" fmla="*/ 2559478 w 4916831"/>
                      <a:gd name="connsiteY5" fmla="*/ 0 h 2814707"/>
                      <a:gd name="connsiteX6" fmla="*/ 3091741 w 4916831"/>
                      <a:gd name="connsiteY6" fmla="*/ 0 h 2814707"/>
                      <a:gd name="connsiteX7" fmla="*/ 3671167 w 4916831"/>
                      <a:gd name="connsiteY7" fmla="*/ 0 h 2814707"/>
                      <a:gd name="connsiteX8" fmla="*/ 4816543 w 4916831"/>
                      <a:gd name="connsiteY8" fmla="*/ 0 h 2814707"/>
                      <a:gd name="connsiteX9" fmla="*/ 4916831 w 4916831"/>
                      <a:gd name="connsiteY9" fmla="*/ 100288 h 2814707"/>
                      <a:gd name="connsiteX10" fmla="*/ 4916831 w 4916831"/>
                      <a:gd name="connsiteY10" fmla="*/ 701538 h 2814707"/>
                      <a:gd name="connsiteX11" fmla="*/ 4916831 w 4916831"/>
                      <a:gd name="connsiteY11" fmla="*/ 1328930 h 2814707"/>
                      <a:gd name="connsiteX12" fmla="*/ 4916831 w 4916831"/>
                      <a:gd name="connsiteY12" fmla="*/ 1982462 h 2814707"/>
                      <a:gd name="connsiteX13" fmla="*/ 4916831 w 4916831"/>
                      <a:gd name="connsiteY13" fmla="*/ 2714419 h 2814707"/>
                      <a:gd name="connsiteX14" fmla="*/ 4816543 w 4916831"/>
                      <a:gd name="connsiteY14" fmla="*/ 2814707 h 2814707"/>
                      <a:gd name="connsiteX15" fmla="*/ 4142792 w 4916831"/>
                      <a:gd name="connsiteY15" fmla="*/ 2814707 h 2814707"/>
                      <a:gd name="connsiteX16" fmla="*/ 3421879 w 4916831"/>
                      <a:gd name="connsiteY16" fmla="*/ 2814707 h 2814707"/>
                      <a:gd name="connsiteX17" fmla="*/ 2795291 w 4916831"/>
                      <a:gd name="connsiteY17" fmla="*/ 2814707 h 2814707"/>
                      <a:gd name="connsiteX18" fmla="*/ 2074378 w 4916831"/>
                      <a:gd name="connsiteY18" fmla="*/ 2814707 h 2814707"/>
                      <a:gd name="connsiteX19" fmla="*/ 1494952 w 4916831"/>
                      <a:gd name="connsiteY19" fmla="*/ 2814707 h 2814707"/>
                      <a:gd name="connsiteX20" fmla="*/ 821201 w 4916831"/>
                      <a:gd name="connsiteY20" fmla="*/ 2814707 h 2814707"/>
                      <a:gd name="connsiteX21" fmla="*/ 100288 w 4916831"/>
                      <a:gd name="connsiteY21" fmla="*/ 2814707 h 2814707"/>
                      <a:gd name="connsiteX22" fmla="*/ 0 w 4916831"/>
                      <a:gd name="connsiteY22" fmla="*/ 2714419 h 2814707"/>
                      <a:gd name="connsiteX23" fmla="*/ 0 w 4916831"/>
                      <a:gd name="connsiteY23" fmla="*/ 2034745 h 2814707"/>
                      <a:gd name="connsiteX24" fmla="*/ 0 w 4916831"/>
                      <a:gd name="connsiteY24" fmla="*/ 1407354 h 2814707"/>
                      <a:gd name="connsiteX25" fmla="*/ 0 w 4916831"/>
                      <a:gd name="connsiteY25" fmla="*/ 806103 h 2814707"/>
                      <a:gd name="connsiteX26" fmla="*/ 0 w 4916831"/>
                      <a:gd name="connsiteY26" fmla="*/ 100288 h 28147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4916831" h="2814707" fill="none" extrusionOk="0">
                        <a:moveTo>
                          <a:pt x="0" y="100288"/>
                        </a:moveTo>
                        <a:cubicBezTo>
                          <a:pt x="-266" y="39389"/>
                          <a:pt x="55284" y="6542"/>
                          <a:pt x="100288" y="0"/>
                        </a:cubicBezTo>
                        <a:cubicBezTo>
                          <a:pt x="349471" y="25444"/>
                          <a:pt x="436703" y="14449"/>
                          <a:pt x="726876" y="0"/>
                        </a:cubicBezTo>
                        <a:cubicBezTo>
                          <a:pt x="1017049" y="-14449"/>
                          <a:pt x="1049258" y="-22406"/>
                          <a:pt x="1259139" y="0"/>
                        </a:cubicBezTo>
                        <a:cubicBezTo>
                          <a:pt x="1469020" y="22406"/>
                          <a:pt x="1806059" y="-13468"/>
                          <a:pt x="1980052" y="0"/>
                        </a:cubicBezTo>
                        <a:cubicBezTo>
                          <a:pt x="2154045" y="13468"/>
                          <a:pt x="2362867" y="-27693"/>
                          <a:pt x="2559478" y="0"/>
                        </a:cubicBezTo>
                        <a:cubicBezTo>
                          <a:pt x="2756089" y="27693"/>
                          <a:pt x="2836520" y="23227"/>
                          <a:pt x="3091741" y="0"/>
                        </a:cubicBezTo>
                        <a:cubicBezTo>
                          <a:pt x="3346962" y="-23227"/>
                          <a:pt x="3411594" y="-15998"/>
                          <a:pt x="3671167" y="0"/>
                        </a:cubicBezTo>
                        <a:cubicBezTo>
                          <a:pt x="3930740" y="15998"/>
                          <a:pt x="4290946" y="49678"/>
                          <a:pt x="4816543" y="0"/>
                        </a:cubicBezTo>
                        <a:cubicBezTo>
                          <a:pt x="4883737" y="-3125"/>
                          <a:pt x="4914916" y="58162"/>
                          <a:pt x="4916831" y="100288"/>
                        </a:cubicBezTo>
                        <a:cubicBezTo>
                          <a:pt x="4913165" y="350340"/>
                          <a:pt x="4929346" y="539786"/>
                          <a:pt x="4916831" y="701538"/>
                        </a:cubicBezTo>
                        <a:cubicBezTo>
                          <a:pt x="4904317" y="863290"/>
                          <a:pt x="4935915" y="1189194"/>
                          <a:pt x="4916831" y="1328930"/>
                        </a:cubicBezTo>
                        <a:cubicBezTo>
                          <a:pt x="4897747" y="1468666"/>
                          <a:pt x="4909405" y="1684797"/>
                          <a:pt x="4916831" y="1982462"/>
                        </a:cubicBezTo>
                        <a:cubicBezTo>
                          <a:pt x="4924257" y="2280127"/>
                          <a:pt x="4914022" y="2362692"/>
                          <a:pt x="4916831" y="2714419"/>
                        </a:cubicBezTo>
                        <a:cubicBezTo>
                          <a:pt x="4920340" y="2778827"/>
                          <a:pt x="4883241" y="2819969"/>
                          <a:pt x="4816543" y="2814707"/>
                        </a:cubicBezTo>
                        <a:cubicBezTo>
                          <a:pt x="4552247" y="2821947"/>
                          <a:pt x="4434852" y="2818849"/>
                          <a:pt x="4142792" y="2814707"/>
                        </a:cubicBezTo>
                        <a:cubicBezTo>
                          <a:pt x="3850732" y="2810565"/>
                          <a:pt x="3765925" y="2795110"/>
                          <a:pt x="3421879" y="2814707"/>
                        </a:cubicBezTo>
                        <a:cubicBezTo>
                          <a:pt x="3077833" y="2834304"/>
                          <a:pt x="3056013" y="2845568"/>
                          <a:pt x="2795291" y="2814707"/>
                        </a:cubicBezTo>
                        <a:cubicBezTo>
                          <a:pt x="2534569" y="2783846"/>
                          <a:pt x="2295698" y="2788647"/>
                          <a:pt x="2074378" y="2814707"/>
                        </a:cubicBezTo>
                        <a:cubicBezTo>
                          <a:pt x="1853058" y="2840767"/>
                          <a:pt x="1755119" y="2821378"/>
                          <a:pt x="1494952" y="2814707"/>
                        </a:cubicBezTo>
                        <a:cubicBezTo>
                          <a:pt x="1234785" y="2808036"/>
                          <a:pt x="1141285" y="2804139"/>
                          <a:pt x="821201" y="2814707"/>
                        </a:cubicBezTo>
                        <a:cubicBezTo>
                          <a:pt x="501117" y="2825275"/>
                          <a:pt x="390568" y="2848282"/>
                          <a:pt x="100288" y="2814707"/>
                        </a:cubicBezTo>
                        <a:cubicBezTo>
                          <a:pt x="49490" y="2807561"/>
                          <a:pt x="8011" y="2763503"/>
                          <a:pt x="0" y="2714419"/>
                        </a:cubicBezTo>
                        <a:cubicBezTo>
                          <a:pt x="-31064" y="2482716"/>
                          <a:pt x="-21226" y="2291767"/>
                          <a:pt x="0" y="2034745"/>
                        </a:cubicBezTo>
                        <a:cubicBezTo>
                          <a:pt x="21226" y="1777723"/>
                          <a:pt x="-14194" y="1589644"/>
                          <a:pt x="0" y="1407354"/>
                        </a:cubicBezTo>
                        <a:cubicBezTo>
                          <a:pt x="14194" y="1225064"/>
                          <a:pt x="-14210" y="981137"/>
                          <a:pt x="0" y="806103"/>
                        </a:cubicBezTo>
                        <a:cubicBezTo>
                          <a:pt x="14210" y="631069"/>
                          <a:pt x="10344" y="267434"/>
                          <a:pt x="0" y="100288"/>
                        </a:cubicBezTo>
                        <a:close/>
                      </a:path>
                      <a:path w="4916831" h="2814707" stroke="0" extrusionOk="0">
                        <a:moveTo>
                          <a:pt x="0" y="100288"/>
                        </a:moveTo>
                        <a:cubicBezTo>
                          <a:pt x="-3345" y="42837"/>
                          <a:pt x="32843" y="4525"/>
                          <a:pt x="100288" y="0"/>
                        </a:cubicBezTo>
                        <a:cubicBezTo>
                          <a:pt x="387682" y="22024"/>
                          <a:pt x="674833" y="7312"/>
                          <a:pt x="868364" y="0"/>
                        </a:cubicBezTo>
                        <a:cubicBezTo>
                          <a:pt x="1061895" y="-7312"/>
                          <a:pt x="1270235" y="-18373"/>
                          <a:pt x="1494952" y="0"/>
                        </a:cubicBezTo>
                        <a:cubicBezTo>
                          <a:pt x="1719669" y="18373"/>
                          <a:pt x="1870921" y="-1244"/>
                          <a:pt x="2074378" y="0"/>
                        </a:cubicBezTo>
                        <a:cubicBezTo>
                          <a:pt x="2277835" y="1244"/>
                          <a:pt x="2635478" y="3657"/>
                          <a:pt x="2795291" y="0"/>
                        </a:cubicBezTo>
                        <a:cubicBezTo>
                          <a:pt x="2955104" y="-3657"/>
                          <a:pt x="3291726" y="-10605"/>
                          <a:pt x="3421879" y="0"/>
                        </a:cubicBezTo>
                        <a:cubicBezTo>
                          <a:pt x="3552032" y="10605"/>
                          <a:pt x="3881088" y="-5598"/>
                          <a:pt x="4189955" y="0"/>
                        </a:cubicBezTo>
                        <a:cubicBezTo>
                          <a:pt x="4498822" y="5598"/>
                          <a:pt x="4561955" y="24475"/>
                          <a:pt x="4816543" y="0"/>
                        </a:cubicBezTo>
                        <a:cubicBezTo>
                          <a:pt x="4868305" y="5999"/>
                          <a:pt x="4913387" y="40906"/>
                          <a:pt x="4916831" y="100288"/>
                        </a:cubicBezTo>
                        <a:cubicBezTo>
                          <a:pt x="4938716" y="380053"/>
                          <a:pt x="4941056" y="533326"/>
                          <a:pt x="4916831" y="701538"/>
                        </a:cubicBezTo>
                        <a:cubicBezTo>
                          <a:pt x="4892607" y="869750"/>
                          <a:pt x="4944049" y="1034171"/>
                          <a:pt x="4916831" y="1355071"/>
                        </a:cubicBezTo>
                        <a:cubicBezTo>
                          <a:pt x="4889613" y="1675971"/>
                          <a:pt x="4925120" y="1822110"/>
                          <a:pt x="4916831" y="1982462"/>
                        </a:cubicBezTo>
                        <a:cubicBezTo>
                          <a:pt x="4908542" y="2142814"/>
                          <a:pt x="4921287" y="2404863"/>
                          <a:pt x="4916831" y="2714419"/>
                        </a:cubicBezTo>
                        <a:cubicBezTo>
                          <a:pt x="4919785" y="2766140"/>
                          <a:pt x="4865146" y="2812084"/>
                          <a:pt x="4816543" y="2814707"/>
                        </a:cubicBezTo>
                        <a:cubicBezTo>
                          <a:pt x="4664043" y="2836193"/>
                          <a:pt x="4454586" y="2815498"/>
                          <a:pt x="4142792" y="2814707"/>
                        </a:cubicBezTo>
                        <a:cubicBezTo>
                          <a:pt x="3830998" y="2813916"/>
                          <a:pt x="3687816" y="2837744"/>
                          <a:pt x="3374716" y="2814707"/>
                        </a:cubicBezTo>
                        <a:cubicBezTo>
                          <a:pt x="3061616" y="2791670"/>
                          <a:pt x="2948633" y="2809950"/>
                          <a:pt x="2700966" y="2814707"/>
                        </a:cubicBezTo>
                        <a:cubicBezTo>
                          <a:pt x="2453299" y="2819465"/>
                          <a:pt x="2289223" y="2788935"/>
                          <a:pt x="2168703" y="2814707"/>
                        </a:cubicBezTo>
                        <a:cubicBezTo>
                          <a:pt x="2048183" y="2840479"/>
                          <a:pt x="1828394" y="2829146"/>
                          <a:pt x="1589277" y="2814707"/>
                        </a:cubicBezTo>
                        <a:cubicBezTo>
                          <a:pt x="1350160" y="2800268"/>
                          <a:pt x="1174355" y="2833746"/>
                          <a:pt x="821201" y="2814707"/>
                        </a:cubicBezTo>
                        <a:cubicBezTo>
                          <a:pt x="468047" y="2795668"/>
                          <a:pt x="405239" y="2797461"/>
                          <a:pt x="100288" y="2814707"/>
                        </a:cubicBezTo>
                        <a:cubicBezTo>
                          <a:pt x="46954" y="2818774"/>
                          <a:pt x="-1832" y="2770773"/>
                          <a:pt x="0" y="2714419"/>
                        </a:cubicBezTo>
                        <a:cubicBezTo>
                          <a:pt x="9025" y="2424900"/>
                          <a:pt x="-8040" y="2329335"/>
                          <a:pt x="0" y="2034745"/>
                        </a:cubicBezTo>
                        <a:cubicBezTo>
                          <a:pt x="8040" y="1740155"/>
                          <a:pt x="-12951" y="1678467"/>
                          <a:pt x="0" y="1459636"/>
                        </a:cubicBezTo>
                        <a:cubicBezTo>
                          <a:pt x="12951" y="1240805"/>
                          <a:pt x="10998" y="971554"/>
                          <a:pt x="0" y="806103"/>
                        </a:cubicBezTo>
                        <a:cubicBezTo>
                          <a:pt x="-10998" y="640652"/>
                          <a:pt x="24145" y="360464"/>
                          <a:pt x="0" y="10028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F62D7FC-94B0-375E-B511-A8807F345255}"/>
              </a:ext>
            </a:extLst>
          </p:cNvPr>
          <p:cNvSpPr/>
          <p:nvPr/>
        </p:nvSpPr>
        <p:spPr>
          <a:xfrm>
            <a:off x="335542" y="3365710"/>
            <a:ext cx="13597484" cy="3131921"/>
          </a:xfrm>
          <a:prstGeom prst="roundRect">
            <a:avLst/>
          </a:prstGeom>
          <a:solidFill>
            <a:schemeClr val="bg1">
              <a:lumMod val="9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D4193D59-731C-7FB8-2D52-F52C0CCBD078}"/>
              </a:ext>
            </a:extLst>
          </p:cNvPr>
          <p:cNvSpPr/>
          <p:nvPr/>
        </p:nvSpPr>
        <p:spPr>
          <a:xfrm>
            <a:off x="9115905" y="4747661"/>
            <a:ext cx="1210897" cy="824502"/>
          </a:xfrm>
          <a:prstGeom prst="roundRect">
            <a:avLst/>
          </a:prstGeom>
          <a:solidFill>
            <a:srgbClr val="E1EFD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89E2E1-07AC-6893-AD3E-D8715CC5FA15}"/>
              </a:ext>
            </a:extLst>
          </p:cNvPr>
          <p:cNvSpPr/>
          <p:nvPr/>
        </p:nvSpPr>
        <p:spPr>
          <a:xfrm>
            <a:off x="3974395" y="4453151"/>
            <a:ext cx="1579418" cy="1443972"/>
          </a:xfrm>
          <a:prstGeom prst="roundRect">
            <a:avLst/>
          </a:prstGeom>
          <a:solidFill>
            <a:srgbClr val="E1EFD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9011C3AF-A504-27B0-1E03-A17C61E9E7F0}"/>
              </a:ext>
            </a:extLst>
          </p:cNvPr>
          <p:cNvSpPr/>
          <p:nvPr/>
        </p:nvSpPr>
        <p:spPr>
          <a:xfrm>
            <a:off x="185205" y="709682"/>
            <a:ext cx="7150290" cy="2172539"/>
          </a:xfrm>
          <a:prstGeom prst="roundRect">
            <a:avLst/>
          </a:prstGeom>
          <a:solidFill>
            <a:schemeClr val="bg1">
              <a:lumMod val="9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B304E-0E6A-6783-D16C-FC30E29B96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74441" y="1086961"/>
            <a:ext cx="2626211" cy="1292130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0FE83E3C-8F9C-6168-427C-FBC7D16C0F77}"/>
              </a:ext>
            </a:extLst>
          </p:cNvPr>
          <p:cNvGrpSpPr/>
          <p:nvPr/>
        </p:nvGrpSpPr>
        <p:grpSpPr>
          <a:xfrm>
            <a:off x="4959956" y="1123575"/>
            <a:ext cx="2304695" cy="1249420"/>
            <a:chOff x="7852046" y="524124"/>
            <a:chExt cx="3416969" cy="185240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660B4D4-E87A-42DB-57B0-07F22B759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852046" y="524124"/>
              <a:ext cx="3416969" cy="1852405"/>
            </a:xfrm>
            <a:prstGeom prst="rect">
              <a:avLst/>
            </a:prstGeom>
          </p:spPr>
        </p:pic>
        <p:pic>
          <p:nvPicPr>
            <p:cNvPr id="7" name="Graphic 6" descr="Line arrow: Clockwise curve outline">
              <a:extLst>
                <a:ext uri="{FF2B5EF4-FFF2-40B4-BE49-F238E27FC236}">
                  <a16:creationId xmlns:a16="http://schemas.microsoft.com/office/drawing/2014/main" id="{40674C02-4358-B8B1-6D84-02E7007AF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58992" flipV="1">
              <a:off x="9073157" y="1234847"/>
              <a:ext cx="712152" cy="866732"/>
            </a:xfrm>
            <a:prstGeom prst="rect">
              <a:avLst/>
            </a:prstGeom>
          </p:spPr>
        </p:pic>
      </p:grpSp>
      <p:sp>
        <p:nvSpPr>
          <p:cNvPr id="14" name="Cube 13">
            <a:extLst>
              <a:ext uri="{FF2B5EF4-FFF2-40B4-BE49-F238E27FC236}">
                <a16:creationId xmlns:a16="http://schemas.microsoft.com/office/drawing/2014/main" id="{0D8CC750-889F-4B7E-D276-179A781A76A5}"/>
              </a:ext>
            </a:extLst>
          </p:cNvPr>
          <p:cNvSpPr/>
          <p:nvPr/>
        </p:nvSpPr>
        <p:spPr>
          <a:xfrm>
            <a:off x="6586516" y="7734409"/>
            <a:ext cx="378691" cy="378691"/>
          </a:xfrm>
          <a:prstGeom prst="cube">
            <a:avLst/>
          </a:prstGeom>
          <a:solidFill>
            <a:srgbClr val="8585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F4EFF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C5307BC-8960-F3F4-1B82-1E5156E78D14}"/>
              </a:ext>
            </a:extLst>
          </p:cNvPr>
          <p:cNvSpPr/>
          <p:nvPr/>
        </p:nvSpPr>
        <p:spPr>
          <a:xfrm>
            <a:off x="7575810" y="8618718"/>
            <a:ext cx="1150862" cy="1101184"/>
          </a:xfrm>
          <a:prstGeom prst="roundRect">
            <a:avLst/>
          </a:prstGeom>
          <a:solidFill>
            <a:srgbClr val="E1EFD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DE20B3F-D0D9-E630-29CE-AF7CB36112CE}"/>
              </a:ext>
            </a:extLst>
          </p:cNvPr>
          <p:cNvSpPr/>
          <p:nvPr/>
        </p:nvSpPr>
        <p:spPr>
          <a:xfrm>
            <a:off x="3744771" y="9165727"/>
            <a:ext cx="2355270" cy="449212"/>
          </a:xfrm>
          <a:prstGeom prst="roundRect">
            <a:avLst/>
          </a:prstGeom>
          <a:solidFill>
            <a:srgbClr val="FAD6D6">
              <a:alpha val="53000"/>
            </a:srgbClr>
          </a:solidFill>
          <a:ln w="25400">
            <a:noFill/>
          </a:ln>
          <a:effectLst>
            <a:outerShdw blurRad="50800" dist="38100" dir="2700000" algn="tl" rotWithShape="0">
              <a:srgbClr val="FAD6D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F4EFF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C4C49F7-2EE5-D784-151C-C7DD3DCC9306}"/>
              </a:ext>
            </a:extLst>
          </p:cNvPr>
          <p:cNvSpPr/>
          <p:nvPr/>
        </p:nvSpPr>
        <p:spPr>
          <a:xfrm>
            <a:off x="3744771" y="8417745"/>
            <a:ext cx="2355270" cy="449212"/>
          </a:xfrm>
          <a:prstGeom prst="roundRect">
            <a:avLst/>
          </a:prstGeom>
          <a:solidFill>
            <a:srgbClr val="B2B2FF">
              <a:alpha val="12000"/>
            </a:srgbClr>
          </a:solidFill>
          <a:ln w="25400">
            <a:noFill/>
          </a:ln>
          <a:effectLst>
            <a:outerShdw blurRad="50800" dist="38100" dir="2700000" algn="tl" rotWithShape="0">
              <a:srgbClr val="B2B2F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2B2FF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2A28FF8-8582-5F85-4C2D-F0856EB196FA}"/>
              </a:ext>
            </a:extLst>
          </p:cNvPr>
          <p:cNvSpPr/>
          <p:nvPr/>
        </p:nvSpPr>
        <p:spPr>
          <a:xfrm>
            <a:off x="3749714" y="7661393"/>
            <a:ext cx="2382978" cy="449212"/>
          </a:xfrm>
          <a:prstGeom prst="roundRect">
            <a:avLst/>
          </a:prstGeom>
          <a:solidFill>
            <a:schemeClr val="bg2"/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F4EFF"/>
              </a:solidFill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DFCF8C4-E071-77AE-EEFE-962EEC408F23}"/>
              </a:ext>
            </a:extLst>
          </p:cNvPr>
          <p:cNvSpPr/>
          <p:nvPr/>
        </p:nvSpPr>
        <p:spPr>
          <a:xfrm>
            <a:off x="2493782" y="7837716"/>
            <a:ext cx="1186857" cy="166914"/>
          </a:xfrm>
          <a:prstGeom prst="rightArrow">
            <a:avLst>
              <a:gd name="adj1" fmla="val 28665"/>
              <a:gd name="adj2" fmla="val 56895"/>
            </a:avLst>
          </a:prstGeom>
          <a:solidFill>
            <a:srgbClr val="8585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23A5C62-4153-F351-656C-8F3584CA51E1}"/>
              </a:ext>
            </a:extLst>
          </p:cNvPr>
          <p:cNvSpPr/>
          <p:nvPr/>
        </p:nvSpPr>
        <p:spPr>
          <a:xfrm>
            <a:off x="3265676" y="9291059"/>
            <a:ext cx="411967" cy="166914"/>
          </a:xfrm>
          <a:prstGeom prst="rightArrow">
            <a:avLst>
              <a:gd name="adj1" fmla="val 28665"/>
              <a:gd name="adj2" fmla="val 56895"/>
            </a:avLst>
          </a:prstGeom>
          <a:solidFill>
            <a:srgbClr val="F3A1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01C012-6EDB-EC50-0955-BBC3B1C34B78}"/>
              </a:ext>
            </a:extLst>
          </p:cNvPr>
          <p:cNvSpPr txBox="1"/>
          <p:nvPr/>
        </p:nvSpPr>
        <p:spPr>
          <a:xfrm>
            <a:off x="3692118" y="8480671"/>
            <a:ext cx="2474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6363FE"/>
                </a:solidFill>
                <a:cs typeface="Times New Roman" panose="02020603050405020304" pitchFamily="18" charset="0"/>
              </a:rPr>
              <a:t>[Learnable </a:t>
            </a:r>
            <a:r>
              <a:rPr lang="en-US" altLang="zh-CN" sz="1600" dirty="0">
                <a:solidFill>
                  <a:srgbClr val="6363FE"/>
                </a:solidFill>
                <a:cs typeface="Times New Roman" panose="02020603050405020304" pitchFamily="18" charset="0"/>
              </a:rPr>
              <a:t>Embed., MLP]</a:t>
            </a:r>
            <a:endParaRPr lang="en-US" sz="1600" dirty="0">
              <a:solidFill>
                <a:srgbClr val="6363FE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89A01407-F14D-A8E3-7AD4-B21A2E070E45}"/>
              </a:ext>
            </a:extLst>
          </p:cNvPr>
          <p:cNvSpPr/>
          <p:nvPr/>
        </p:nvSpPr>
        <p:spPr>
          <a:xfrm>
            <a:off x="6598117" y="8435300"/>
            <a:ext cx="378691" cy="378691"/>
          </a:xfrm>
          <a:prstGeom prst="cube">
            <a:avLst/>
          </a:prstGeom>
          <a:solidFill>
            <a:srgbClr val="B2B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CA4EB9A-C169-7E2F-CE54-B075C1A1B9F9}"/>
              </a:ext>
            </a:extLst>
          </p:cNvPr>
          <p:cNvSpPr/>
          <p:nvPr/>
        </p:nvSpPr>
        <p:spPr>
          <a:xfrm>
            <a:off x="2818667" y="8578583"/>
            <a:ext cx="859729" cy="166914"/>
          </a:xfrm>
          <a:prstGeom prst="rightArrow">
            <a:avLst>
              <a:gd name="adj1" fmla="val 28665"/>
              <a:gd name="adj2" fmla="val 56895"/>
            </a:avLst>
          </a:prstGeom>
          <a:solidFill>
            <a:srgbClr val="B2B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BEA823B-B07C-E7AE-FDA7-50A8AF2BC2E5}"/>
              </a:ext>
            </a:extLst>
          </p:cNvPr>
          <p:cNvSpPr/>
          <p:nvPr/>
        </p:nvSpPr>
        <p:spPr>
          <a:xfrm>
            <a:off x="6127749" y="8549954"/>
            <a:ext cx="378692" cy="148474"/>
          </a:xfrm>
          <a:prstGeom prst="rightArrow">
            <a:avLst>
              <a:gd name="adj1" fmla="val 28665"/>
              <a:gd name="adj2" fmla="val 56895"/>
            </a:avLst>
          </a:prstGeom>
          <a:solidFill>
            <a:srgbClr val="B2B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06C20B56-A700-8CF5-C2C9-460BB7C59B0D}"/>
              </a:ext>
            </a:extLst>
          </p:cNvPr>
          <p:cNvSpPr/>
          <p:nvPr/>
        </p:nvSpPr>
        <p:spPr>
          <a:xfrm>
            <a:off x="6598117" y="9165740"/>
            <a:ext cx="378691" cy="378691"/>
          </a:xfrm>
          <a:prstGeom prst="cube">
            <a:avLst/>
          </a:prstGeom>
          <a:solidFill>
            <a:srgbClr val="F3A1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F4E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4F2A5F-D7F1-158A-0212-FEEE5E907C1D}"/>
              </a:ext>
            </a:extLst>
          </p:cNvPr>
          <p:cNvSpPr txBox="1"/>
          <p:nvPr/>
        </p:nvSpPr>
        <p:spPr>
          <a:xfrm>
            <a:off x="3854140" y="7690604"/>
            <a:ext cx="21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858585"/>
                </a:solidFill>
                <a:cs typeface="Times New Roman" panose="02020603050405020304" pitchFamily="18" charset="0"/>
              </a:rPr>
              <a:t>MLP</a:t>
            </a:r>
            <a:endParaRPr lang="en-US" sz="2000" dirty="0">
              <a:solidFill>
                <a:srgbClr val="858585"/>
              </a:solidFill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C350A1-CFDF-0E98-7127-C8C6402C6CCB}"/>
              </a:ext>
            </a:extLst>
          </p:cNvPr>
          <p:cNvSpPr txBox="1"/>
          <p:nvPr/>
        </p:nvSpPr>
        <p:spPr>
          <a:xfrm>
            <a:off x="3679365" y="9240846"/>
            <a:ext cx="2474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D3939"/>
                </a:solidFill>
                <a:cs typeface="Times New Roman" panose="02020603050405020304" pitchFamily="18" charset="0"/>
              </a:rPr>
              <a:t>[Learnable </a:t>
            </a:r>
            <a:r>
              <a:rPr lang="en-US" altLang="zh-CN" sz="1600" dirty="0">
                <a:solidFill>
                  <a:srgbClr val="FD3939"/>
                </a:solidFill>
                <a:cs typeface="Times New Roman" panose="02020603050405020304" pitchFamily="18" charset="0"/>
              </a:rPr>
              <a:t>Embed., MLP]</a:t>
            </a:r>
            <a:endParaRPr lang="en-US" sz="1600" dirty="0">
              <a:solidFill>
                <a:srgbClr val="FD3939"/>
              </a:solidFill>
              <a:cs typeface="Times New Roman" panose="02020603050405020304" pitchFamily="18" charset="0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8B292E41-6CB7-A591-30BA-500BF6C4A6CC}"/>
              </a:ext>
            </a:extLst>
          </p:cNvPr>
          <p:cNvSpPr/>
          <p:nvPr/>
        </p:nvSpPr>
        <p:spPr>
          <a:xfrm>
            <a:off x="6127749" y="9267079"/>
            <a:ext cx="378692" cy="148474"/>
          </a:xfrm>
          <a:prstGeom prst="rightArrow">
            <a:avLst>
              <a:gd name="adj1" fmla="val 28665"/>
              <a:gd name="adj2" fmla="val 56895"/>
            </a:avLst>
          </a:prstGeom>
          <a:solidFill>
            <a:srgbClr val="F3A1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F4EFF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C9B186E-EF44-E301-7ADE-588B6DFA19A1}"/>
              </a:ext>
            </a:extLst>
          </p:cNvPr>
          <p:cNvSpPr/>
          <p:nvPr/>
        </p:nvSpPr>
        <p:spPr>
          <a:xfrm>
            <a:off x="6132692" y="7815604"/>
            <a:ext cx="378692" cy="148474"/>
          </a:xfrm>
          <a:prstGeom prst="rightArrow">
            <a:avLst>
              <a:gd name="adj1" fmla="val 28665"/>
              <a:gd name="adj2" fmla="val 56895"/>
            </a:avLst>
          </a:prstGeom>
          <a:solidFill>
            <a:srgbClr val="8585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58585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A8102C-2F7E-793C-5C67-01AB07E5EDDF}"/>
              </a:ext>
            </a:extLst>
          </p:cNvPr>
          <p:cNvSpPr txBox="1"/>
          <p:nvPr/>
        </p:nvSpPr>
        <p:spPr>
          <a:xfrm>
            <a:off x="7605489" y="8746011"/>
            <a:ext cx="1146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cs typeface="Times New Roman" panose="02020603050405020304" pitchFamily="18" charset="0"/>
              </a:rPr>
              <a:t>Obs</a:t>
            </a:r>
            <a:r>
              <a:rPr lang="en-US" altLang="zh-CN" dirty="0">
                <a:cs typeface="Times New Roman" panose="02020603050405020304" pitchFamily="18" charset="0"/>
              </a:rPr>
              <a:t>-Goal</a:t>
            </a:r>
          </a:p>
          <a:p>
            <a:pPr algn="ctr"/>
            <a:r>
              <a:rPr lang="en-US" altLang="zh-CN" dirty="0">
                <a:cs typeface="Times New Roman" panose="02020603050405020304" pitchFamily="18" charset="0"/>
              </a:rPr>
              <a:t>Cross</a:t>
            </a:r>
          </a:p>
          <a:p>
            <a:pPr algn="ctr"/>
            <a:r>
              <a:rPr lang="en-US" dirty="0">
                <a:cs typeface="Times New Roman" panose="02020603050405020304" pitchFamily="18" charset="0"/>
              </a:rPr>
              <a:t>Attn.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E5E2D4-38F8-3BE5-024A-A441FFB51E0E}"/>
              </a:ext>
            </a:extLst>
          </p:cNvPr>
          <p:cNvSpPr txBox="1"/>
          <p:nvPr/>
        </p:nvSpPr>
        <p:spPr>
          <a:xfrm>
            <a:off x="2194442" y="8213374"/>
            <a:ext cx="925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6363FE"/>
                </a:solidFill>
                <a:cs typeface="Times New Roman" panose="02020603050405020304" pitchFamily="18" charset="0"/>
              </a:rPr>
              <a:t>Obs. </a:t>
            </a:r>
            <a:r>
              <a:rPr lang="en-US" altLang="zh-CN" sz="1600" dirty="0" err="1">
                <a:solidFill>
                  <a:srgbClr val="6363FE"/>
                </a:solidFill>
                <a:cs typeface="Times New Roman" panose="02020603050405020304" pitchFamily="18" charset="0"/>
              </a:rPr>
              <a:t>eef</a:t>
            </a:r>
            <a:endParaRPr lang="en-US" sz="1600" dirty="0">
              <a:solidFill>
                <a:srgbClr val="6363FE"/>
              </a:solidFill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D53F88-5402-8FDF-46E3-D9EB9188AC50}"/>
              </a:ext>
            </a:extLst>
          </p:cNvPr>
          <p:cNvSpPr txBox="1"/>
          <p:nvPr/>
        </p:nvSpPr>
        <p:spPr>
          <a:xfrm>
            <a:off x="2286461" y="9335265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Goal. </a:t>
            </a:r>
            <a:r>
              <a:rPr lang="en-US" altLang="zh-CN" sz="16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eef</a:t>
            </a:r>
            <a:endParaRPr lang="en-US" sz="16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08BCF5-13C3-17E8-6F68-4938D2EBB3ED}"/>
              </a:ext>
            </a:extLst>
          </p:cNvPr>
          <p:cNvSpPr txBox="1"/>
          <p:nvPr/>
        </p:nvSpPr>
        <p:spPr>
          <a:xfrm>
            <a:off x="1112485" y="7707163"/>
            <a:ext cx="1334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858585"/>
                </a:solidFill>
                <a:cs typeface="Times New Roman" panose="02020603050405020304" pitchFamily="18" charset="0"/>
              </a:rPr>
              <a:t>Scene points</a:t>
            </a:r>
            <a:endParaRPr lang="en-US" sz="1600" dirty="0">
              <a:solidFill>
                <a:srgbClr val="858585"/>
              </a:solidFill>
              <a:cs typeface="Times New Roman" panose="02020603050405020304" pitchFamily="18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251B532-E5E3-19B6-84B9-F9599F2051C3}"/>
              </a:ext>
            </a:extLst>
          </p:cNvPr>
          <p:cNvSpPr/>
          <p:nvPr/>
        </p:nvSpPr>
        <p:spPr>
          <a:xfrm>
            <a:off x="7575810" y="7427965"/>
            <a:ext cx="1150862" cy="1101184"/>
          </a:xfrm>
          <a:prstGeom prst="roundRect">
            <a:avLst/>
          </a:prstGeom>
          <a:solidFill>
            <a:srgbClr val="E1EFD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35D63D-2FFB-1AAD-7B28-6DA53E84408D}"/>
              </a:ext>
            </a:extLst>
          </p:cNvPr>
          <p:cNvSpPr txBox="1"/>
          <p:nvPr/>
        </p:nvSpPr>
        <p:spPr>
          <a:xfrm>
            <a:off x="7524439" y="7542965"/>
            <a:ext cx="1296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cs typeface="Times New Roman" panose="02020603050405020304" pitchFamily="18" charset="0"/>
              </a:rPr>
              <a:t>Obs</a:t>
            </a:r>
            <a:r>
              <a:rPr lang="en-US" altLang="zh-CN" dirty="0">
                <a:cs typeface="Times New Roman" panose="02020603050405020304" pitchFamily="18" charset="0"/>
              </a:rPr>
              <a:t>-Scene</a:t>
            </a:r>
          </a:p>
          <a:p>
            <a:pPr algn="ctr"/>
            <a:r>
              <a:rPr lang="en-US" altLang="zh-CN" dirty="0">
                <a:cs typeface="Times New Roman" panose="02020603050405020304" pitchFamily="18" charset="0"/>
              </a:rPr>
              <a:t>Cross</a:t>
            </a:r>
          </a:p>
          <a:p>
            <a:pPr algn="ctr"/>
            <a:r>
              <a:rPr lang="en-US" dirty="0">
                <a:cs typeface="Times New Roman" panose="02020603050405020304" pitchFamily="18" charset="0"/>
              </a:rPr>
              <a:t>Attn.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C4E2A84-8305-842E-88AF-A859AD2A23D6}"/>
              </a:ext>
            </a:extLst>
          </p:cNvPr>
          <p:cNvSpPr/>
          <p:nvPr/>
        </p:nvSpPr>
        <p:spPr>
          <a:xfrm>
            <a:off x="7115368" y="7815604"/>
            <a:ext cx="378692" cy="148474"/>
          </a:xfrm>
          <a:prstGeom prst="rightArrow">
            <a:avLst>
              <a:gd name="adj1" fmla="val 28665"/>
              <a:gd name="adj2" fmla="val 56895"/>
            </a:avLst>
          </a:prstGeom>
          <a:solidFill>
            <a:srgbClr val="8585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58585"/>
              </a:solidFill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F34B10C-86E2-0F76-0938-521FDFDC54DE}"/>
              </a:ext>
            </a:extLst>
          </p:cNvPr>
          <p:cNvSpPr/>
          <p:nvPr/>
        </p:nvSpPr>
        <p:spPr>
          <a:xfrm>
            <a:off x="7118770" y="8751816"/>
            <a:ext cx="378692" cy="148474"/>
          </a:xfrm>
          <a:prstGeom prst="rightArrow">
            <a:avLst>
              <a:gd name="adj1" fmla="val 28665"/>
              <a:gd name="adj2" fmla="val 56895"/>
            </a:avLst>
          </a:prstGeom>
          <a:solidFill>
            <a:srgbClr val="B2B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02A7A875-A756-2BD9-31DA-C84BEE4CBE23}"/>
              </a:ext>
            </a:extLst>
          </p:cNvPr>
          <p:cNvSpPr/>
          <p:nvPr/>
        </p:nvSpPr>
        <p:spPr>
          <a:xfrm>
            <a:off x="7118770" y="8360607"/>
            <a:ext cx="378692" cy="148474"/>
          </a:xfrm>
          <a:prstGeom prst="rightArrow">
            <a:avLst>
              <a:gd name="adj1" fmla="val 28665"/>
              <a:gd name="adj2" fmla="val 56895"/>
            </a:avLst>
          </a:prstGeom>
          <a:solidFill>
            <a:srgbClr val="B2B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1DE11251-D5DB-4C99-3D97-50398DC6D3A4}"/>
              </a:ext>
            </a:extLst>
          </p:cNvPr>
          <p:cNvSpPr/>
          <p:nvPr/>
        </p:nvSpPr>
        <p:spPr>
          <a:xfrm>
            <a:off x="7129978" y="9267079"/>
            <a:ext cx="378692" cy="148474"/>
          </a:xfrm>
          <a:prstGeom prst="rightArrow">
            <a:avLst>
              <a:gd name="adj1" fmla="val 28665"/>
              <a:gd name="adj2" fmla="val 56895"/>
            </a:avLst>
          </a:prstGeom>
          <a:solidFill>
            <a:srgbClr val="F3A1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F4EFF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A87D38E-8A36-ADB1-A223-304269005E2B}"/>
              </a:ext>
            </a:extLst>
          </p:cNvPr>
          <p:cNvSpPr txBox="1"/>
          <p:nvPr/>
        </p:nvSpPr>
        <p:spPr>
          <a:xfrm>
            <a:off x="317591" y="2535638"/>
            <a:ext cx="2041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Grasp Sampling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E959693-EA66-412B-12AC-57B91D050C0B}"/>
              </a:ext>
            </a:extLst>
          </p:cNvPr>
          <p:cNvCxnSpPr>
            <a:cxnSpLocks/>
          </p:cNvCxnSpPr>
          <p:nvPr/>
        </p:nvCxnSpPr>
        <p:spPr>
          <a:xfrm>
            <a:off x="11422" y="3031323"/>
            <a:ext cx="14528332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3600537-A07F-EA3E-4425-4887010B3421}"/>
              </a:ext>
            </a:extLst>
          </p:cNvPr>
          <p:cNvCxnSpPr>
            <a:cxnSpLocks/>
          </p:cNvCxnSpPr>
          <p:nvPr/>
        </p:nvCxnSpPr>
        <p:spPr>
          <a:xfrm>
            <a:off x="58612" y="6606298"/>
            <a:ext cx="14528332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5C5716E-4A5B-2FF3-D93D-F23810564AD9}"/>
              </a:ext>
            </a:extLst>
          </p:cNvPr>
          <p:cNvSpPr txBox="1"/>
          <p:nvPr/>
        </p:nvSpPr>
        <p:spPr>
          <a:xfrm>
            <a:off x="2552233" y="2535638"/>
            <a:ext cx="2041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Motion Planning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BF5B1AB-C83F-FEF2-FDA0-7681F10665C8}"/>
              </a:ext>
            </a:extLst>
          </p:cNvPr>
          <p:cNvSpPr txBox="1"/>
          <p:nvPr/>
        </p:nvSpPr>
        <p:spPr>
          <a:xfrm>
            <a:off x="5405701" y="2535638"/>
            <a:ext cx="2376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Opening Action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35E1510-295E-B7EA-A261-9033338FCB38}"/>
              </a:ext>
            </a:extLst>
          </p:cNvPr>
          <p:cNvCxnSpPr>
            <a:cxnSpLocks/>
          </p:cNvCxnSpPr>
          <p:nvPr/>
        </p:nvCxnSpPr>
        <p:spPr>
          <a:xfrm flipV="1">
            <a:off x="2132884" y="1013762"/>
            <a:ext cx="0" cy="146703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F865896-C8A4-DC85-1F48-8A0277909657}"/>
              </a:ext>
            </a:extLst>
          </p:cNvPr>
          <p:cNvCxnSpPr>
            <a:cxnSpLocks/>
          </p:cNvCxnSpPr>
          <p:nvPr/>
        </p:nvCxnSpPr>
        <p:spPr>
          <a:xfrm flipV="1">
            <a:off x="4963785" y="1013762"/>
            <a:ext cx="0" cy="146703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BFC4D57A-E26C-7BF3-D60F-82BE9B63F864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 flipH="1" flipV="1">
            <a:off x="8269630" y="5183859"/>
            <a:ext cx="808162" cy="94285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789BF3C-CB92-6893-E1E0-3CF0F7E4D1F5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7937" y="4140543"/>
            <a:ext cx="808162" cy="94285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293D97F-58C7-4088-6C49-C0C952D8788E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 flipH="1">
            <a:off x="5536892" y="5250225"/>
            <a:ext cx="808162" cy="94285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6038D5E-BA7B-CDAE-1628-21CF5F9182D9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2726" y="4323276"/>
            <a:ext cx="2226979" cy="162105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23D898F-2F5A-CF25-1084-12BE35242402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63272" y="3700491"/>
            <a:ext cx="1283848" cy="13087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A484939D-926C-F1B1-AFF1-F9B1C45ED57C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4640" y="5299991"/>
            <a:ext cx="1293121" cy="1228358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521E32F-4B8E-3A2B-7358-AAB17220D399}"/>
              </a:ext>
            </a:extLst>
          </p:cNvPr>
          <p:cNvSpPr txBox="1"/>
          <p:nvPr/>
        </p:nvSpPr>
        <p:spPr>
          <a:xfrm>
            <a:off x="3928849" y="4747661"/>
            <a:ext cx="1680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Weighted Displacement </a:t>
            </a:r>
          </a:p>
          <a:p>
            <a:pPr algn="ctr"/>
            <a:r>
              <a:rPr lang="en-US" dirty="0"/>
              <a:t>Model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EF68396-DFF9-B393-29EA-5CE5C5477CBA}"/>
              </a:ext>
            </a:extLst>
          </p:cNvPr>
          <p:cNvSpPr txBox="1"/>
          <p:nvPr/>
        </p:nvSpPr>
        <p:spPr>
          <a:xfrm>
            <a:off x="1511533" y="3823917"/>
            <a:ext cx="185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 Cloud Obs.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49FF0B3-C19B-C3C9-197E-84B16F149CCF}"/>
              </a:ext>
            </a:extLst>
          </p:cNvPr>
          <p:cNvSpPr txBox="1"/>
          <p:nvPr/>
        </p:nvSpPr>
        <p:spPr>
          <a:xfrm>
            <a:off x="6067824" y="4963749"/>
            <a:ext cx="2335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Per-</a:t>
            </a:r>
            <a:r>
              <a:rPr lang="en-US" altLang="zh-CN" sz="1600" dirty="0"/>
              <a:t>point Displacement</a:t>
            </a:r>
          </a:p>
          <a:p>
            <a:pPr algn="ctr"/>
            <a:r>
              <a:rPr lang="en-US" sz="1600" dirty="0"/>
              <a:t>to sub-goal </a:t>
            </a:r>
            <a:r>
              <a:rPr lang="en-US" sz="1600" dirty="0" err="1"/>
              <a:t>eef</a:t>
            </a:r>
            <a:r>
              <a:rPr lang="en-US" sz="1600" dirty="0"/>
              <a:t> 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2430595C-8473-EDA8-D024-64AD40F83CEA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DCF2FE"/>
              </a:clrFrom>
              <a:clrTo>
                <a:srgbClr val="DCF2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6843" y="5080383"/>
            <a:ext cx="520077" cy="312046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8C36F53-9328-0691-AB17-0AAE66400E92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8291873" y="4122398"/>
            <a:ext cx="808162" cy="942856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129B974D-570A-BBFC-3982-4347790D2C74}"/>
              </a:ext>
            </a:extLst>
          </p:cNvPr>
          <p:cNvSpPr txBox="1"/>
          <p:nvPr/>
        </p:nvSpPr>
        <p:spPr>
          <a:xfrm>
            <a:off x="8997964" y="4831573"/>
            <a:ext cx="1445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Weighted Average</a:t>
            </a:r>
          </a:p>
          <a:p>
            <a:pPr algn="ctr"/>
            <a:endParaRPr lang="en-US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9B17BB2D-FA6C-CBB7-3EEC-26F2FC1CA70C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DCF2FE"/>
              </a:clrFrom>
              <a:clrTo>
                <a:srgbClr val="DCF2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49045" y="5027836"/>
            <a:ext cx="520077" cy="31204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30C799D1-1D45-0ED0-1F1E-EACD5C7B15AA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862"/>
          <a:stretch/>
        </p:blipFill>
        <p:spPr>
          <a:xfrm>
            <a:off x="10876667" y="4176029"/>
            <a:ext cx="2023430" cy="1721094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F1857AC4-3C58-281C-DE8A-59CE9583D474}"/>
              </a:ext>
            </a:extLst>
          </p:cNvPr>
          <p:cNvSpPr txBox="1"/>
          <p:nvPr/>
        </p:nvSpPr>
        <p:spPr>
          <a:xfrm>
            <a:off x="10641065" y="3828385"/>
            <a:ext cx="203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Predicted </a:t>
            </a:r>
          </a:p>
          <a:p>
            <a:pPr algn="ctr"/>
            <a:r>
              <a:rPr lang="en-US" dirty="0">
                <a:solidFill>
                  <a:srgbClr val="F01A1B"/>
                </a:solidFill>
              </a:rPr>
              <a:t>Sub-goal </a:t>
            </a:r>
            <a:r>
              <a:rPr lang="en-US" dirty="0" err="1">
                <a:solidFill>
                  <a:srgbClr val="F01A1B"/>
                </a:solidFill>
              </a:rPr>
              <a:t>eef</a:t>
            </a:r>
            <a:endParaRPr lang="en-US" dirty="0">
              <a:solidFill>
                <a:srgbClr val="F01A1B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EDDBE93-1FD0-9B7A-F641-4F73FB7711BE}"/>
              </a:ext>
            </a:extLst>
          </p:cNvPr>
          <p:cNvSpPr txBox="1"/>
          <p:nvPr/>
        </p:nvSpPr>
        <p:spPr>
          <a:xfrm>
            <a:off x="6201868" y="3559277"/>
            <a:ext cx="2157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Per-</a:t>
            </a:r>
            <a:r>
              <a:rPr lang="en-US" altLang="zh-CN" sz="1600" dirty="0"/>
              <a:t>point Weight</a:t>
            </a:r>
            <a:endParaRPr lang="en-US" sz="16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65632F9-6517-5C17-03DD-3CED94C7E8A8}"/>
              </a:ext>
            </a:extLst>
          </p:cNvPr>
          <p:cNvSpPr txBox="1"/>
          <p:nvPr/>
        </p:nvSpPr>
        <p:spPr>
          <a:xfrm>
            <a:off x="3399833" y="6702878"/>
            <a:ext cx="7748418" cy="430887"/>
          </a:xfrm>
          <a:prstGeom prst="rect">
            <a:avLst/>
          </a:prstGeom>
          <a:solidFill>
            <a:schemeClr val="accent2">
              <a:lumMod val="20000"/>
              <a:lumOff val="80000"/>
              <a:alpha val="9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2. </a:t>
            </a:r>
            <a:r>
              <a:rPr lang="en-US" altLang="zh-CN" sz="2200" dirty="0"/>
              <a:t>Hierarchical </a:t>
            </a:r>
            <a:r>
              <a:rPr lang="en-US" sz="2200" dirty="0"/>
              <a:t>Policy Learning -- Low-level Policy Architecture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C170A07-1A1E-7261-28C5-23E6F6E9EC46}"/>
              </a:ext>
            </a:extLst>
          </p:cNvPr>
          <p:cNvSpPr txBox="1"/>
          <p:nvPr/>
        </p:nvSpPr>
        <p:spPr>
          <a:xfrm>
            <a:off x="3416925" y="3125639"/>
            <a:ext cx="7731331" cy="430887"/>
          </a:xfrm>
          <a:prstGeom prst="rect">
            <a:avLst/>
          </a:prstGeom>
          <a:solidFill>
            <a:schemeClr val="accent2">
              <a:lumMod val="20000"/>
              <a:lumOff val="80000"/>
              <a:alpha val="9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2. Hi</a:t>
            </a:r>
            <a:r>
              <a:rPr lang="en-US" altLang="zh-CN" sz="2200" dirty="0"/>
              <a:t>erarchical </a:t>
            </a:r>
            <a:r>
              <a:rPr lang="en-US" sz="2200" dirty="0"/>
              <a:t>Policy Learning -- High-level Policy Architecture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21A5D2B-7F5C-1496-5F10-4F5516199286}"/>
              </a:ext>
            </a:extLst>
          </p:cNvPr>
          <p:cNvSpPr txBox="1"/>
          <p:nvPr/>
        </p:nvSpPr>
        <p:spPr>
          <a:xfrm>
            <a:off x="7778143" y="409103"/>
            <a:ext cx="2287401" cy="707886"/>
          </a:xfrm>
          <a:prstGeom prst="rect">
            <a:avLst/>
          </a:prstGeom>
          <a:solidFill>
            <a:schemeClr val="accent2">
              <a:lumMod val="20000"/>
              <a:lumOff val="80000"/>
              <a:alpha val="9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2. </a:t>
            </a:r>
            <a:r>
              <a:rPr lang="en-US" altLang="zh-CN" sz="2000" dirty="0"/>
              <a:t>Hierarchical </a:t>
            </a:r>
            <a:r>
              <a:rPr lang="en-US" sz="2000" dirty="0"/>
              <a:t>Policy Learning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84CFA7A-5001-6681-96C9-CA84264BB544}"/>
              </a:ext>
            </a:extLst>
          </p:cNvPr>
          <p:cNvSpPr txBox="1"/>
          <p:nvPr/>
        </p:nvSpPr>
        <p:spPr>
          <a:xfrm>
            <a:off x="5782955" y="-59620"/>
            <a:ext cx="4779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ArticuBot</a:t>
            </a:r>
            <a:r>
              <a:rPr lang="en-US" sz="2400" b="1" dirty="0"/>
              <a:t> System Overview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BB194C2-365B-0924-4CB5-154C3C09C9FB}"/>
              </a:ext>
            </a:extLst>
          </p:cNvPr>
          <p:cNvSpPr txBox="1"/>
          <p:nvPr/>
        </p:nvSpPr>
        <p:spPr>
          <a:xfrm>
            <a:off x="1612140" y="473798"/>
            <a:ext cx="4091663" cy="400110"/>
          </a:xfrm>
          <a:prstGeom prst="rect">
            <a:avLst/>
          </a:prstGeom>
          <a:solidFill>
            <a:srgbClr val="FEF9E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1.Demonstration Generation </a:t>
            </a:r>
            <a:r>
              <a:rPr lang="en-US" altLang="zh-CN" sz="2000" dirty="0"/>
              <a:t>in Sim</a:t>
            </a:r>
            <a:endParaRPr lang="en-US" sz="2000" dirty="0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2A1EE3EA-FB50-1436-BF08-70562AE0B88B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DCF2FE"/>
              </a:clrFrom>
              <a:clrTo>
                <a:srgbClr val="DCF2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94576" y="1730090"/>
            <a:ext cx="520077" cy="312046"/>
          </a:xfrm>
          <a:prstGeom prst="rect">
            <a:avLst/>
          </a:prstGeom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8B61C961-BC86-B6AE-7D04-EF68D33FEBC7}"/>
              </a:ext>
            </a:extLst>
          </p:cNvPr>
          <p:cNvSpPr/>
          <p:nvPr/>
        </p:nvSpPr>
        <p:spPr>
          <a:xfrm>
            <a:off x="10590041" y="696983"/>
            <a:ext cx="3668764" cy="23032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01358C6-0FF3-C22F-8519-F7AF36BEE932}"/>
              </a:ext>
            </a:extLst>
          </p:cNvPr>
          <p:cNvSpPr txBox="1"/>
          <p:nvPr/>
        </p:nvSpPr>
        <p:spPr>
          <a:xfrm>
            <a:off x="10936940" y="450272"/>
            <a:ext cx="3196486" cy="400110"/>
          </a:xfrm>
          <a:prstGeom prst="rect">
            <a:avLst/>
          </a:prstGeom>
          <a:solidFill>
            <a:srgbClr val="DDCCE6">
              <a:alpha val="64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3. </a:t>
            </a:r>
            <a:r>
              <a:rPr lang="en-US" altLang="zh-CN" sz="2000" dirty="0"/>
              <a:t>Zero-shot Transfer to real</a:t>
            </a:r>
            <a:endParaRPr lang="en-US" sz="2000" dirty="0"/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E18C2CAB-61D6-6EA8-3DD1-C5D6D150FDF9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DCF2FE"/>
              </a:clrFrom>
              <a:clrTo>
                <a:srgbClr val="DCF2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56254" y="1730090"/>
            <a:ext cx="520077" cy="312046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917F3925-2959-CD47-D747-7DCFA2225F90}"/>
              </a:ext>
            </a:extLst>
          </p:cNvPr>
          <p:cNvSpPr txBox="1"/>
          <p:nvPr/>
        </p:nvSpPr>
        <p:spPr>
          <a:xfrm>
            <a:off x="12400505" y="7026901"/>
            <a:ext cx="185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Diffusion Head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C5A8DFF-01A7-B8D2-F0FC-8C608CB48A5F}"/>
              </a:ext>
            </a:extLst>
          </p:cNvPr>
          <p:cNvSpPr txBox="1"/>
          <p:nvPr/>
        </p:nvSpPr>
        <p:spPr>
          <a:xfrm>
            <a:off x="407662" y="7026901"/>
            <a:ext cx="25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Perception Encoder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4B69662-764C-277B-C104-87DBD6BD7D32}"/>
              </a:ext>
            </a:extLst>
          </p:cNvPr>
          <p:cNvSpPr txBox="1"/>
          <p:nvPr/>
        </p:nvSpPr>
        <p:spPr>
          <a:xfrm>
            <a:off x="6335181" y="7252820"/>
            <a:ext cx="852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cs typeface="Times New Roman" panose="02020603050405020304" pitchFamily="18" charset="0"/>
              </a:rPr>
              <a:t>tokens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65" name="Picture 64" descr="A robot arm with a box&#10;&#10;Description automatically generated">
            <a:extLst>
              <a:ext uri="{FF2B5EF4-FFF2-40B4-BE49-F238E27FC236}">
                <a16:creationId xmlns:a16="http://schemas.microsoft.com/office/drawing/2014/main" id="{4F885F28-155F-6371-3C7F-65D7BC84B5D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47" y="923335"/>
            <a:ext cx="1706880" cy="96012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588E01BF-4224-B6F4-1D40-529D1224CFAA}"/>
              </a:ext>
            </a:extLst>
          </p:cNvPr>
          <p:cNvSpPr txBox="1"/>
          <p:nvPr/>
        </p:nvSpPr>
        <p:spPr>
          <a:xfrm>
            <a:off x="8257473" y="1297921"/>
            <a:ext cx="193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High-</a:t>
            </a:r>
            <a:r>
              <a:rPr lang="en-US" altLang="zh-CN" dirty="0"/>
              <a:t>level policy</a:t>
            </a:r>
            <a:endParaRPr lang="en-US" dirty="0"/>
          </a:p>
        </p:txBody>
      </p:sp>
      <p:pic>
        <p:nvPicPr>
          <p:cNvPr id="1028" name="Picture 4" descr="Neural network - Free networking icons">
            <a:extLst>
              <a:ext uri="{FF2B5EF4-FFF2-40B4-BE49-F238E27FC236}">
                <a16:creationId xmlns:a16="http://schemas.microsoft.com/office/drawing/2014/main" id="{4A5A9B21-37E6-1465-BC1F-E1A54D5A4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928" y="1275186"/>
            <a:ext cx="479644" cy="47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2B7E2F7D-8A65-9E31-EA3E-9058DF039EF9}"/>
              </a:ext>
            </a:extLst>
          </p:cNvPr>
          <p:cNvSpPr/>
          <p:nvPr/>
        </p:nvSpPr>
        <p:spPr>
          <a:xfrm>
            <a:off x="8300846" y="2239531"/>
            <a:ext cx="1881230" cy="464702"/>
          </a:xfrm>
          <a:prstGeom prst="roundRect">
            <a:avLst/>
          </a:prstGeom>
          <a:solidFill>
            <a:srgbClr val="F7FBF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DE6BEF0-09D7-136E-13AD-76BBBE59B748}"/>
              </a:ext>
            </a:extLst>
          </p:cNvPr>
          <p:cNvSpPr txBox="1"/>
          <p:nvPr/>
        </p:nvSpPr>
        <p:spPr>
          <a:xfrm>
            <a:off x="8257473" y="2291482"/>
            <a:ext cx="193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Low</a:t>
            </a:r>
            <a:r>
              <a:rPr lang="en-US" dirty="0"/>
              <a:t>-</a:t>
            </a:r>
            <a:r>
              <a:rPr lang="en-US" altLang="zh-CN" dirty="0"/>
              <a:t>level policy</a:t>
            </a:r>
            <a:endParaRPr lang="en-US" dirty="0"/>
          </a:p>
        </p:txBody>
      </p:sp>
      <p:pic>
        <p:nvPicPr>
          <p:cNvPr id="114" name="Picture 4" descr="Neural network - Free networking icons">
            <a:extLst>
              <a:ext uri="{FF2B5EF4-FFF2-40B4-BE49-F238E27FC236}">
                <a16:creationId xmlns:a16="http://schemas.microsoft.com/office/drawing/2014/main" id="{DF00F8CA-FD7B-3EE2-2BDC-D005BBDEB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928" y="2268747"/>
            <a:ext cx="479644" cy="47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Plus Sign 115">
            <a:extLst>
              <a:ext uri="{FF2B5EF4-FFF2-40B4-BE49-F238E27FC236}">
                <a16:creationId xmlns:a16="http://schemas.microsoft.com/office/drawing/2014/main" id="{04F83237-8D17-A131-E0E8-73D8D7F62732}"/>
              </a:ext>
            </a:extLst>
          </p:cNvPr>
          <p:cNvSpPr/>
          <p:nvPr/>
        </p:nvSpPr>
        <p:spPr>
          <a:xfrm>
            <a:off x="8992219" y="1742800"/>
            <a:ext cx="481819" cy="481819"/>
          </a:xfrm>
          <a:prstGeom prst="mathPlus">
            <a:avLst>
              <a:gd name="adj1" fmla="val 1623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Rectangle: Rounded Corners 1068">
            <a:extLst>
              <a:ext uri="{FF2B5EF4-FFF2-40B4-BE49-F238E27FC236}">
                <a16:creationId xmlns:a16="http://schemas.microsoft.com/office/drawing/2014/main" id="{6EE9E0A1-E682-4EFE-3D96-DE22D20E15D0}"/>
              </a:ext>
            </a:extLst>
          </p:cNvPr>
          <p:cNvSpPr/>
          <p:nvPr/>
        </p:nvSpPr>
        <p:spPr>
          <a:xfrm>
            <a:off x="10145584" y="8718553"/>
            <a:ext cx="920834" cy="52320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F4EFF"/>
              </a:solidFill>
            </a:endParaRPr>
          </a:p>
        </p:txBody>
      </p:sp>
      <p:sp>
        <p:nvSpPr>
          <p:cNvPr id="1070" name="Rectangle: Rounded Corners 1069">
            <a:extLst>
              <a:ext uri="{FF2B5EF4-FFF2-40B4-BE49-F238E27FC236}">
                <a16:creationId xmlns:a16="http://schemas.microsoft.com/office/drawing/2014/main" id="{E2189FB1-9D75-C815-F1AE-35248512070A}"/>
              </a:ext>
            </a:extLst>
          </p:cNvPr>
          <p:cNvSpPr/>
          <p:nvPr/>
        </p:nvSpPr>
        <p:spPr>
          <a:xfrm>
            <a:off x="11537052" y="7474704"/>
            <a:ext cx="1130613" cy="60410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F4EFF"/>
              </a:solidFill>
            </a:endParaRPr>
          </a:p>
        </p:txBody>
      </p:sp>
      <p:sp>
        <p:nvSpPr>
          <p:cNvPr id="1072" name="Rectangle: Rounded Corners 1071">
            <a:extLst>
              <a:ext uri="{FF2B5EF4-FFF2-40B4-BE49-F238E27FC236}">
                <a16:creationId xmlns:a16="http://schemas.microsoft.com/office/drawing/2014/main" id="{5BED6FCD-F19E-2907-4977-0A93DA239832}"/>
              </a:ext>
            </a:extLst>
          </p:cNvPr>
          <p:cNvSpPr/>
          <p:nvPr/>
        </p:nvSpPr>
        <p:spPr>
          <a:xfrm>
            <a:off x="13120217" y="8653485"/>
            <a:ext cx="797295" cy="600606"/>
          </a:xfrm>
          <a:prstGeom prst="roundRect">
            <a:avLst/>
          </a:prstGeom>
          <a:solidFill>
            <a:srgbClr val="DCEAF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3" name="Connector: Elbow 1072">
            <a:extLst>
              <a:ext uri="{FF2B5EF4-FFF2-40B4-BE49-F238E27FC236}">
                <a16:creationId xmlns:a16="http://schemas.microsoft.com/office/drawing/2014/main" id="{A9593F27-6FE1-9BFE-DE72-7070EBF6C2E4}"/>
              </a:ext>
            </a:extLst>
          </p:cNvPr>
          <p:cNvCxnSpPr>
            <a:cxnSpLocks/>
            <a:stCxn id="31" idx="3"/>
            <a:endCxn id="1086" idx="1"/>
          </p:cNvCxnSpPr>
          <p:nvPr/>
        </p:nvCxnSpPr>
        <p:spPr>
          <a:xfrm flipV="1">
            <a:off x="8751962" y="7781746"/>
            <a:ext cx="1296801" cy="1425930"/>
          </a:xfrm>
          <a:prstGeom prst="bentConnector3">
            <a:avLst>
              <a:gd name="adj1" fmla="val 5235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4" name="Connector: Elbow 1073">
            <a:extLst>
              <a:ext uri="{FF2B5EF4-FFF2-40B4-BE49-F238E27FC236}">
                <a16:creationId xmlns:a16="http://schemas.microsoft.com/office/drawing/2014/main" id="{257CB1EC-760B-3D96-C3B0-E9E5B680EFCA}"/>
              </a:ext>
            </a:extLst>
          </p:cNvPr>
          <p:cNvCxnSpPr>
            <a:cxnSpLocks/>
            <a:stCxn id="36" idx="3"/>
            <a:endCxn id="1086" idx="1"/>
          </p:cNvCxnSpPr>
          <p:nvPr/>
        </p:nvCxnSpPr>
        <p:spPr>
          <a:xfrm flipV="1">
            <a:off x="8820564" y="7781746"/>
            <a:ext cx="1228199" cy="22288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5" name="Rectangle: Rounded Corners 1074">
            <a:extLst>
              <a:ext uri="{FF2B5EF4-FFF2-40B4-BE49-F238E27FC236}">
                <a16:creationId xmlns:a16="http://schemas.microsoft.com/office/drawing/2014/main" id="{4717D7FC-5915-70E6-9E79-7A1ED4FD7AAB}"/>
              </a:ext>
            </a:extLst>
          </p:cNvPr>
          <p:cNvSpPr/>
          <p:nvPr/>
        </p:nvSpPr>
        <p:spPr>
          <a:xfrm>
            <a:off x="11653879" y="8654057"/>
            <a:ext cx="952500" cy="6700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F4EFF"/>
              </a:solidFill>
            </a:endParaRP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BD77E640-67CE-DBD3-BAED-6E5A6A5E97D2}"/>
              </a:ext>
            </a:extLst>
          </p:cNvPr>
          <p:cNvSpPr txBox="1"/>
          <p:nvPr/>
        </p:nvSpPr>
        <p:spPr>
          <a:xfrm>
            <a:off x="11698769" y="8810905"/>
            <a:ext cx="855683" cy="323165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dirty="0">
                <a:cs typeface="Times New Roman" panose="02020603050405020304" pitchFamily="18" charset="0"/>
              </a:rPr>
              <a:t>U-Net</a:t>
            </a:r>
            <a:endParaRPr lang="en-US" dirty="0">
              <a:cs typeface="Times New Roman" panose="02020603050405020304" pitchFamily="18" charset="0"/>
            </a:endParaRPr>
          </a:p>
        </p:txBody>
      </p:sp>
      <p:cxnSp>
        <p:nvCxnSpPr>
          <p:cNvPr id="1077" name="Straight Arrow Connector 1076">
            <a:extLst>
              <a:ext uri="{FF2B5EF4-FFF2-40B4-BE49-F238E27FC236}">
                <a16:creationId xmlns:a16="http://schemas.microsoft.com/office/drawing/2014/main" id="{FB69725F-0552-45B8-0B3B-C241BF6C0478}"/>
              </a:ext>
            </a:extLst>
          </p:cNvPr>
          <p:cNvCxnSpPr>
            <a:cxnSpLocks/>
          </p:cNvCxnSpPr>
          <p:nvPr/>
        </p:nvCxnSpPr>
        <p:spPr>
          <a:xfrm>
            <a:off x="12635159" y="8994114"/>
            <a:ext cx="46340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8" name="TextBox 1077">
            <a:extLst>
              <a:ext uri="{FF2B5EF4-FFF2-40B4-BE49-F238E27FC236}">
                <a16:creationId xmlns:a16="http://schemas.microsoft.com/office/drawing/2014/main" id="{4E6CEF54-C7A3-AC36-AADA-2916E03AD931}"/>
              </a:ext>
            </a:extLst>
          </p:cNvPr>
          <p:cNvSpPr txBox="1"/>
          <p:nvPr/>
        </p:nvSpPr>
        <p:spPr>
          <a:xfrm>
            <a:off x="11710578" y="7452958"/>
            <a:ext cx="829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cs typeface="Times New Roman" panose="02020603050405020304" pitchFamily="18" charset="0"/>
              </a:rPr>
              <a:t>Robot </a:t>
            </a:r>
          </a:p>
          <a:p>
            <a:pPr algn="ctr"/>
            <a:r>
              <a:rPr lang="en-US" dirty="0">
                <a:cs typeface="Times New Roman" panose="02020603050405020304" pitchFamily="18" charset="0"/>
              </a:rPr>
              <a:t>State</a:t>
            </a: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132ABC0D-6BE6-CADD-CB48-81814C5D1C9C}"/>
              </a:ext>
            </a:extLst>
          </p:cNvPr>
          <p:cNvSpPr txBox="1"/>
          <p:nvPr/>
        </p:nvSpPr>
        <p:spPr>
          <a:xfrm>
            <a:off x="10212282" y="8646685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Noisy </a:t>
            </a:r>
          </a:p>
          <a:p>
            <a:pPr algn="ctr"/>
            <a:r>
              <a:rPr lang="en-US" dirty="0">
                <a:cs typeface="Times New Roman" panose="02020603050405020304" pitchFamily="18" charset="0"/>
              </a:rPr>
              <a:t>Action</a:t>
            </a:r>
          </a:p>
        </p:txBody>
      </p: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F1F5BDE2-8AEE-A0BC-D4DB-DEC02C3491B4}"/>
              </a:ext>
            </a:extLst>
          </p:cNvPr>
          <p:cNvCxnSpPr>
            <a:cxnSpLocks/>
            <a:stCxn id="1069" idx="3"/>
            <a:endCxn id="1075" idx="1"/>
          </p:cNvCxnSpPr>
          <p:nvPr/>
        </p:nvCxnSpPr>
        <p:spPr>
          <a:xfrm>
            <a:off x="11066423" y="8980153"/>
            <a:ext cx="587461" cy="893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1" name="TextBox 1080">
            <a:extLst>
              <a:ext uri="{FF2B5EF4-FFF2-40B4-BE49-F238E27FC236}">
                <a16:creationId xmlns:a16="http://schemas.microsoft.com/office/drawing/2014/main" id="{BBB71901-ED4F-8534-8AF7-60C655DDEA05}"/>
              </a:ext>
            </a:extLst>
          </p:cNvPr>
          <p:cNvSpPr txBox="1"/>
          <p:nvPr/>
        </p:nvSpPr>
        <p:spPr>
          <a:xfrm>
            <a:off x="13097760" y="8633935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Action </a:t>
            </a:r>
          </a:p>
          <a:p>
            <a:pPr algn="ctr"/>
            <a:r>
              <a:rPr lang="en-US" dirty="0">
                <a:cs typeface="Times New Roman" panose="02020603050405020304" pitchFamily="18" charset="0"/>
              </a:rPr>
              <a:t>Noise</a:t>
            </a:r>
          </a:p>
        </p:txBody>
      </p:sp>
      <p:sp>
        <p:nvSpPr>
          <p:cNvPr id="1086" name="Rectangle: Rounded Corners 1085">
            <a:extLst>
              <a:ext uri="{FF2B5EF4-FFF2-40B4-BE49-F238E27FC236}">
                <a16:creationId xmlns:a16="http://schemas.microsoft.com/office/drawing/2014/main" id="{433F1476-B17D-CFCA-8F0A-495539124936}"/>
              </a:ext>
            </a:extLst>
          </p:cNvPr>
          <p:cNvSpPr/>
          <p:nvPr/>
        </p:nvSpPr>
        <p:spPr>
          <a:xfrm>
            <a:off x="10048758" y="7482010"/>
            <a:ext cx="1150862" cy="59948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6F74F0CA-244E-1C84-1A57-E4568A8FCE01}"/>
              </a:ext>
            </a:extLst>
          </p:cNvPr>
          <p:cNvSpPr txBox="1"/>
          <p:nvPr/>
        </p:nvSpPr>
        <p:spPr>
          <a:xfrm>
            <a:off x="10160281" y="7439103"/>
            <a:ext cx="931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cs typeface="Times New Roman" panose="02020603050405020304" pitchFamily="18" charset="0"/>
              </a:rPr>
              <a:t>Latent Embed.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B61DB5AD-61D8-4727-B228-018B49182E16}"/>
              </a:ext>
            </a:extLst>
          </p:cNvPr>
          <p:cNvSpPr txBox="1"/>
          <p:nvPr/>
        </p:nvSpPr>
        <p:spPr>
          <a:xfrm>
            <a:off x="10651319" y="8058203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Conditioning</a:t>
            </a:r>
          </a:p>
        </p:txBody>
      </p:sp>
      <p:cxnSp>
        <p:nvCxnSpPr>
          <p:cNvPr id="1101" name="Straight Arrow Connector 1100">
            <a:extLst>
              <a:ext uri="{FF2B5EF4-FFF2-40B4-BE49-F238E27FC236}">
                <a16:creationId xmlns:a16="http://schemas.microsoft.com/office/drawing/2014/main" id="{FA8F8951-C014-CF01-9EA0-B123693E898C}"/>
              </a:ext>
            </a:extLst>
          </p:cNvPr>
          <p:cNvCxnSpPr>
            <a:cxnSpLocks/>
            <a:stCxn id="1078" idx="2"/>
            <a:endCxn id="1075" idx="0"/>
          </p:cNvCxnSpPr>
          <p:nvPr/>
        </p:nvCxnSpPr>
        <p:spPr>
          <a:xfrm>
            <a:off x="12125115" y="8099289"/>
            <a:ext cx="5014" cy="554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4" name="Connector: Elbow 1103">
            <a:extLst>
              <a:ext uri="{FF2B5EF4-FFF2-40B4-BE49-F238E27FC236}">
                <a16:creationId xmlns:a16="http://schemas.microsoft.com/office/drawing/2014/main" id="{4C3A5EF0-FFBB-F22C-60F6-BBF0C2DD56F2}"/>
              </a:ext>
            </a:extLst>
          </p:cNvPr>
          <p:cNvCxnSpPr>
            <a:cxnSpLocks/>
            <a:stCxn id="1087" idx="2"/>
            <a:endCxn id="1075" idx="0"/>
          </p:cNvCxnSpPr>
          <p:nvPr/>
        </p:nvCxnSpPr>
        <p:spPr>
          <a:xfrm rot="16200000" flipH="1">
            <a:off x="11093836" y="7617769"/>
            <a:ext cx="568628" cy="150395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6" name="Rectangle: Rounded Corners 1105">
            <a:extLst>
              <a:ext uri="{FF2B5EF4-FFF2-40B4-BE49-F238E27FC236}">
                <a16:creationId xmlns:a16="http://schemas.microsoft.com/office/drawing/2014/main" id="{8B8F9C54-9E50-4773-E2E9-8236AE27E7AD}"/>
              </a:ext>
            </a:extLst>
          </p:cNvPr>
          <p:cNvSpPr/>
          <p:nvPr/>
        </p:nvSpPr>
        <p:spPr>
          <a:xfrm>
            <a:off x="13030249" y="7474704"/>
            <a:ext cx="1130613" cy="60410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F4EFF"/>
              </a:solidFill>
            </a:endParaRP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0B9BF59F-2713-D88B-B692-4CA6EFC226F0}"/>
              </a:ext>
            </a:extLst>
          </p:cNvPr>
          <p:cNvSpPr txBox="1"/>
          <p:nvPr/>
        </p:nvSpPr>
        <p:spPr>
          <a:xfrm>
            <a:off x="13056907" y="7456654"/>
            <a:ext cx="113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cs typeface="Times New Roman" panose="02020603050405020304" pitchFamily="18" charset="0"/>
              </a:rPr>
              <a:t>Diffusion </a:t>
            </a:r>
          </a:p>
          <a:p>
            <a:pPr algn="ctr"/>
            <a:r>
              <a:rPr lang="en-US" altLang="zh-CN" dirty="0">
                <a:cs typeface="Times New Roman" panose="02020603050405020304" pitchFamily="18" charset="0"/>
              </a:rPr>
              <a:t>step k</a:t>
            </a:r>
            <a:endParaRPr lang="en-US" dirty="0">
              <a:cs typeface="Times New Roman" panose="02020603050405020304" pitchFamily="18" charset="0"/>
            </a:endParaRPr>
          </a:p>
        </p:txBody>
      </p:sp>
      <p:cxnSp>
        <p:nvCxnSpPr>
          <p:cNvPr id="1108" name="Connector: Elbow 1107">
            <a:extLst>
              <a:ext uri="{FF2B5EF4-FFF2-40B4-BE49-F238E27FC236}">
                <a16:creationId xmlns:a16="http://schemas.microsoft.com/office/drawing/2014/main" id="{ED765181-A5B2-D734-7D0F-8B3ED544D905}"/>
              </a:ext>
            </a:extLst>
          </p:cNvPr>
          <p:cNvCxnSpPr>
            <a:cxnSpLocks/>
            <a:stCxn id="1107" idx="2"/>
            <a:endCxn id="1075" idx="0"/>
          </p:cNvCxnSpPr>
          <p:nvPr/>
        </p:nvCxnSpPr>
        <p:spPr>
          <a:xfrm rot="5400000">
            <a:off x="12600592" y="7632523"/>
            <a:ext cx="551072" cy="149199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9" name="Connector: Elbow 1138">
            <a:extLst>
              <a:ext uri="{FF2B5EF4-FFF2-40B4-BE49-F238E27FC236}">
                <a16:creationId xmlns:a16="http://schemas.microsoft.com/office/drawing/2014/main" id="{DE2354A1-A0BD-979D-9C7E-FFB6F8F165B3}"/>
              </a:ext>
            </a:extLst>
          </p:cNvPr>
          <p:cNvCxnSpPr>
            <a:cxnSpLocks/>
            <a:stCxn id="1081" idx="2"/>
            <a:endCxn id="1079" idx="2"/>
          </p:cNvCxnSpPr>
          <p:nvPr/>
        </p:nvCxnSpPr>
        <p:spPr>
          <a:xfrm rot="5400000">
            <a:off x="12073202" y="7832280"/>
            <a:ext cx="12750" cy="2908722"/>
          </a:xfrm>
          <a:prstGeom prst="bentConnector3">
            <a:avLst>
              <a:gd name="adj1" fmla="val 189294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3" name="TextBox 1152">
                <a:extLst>
                  <a:ext uri="{FF2B5EF4-FFF2-40B4-BE49-F238E27FC236}">
                    <a16:creationId xmlns:a16="http://schemas.microsoft.com/office/drawing/2014/main" id="{103A7B4F-2CF6-2E4F-8071-CD8AD9A38688}"/>
                  </a:ext>
                </a:extLst>
              </p:cNvPr>
              <p:cNvSpPr txBox="1"/>
              <p:nvPr/>
            </p:nvSpPr>
            <p:spPr>
              <a:xfrm>
                <a:off x="11822317" y="9556370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CN" dirty="0">
                    <a:cs typeface="Times New Roman" panose="02020603050405020304" pitchFamily="18" charset="0"/>
                  </a:rPr>
                  <a:t> K</a:t>
                </a:r>
                <a:endParaRPr lang="en-US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3" name="TextBox 1152">
                <a:extLst>
                  <a:ext uri="{FF2B5EF4-FFF2-40B4-BE49-F238E27FC236}">
                    <a16:creationId xmlns:a16="http://schemas.microsoft.com/office/drawing/2014/main" id="{DDD09EDB-4C04-CEA8-6F6B-2024BE118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2317" y="9556370"/>
                <a:ext cx="527709" cy="369332"/>
              </a:xfrm>
              <a:prstGeom prst="rect">
                <a:avLst/>
              </a:prstGeom>
              <a:blipFill>
                <a:blip r:embed="rId18"/>
                <a:stretch>
                  <a:fillRect t="-8333" r="-10345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B62061A2-384E-F0AD-34BB-7D5D85D80A62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3202" y="970143"/>
            <a:ext cx="1531290" cy="150682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3BBA08B-B762-508A-FF0F-3986A4D9B4F0}"/>
              </a:ext>
            </a:extLst>
          </p:cNvPr>
          <p:cNvGrpSpPr/>
          <p:nvPr/>
        </p:nvGrpSpPr>
        <p:grpSpPr>
          <a:xfrm>
            <a:off x="12877041" y="909108"/>
            <a:ext cx="1129505" cy="2008009"/>
            <a:chOff x="12877041" y="909108"/>
            <a:chExt cx="1129505" cy="2008009"/>
          </a:xfrm>
        </p:grpSpPr>
        <p:pic>
          <p:nvPicPr>
            <p:cNvPr id="90" name="Picture 89" descr="A white refrigerator with a door open&#10;&#10;Description automatically generated">
              <a:extLst>
                <a:ext uri="{FF2B5EF4-FFF2-40B4-BE49-F238E27FC236}">
                  <a16:creationId xmlns:a16="http://schemas.microsoft.com/office/drawing/2014/main" id="{323D1AD3-7263-E190-76A5-6C65135E8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77041" y="909108"/>
              <a:ext cx="1129505" cy="2008009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483242F-C3FC-E60B-55E9-C90C03502CD7}"/>
                </a:ext>
              </a:extLst>
            </p:cNvPr>
            <p:cNvSpPr/>
            <p:nvPr/>
          </p:nvSpPr>
          <p:spPr>
            <a:xfrm>
              <a:off x="13609320" y="1275186"/>
              <a:ext cx="147320" cy="162454"/>
            </a:xfrm>
            <a:prstGeom prst="rect">
              <a:avLst/>
            </a:prstGeom>
            <a:solidFill>
              <a:srgbClr val="D2C0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B540462-198A-96EF-10F0-32AC575B8F44}"/>
                </a:ext>
              </a:extLst>
            </p:cNvPr>
            <p:cNvSpPr/>
            <p:nvPr/>
          </p:nvSpPr>
          <p:spPr>
            <a:xfrm rot="386685">
              <a:off x="13468313" y="1380535"/>
              <a:ext cx="102039" cy="45719"/>
            </a:xfrm>
            <a:prstGeom prst="rect">
              <a:avLst/>
            </a:prstGeom>
            <a:solidFill>
              <a:srgbClr val="D2C1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A close-up of a robotic arm&#10;&#10;Description automatically generated">
            <a:extLst>
              <a:ext uri="{FF2B5EF4-FFF2-40B4-BE49-F238E27FC236}">
                <a16:creationId xmlns:a16="http://schemas.microsoft.com/office/drawing/2014/main" id="{A54915B2-AA02-0D1F-4AB4-C75A1440497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145" y="1939842"/>
            <a:ext cx="1706880" cy="9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6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10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10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0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10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101" grpId="0" animBg="1"/>
      <p:bldP spid="118" grpId="0" animBg="1"/>
      <p:bldP spid="110" grpId="0" animBg="1"/>
      <p:bldP spid="77" grpId="0" animBg="1"/>
      <p:bldP spid="85" grpId="0" animBg="1"/>
      <p:bldP spid="9" grpId="0" animBg="1"/>
      <p:bldP spid="8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 animBg="1"/>
      <p:bldP spid="30" grpId="0" animBg="1"/>
      <p:bldP spid="31" grpId="0"/>
      <p:bldP spid="32" grpId="0"/>
      <p:bldP spid="33" grpId="0"/>
      <p:bldP spid="34" grpId="0"/>
      <p:bldP spid="35" grpId="0" animBg="1"/>
      <p:bldP spid="36" grpId="0"/>
      <p:bldP spid="38" grpId="0" animBg="1"/>
      <p:bldP spid="39" grpId="0" animBg="1"/>
      <p:bldP spid="40" grpId="0" animBg="1"/>
      <p:bldP spid="41" grpId="0" animBg="1"/>
      <p:bldP spid="76" grpId="0"/>
      <p:bldP spid="82" grpId="0"/>
      <p:bldP spid="83" grpId="0"/>
      <p:bldP spid="66" grpId="0"/>
      <p:bldP spid="67" grpId="0"/>
      <p:bldP spid="68" grpId="0"/>
      <p:bldP spid="71" grpId="0"/>
      <p:bldP spid="74" grpId="0"/>
      <p:bldP spid="89" grpId="0"/>
      <p:bldP spid="92" grpId="0" animBg="1"/>
      <p:bldP spid="93" grpId="0" animBg="1"/>
      <p:bldP spid="94" grpId="0" animBg="1"/>
      <p:bldP spid="96" grpId="0" animBg="1"/>
      <p:bldP spid="98" grpId="0" animBg="1"/>
      <p:bldP spid="99" grpId="0" animBg="1"/>
      <p:bldP spid="111" grpId="0"/>
      <p:bldP spid="112" grpId="0"/>
      <p:bldP spid="117" grpId="0"/>
      <p:bldP spid="91" grpId="0"/>
      <p:bldP spid="109" grpId="0" animBg="1"/>
      <p:bldP spid="113" grpId="0"/>
      <p:bldP spid="116" grpId="0" animBg="1"/>
      <p:bldP spid="1069" grpId="0" animBg="1"/>
      <p:bldP spid="1070" grpId="0" animBg="1"/>
      <p:bldP spid="1072" grpId="0" animBg="1"/>
      <p:bldP spid="1075" grpId="0" animBg="1"/>
      <p:bldP spid="1076" grpId="0"/>
      <p:bldP spid="1078" grpId="0"/>
      <p:bldP spid="1079" grpId="0"/>
      <p:bldP spid="1081" grpId="0"/>
      <p:bldP spid="1086" grpId="0" animBg="1"/>
      <p:bldP spid="1087" grpId="0"/>
      <p:bldP spid="1088" grpId="0"/>
      <p:bldP spid="1106" grpId="0" animBg="1"/>
      <p:bldP spid="1107" grpId="0"/>
      <p:bldP spid="115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737</TotalTime>
  <Words>118</Words>
  <Application>Microsoft Office PowerPoint</Application>
  <PresentationFormat>Custom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Yufei Wang</dc:creator>
  <cp:lastModifiedBy>Yufei Wang</cp:lastModifiedBy>
  <cp:revision>261</cp:revision>
  <dcterms:created xsi:type="dcterms:W3CDTF">2025-01-11T23:37:28Z</dcterms:created>
  <dcterms:modified xsi:type="dcterms:W3CDTF">2025-02-28T00:17:28Z</dcterms:modified>
</cp:coreProperties>
</file>