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875"/>
    <p:restoredTop sz="96327"/>
  </p:normalViewPr>
  <p:slideViewPr>
    <p:cSldViewPr snapToGrid="0" showGuides="1">
      <p:cViewPr>
        <p:scale>
          <a:sx n="141" d="100"/>
          <a:sy n="141" d="100"/>
        </p:scale>
        <p:origin x="-1400" y="-4344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31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379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721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054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90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82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424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12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08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07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44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5A10-FD1F-D74D-A69A-A0BC63278B63}" type="datetimeFigureOut">
              <a:rPr lang="en-CN" smtClean="0"/>
              <a:t>2022/11/11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8BA0-3F4A-AE49-8B69-4D06425F41A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5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D81A09-FE40-D6DA-2D94-FD934385F0B3}"/>
              </a:ext>
            </a:extLst>
          </p:cNvPr>
          <p:cNvSpPr/>
          <p:nvPr/>
        </p:nvSpPr>
        <p:spPr>
          <a:xfrm>
            <a:off x="3269445" y="5950684"/>
            <a:ext cx="10113878" cy="9242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EE5C6-EEB5-AF3E-2827-51227266844F}"/>
              </a:ext>
            </a:extLst>
          </p:cNvPr>
          <p:cNvSpPr txBox="1"/>
          <p:nvPr/>
        </p:nvSpPr>
        <p:spPr>
          <a:xfrm>
            <a:off x="3509372" y="640105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a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36C134E-0D72-C610-8613-F71219FD363C}"/>
              </a:ext>
            </a:extLst>
          </p:cNvPr>
          <p:cNvCxnSpPr>
            <a:cxnSpLocks/>
            <a:stCxn id="13" idx="2"/>
            <a:endCxn id="106" idx="2"/>
          </p:cNvCxnSpPr>
          <p:nvPr/>
        </p:nvCxnSpPr>
        <p:spPr>
          <a:xfrm rot="16200000" flipH="1">
            <a:off x="2995139" y="7321490"/>
            <a:ext cx="3719442" cy="2432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23D33E4-B4D0-3D76-A054-A3E34407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35" y="11855015"/>
            <a:ext cx="2526505" cy="60280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2CCE556-825B-B312-BF90-848643C27E49}"/>
              </a:ext>
            </a:extLst>
          </p:cNvPr>
          <p:cNvSpPr txBox="1"/>
          <p:nvPr/>
        </p:nvSpPr>
        <p:spPr>
          <a:xfrm>
            <a:off x="3868392" y="7126572"/>
            <a:ext cx="1488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C000"/>
                </a:solidFill>
              </a:rPr>
              <a:t>e1 (make-connector)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984DDA-D387-E774-C32F-DA2CA15E0C7E}"/>
              </a:ext>
            </a:extLst>
          </p:cNvPr>
          <p:cNvSpPr/>
          <p:nvPr/>
        </p:nvSpPr>
        <p:spPr>
          <a:xfrm>
            <a:off x="3917445" y="8136201"/>
            <a:ext cx="1720344" cy="2022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200" dirty="0">
                <a:solidFill>
                  <a:schemeClr val="tx1"/>
                </a:solidFill>
              </a:rPr>
              <a:t>value false</a:t>
            </a:r>
          </a:p>
          <a:p>
            <a:r>
              <a:rPr lang="en-CN" sz="1200" dirty="0">
                <a:solidFill>
                  <a:schemeClr val="tx1"/>
                </a:solidFill>
              </a:rPr>
              <a:t>informant false</a:t>
            </a:r>
          </a:p>
          <a:p>
            <a:r>
              <a:rPr lang="en-CN" sz="1200" dirty="0">
                <a:solidFill>
                  <a:schemeClr val="tx1"/>
                </a:solidFill>
              </a:rPr>
              <a:t>constraints ‘()</a:t>
            </a:r>
          </a:p>
          <a:p>
            <a:endParaRPr lang="en-CN" sz="1200" dirty="0">
              <a:solidFill>
                <a:schemeClr val="tx1"/>
              </a:solidFill>
            </a:endParaRPr>
          </a:p>
          <a:p>
            <a:endParaRPr lang="en-CN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626D1-4A48-0B2B-A0B6-2B844C98AF16}"/>
              </a:ext>
            </a:extLst>
          </p:cNvPr>
          <p:cNvCxnSpPr>
            <a:cxnSpLocks/>
            <a:stCxn id="40" idx="0"/>
            <a:endCxn id="163" idx="2"/>
          </p:cNvCxnSpPr>
          <p:nvPr/>
        </p:nvCxnSpPr>
        <p:spPr>
          <a:xfrm flipH="1" flipV="1">
            <a:off x="4773052" y="7752762"/>
            <a:ext cx="4567" cy="3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55EC6CC-7D79-6506-8AA8-4B7CB9967D2E}"/>
              </a:ext>
            </a:extLst>
          </p:cNvPr>
          <p:cNvGrpSpPr/>
          <p:nvPr/>
        </p:nvGrpSpPr>
        <p:grpSpPr>
          <a:xfrm>
            <a:off x="6082829" y="9345665"/>
            <a:ext cx="430844" cy="206255"/>
            <a:chOff x="1441540" y="3076766"/>
            <a:chExt cx="430844" cy="20625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1F477FB-D17F-F6E0-FB08-54A1B254F5E2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441942D-34AF-348B-4E49-1E11785E1F56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FA380CDD-2326-E6CC-C982-79F255B23D2C}"/>
              </a:ext>
            </a:extLst>
          </p:cNvPr>
          <p:cNvCxnSpPr>
            <a:cxnSpLocks/>
            <a:stCxn id="76" idx="3"/>
            <a:endCxn id="69" idx="2"/>
          </p:cNvCxnSpPr>
          <p:nvPr/>
        </p:nvCxnSpPr>
        <p:spPr>
          <a:xfrm flipV="1">
            <a:off x="4910133" y="9448792"/>
            <a:ext cx="1172696" cy="1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417A39E-B593-78D2-3399-E43D97F57984}"/>
              </a:ext>
            </a:extLst>
          </p:cNvPr>
          <p:cNvCxnSpPr>
            <a:cxnSpLocks/>
            <a:stCxn id="70" idx="6"/>
            <a:endCxn id="40" idx="3"/>
          </p:cNvCxnSpPr>
          <p:nvPr/>
        </p:nvCxnSpPr>
        <p:spPr>
          <a:xfrm flipH="1" flipV="1">
            <a:off x="5637790" y="9147594"/>
            <a:ext cx="875884" cy="301199"/>
          </a:xfrm>
          <a:prstGeom prst="bentConnector3">
            <a:avLst>
              <a:gd name="adj1" fmla="val -26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29FCD5-A9F7-40CE-510D-5CE2B653C4ED}"/>
              </a:ext>
            </a:extLst>
          </p:cNvPr>
          <p:cNvSpPr txBox="1"/>
          <p:nvPr/>
        </p:nvSpPr>
        <p:spPr>
          <a:xfrm>
            <a:off x="3931405" y="9312089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set-my-value</a:t>
            </a:r>
            <a:endParaRPr lang="en-CN" sz="12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7E20EB-302B-241E-E1BE-4203C69BF1DC}"/>
              </a:ext>
            </a:extLst>
          </p:cNvPr>
          <p:cNvGrpSpPr/>
          <p:nvPr/>
        </p:nvGrpSpPr>
        <p:grpSpPr>
          <a:xfrm>
            <a:off x="6073662" y="9643371"/>
            <a:ext cx="430844" cy="206255"/>
            <a:chOff x="1441540" y="3076766"/>
            <a:chExt cx="430844" cy="206255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AF6DA70-8EB7-8291-150A-3B09A7DCB3FD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CF23DE7-C1F8-0701-822A-49D9298B1810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61D309D0-2881-A2AC-F422-10AFAD60DCA7}"/>
              </a:ext>
            </a:extLst>
          </p:cNvPr>
          <p:cNvCxnSpPr>
            <a:cxnSpLocks/>
            <a:stCxn id="87" idx="3"/>
            <a:endCxn id="83" idx="2"/>
          </p:cNvCxnSpPr>
          <p:nvPr/>
        </p:nvCxnSpPr>
        <p:spPr>
          <a:xfrm>
            <a:off x="5095890" y="9645168"/>
            <a:ext cx="977772" cy="101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91EEB12-B6BA-3D15-094F-E5855449AD00}"/>
              </a:ext>
            </a:extLst>
          </p:cNvPr>
          <p:cNvCxnSpPr>
            <a:cxnSpLocks/>
            <a:stCxn id="84" idx="6"/>
            <a:endCxn id="40" idx="3"/>
          </p:cNvCxnSpPr>
          <p:nvPr/>
        </p:nvCxnSpPr>
        <p:spPr>
          <a:xfrm flipH="1" flipV="1">
            <a:off x="5637791" y="9147594"/>
            <a:ext cx="866717" cy="598905"/>
          </a:xfrm>
          <a:prstGeom prst="bentConnector3">
            <a:avLst>
              <a:gd name="adj1" fmla="val -26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239D750-7240-73FA-BD42-3D73F7563E1A}"/>
              </a:ext>
            </a:extLst>
          </p:cNvPr>
          <p:cNvSpPr txBox="1"/>
          <p:nvPr/>
        </p:nvSpPr>
        <p:spPr>
          <a:xfrm>
            <a:off x="3931404" y="9506668"/>
            <a:ext cx="1164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forget-my-value</a:t>
            </a:r>
            <a:endParaRPr lang="en-CN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49F6E3-E2C3-D61B-AEA9-B1C060469F53}"/>
              </a:ext>
            </a:extLst>
          </p:cNvPr>
          <p:cNvSpPr txBox="1"/>
          <p:nvPr/>
        </p:nvSpPr>
        <p:spPr>
          <a:xfrm>
            <a:off x="3931403" y="9701248"/>
            <a:ext cx="697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connect</a:t>
            </a:r>
            <a:endParaRPr lang="en-CN" sz="12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7708FA-C22B-E611-413E-B547A5F64B1C}"/>
              </a:ext>
            </a:extLst>
          </p:cNvPr>
          <p:cNvGrpSpPr/>
          <p:nvPr/>
        </p:nvGrpSpPr>
        <p:grpSpPr>
          <a:xfrm>
            <a:off x="6073662" y="9966570"/>
            <a:ext cx="430844" cy="206255"/>
            <a:chOff x="1441540" y="3076766"/>
            <a:chExt cx="430844" cy="206255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909927E-4BB4-DFE7-9720-BCFE6E6A5C5A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84F06E2-483D-50C9-B03A-54A04405DE6E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F032BFE-FD34-C25E-5867-22EB5AE7EE9F}"/>
              </a:ext>
            </a:extLst>
          </p:cNvPr>
          <p:cNvCxnSpPr>
            <a:cxnSpLocks/>
            <a:stCxn id="90" idx="3"/>
            <a:endCxn id="96" idx="2"/>
          </p:cNvCxnSpPr>
          <p:nvPr/>
        </p:nvCxnSpPr>
        <p:spPr>
          <a:xfrm>
            <a:off x="4628564" y="9839747"/>
            <a:ext cx="1445099" cy="229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43387FB-2A22-D150-D033-F18B7E3A4083}"/>
              </a:ext>
            </a:extLst>
          </p:cNvPr>
          <p:cNvCxnSpPr>
            <a:cxnSpLocks/>
            <a:stCxn id="97" idx="6"/>
            <a:endCxn id="40" idx="3"/>
          </p:cNvCxnSpPr>
          <p:nvPr/>
        </p:nvCxnSpPr>
        <p:spPr>
          <a:xfrm flipH="1" flipV="1">
            <a:off x="5637791" y="9147593"/>
            <a:ext cx="866717" cy="922105"/>
          </a:xfrm>
          <a:prstGeom prst="bentConnector3">
            <a:avLst>
              <a:gd name="adj1" fmla="val -26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2821EEA-C5AC-C038-0E3C-9A56F71267C9}"/>
              </a:ext>
            </a:extLst>
          </p:cNvPr>
          <p:cNvGrpSpPr/>
          <p:nvPr/>
        </p:nvGrpSpPr>
        <p:grpSpPr>
          <a:xfrm>
            <a:off x="6071147" y="10294370"/>
            <a:ext cx="430844" cy="206255"/>
            <a:chOff x="1441540" y="3076766"/>
            <a:chExt cx="430844" cy="206255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10ED6ED-F3F1-B046-4F5C-C0FC2684F5F5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F9E7F17-3C9E-5131-F67B-0DE40A823018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32CF2544-44E0-0A7F-7A81-21CB8A6BF914}"/>
              </a:ext>
            </a:extLst>
          </p:cNvPr>
          <p:cNvCxnSpPr>
            <a:cxnSpLocks/>
            <a:stCxn id="108" idx="3"/>
            <a:endCxn id="106" idx="2"/>
          </p:cNvCxnSpPr>
          <p:nvPr/>
        </p:nvCxnSpPr>
        <p:spPr>
          <a:xfrm>
            <a:off x="4316445" y="10034325"/>
            <a:ext cx="1754702" cy="363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60F2A76-DB92-7C89-8152-81B3B2C159A2}"/>
              </a:ext>
            </a:extLst>
          </p:cNvPr>
          <p:cNvCxnSpPr>
            <a:cxnSpLocks/>
            <a:stCxn id="107" idx="6"/>
            <a:endCxn id="40" idx="3"/>
          </p:cNvCxnSpPr>
          <p:nvPr/>
        </p:nvCxnSpPr>
        <p:spPr>
          <a:xfrm flipH="1" flipV="1">
            <a:off x="5637789" y="9147593"/>
            <a:ext cx="864202" cy="1249904"/>
          </a:xfrm>
          <a:prstGeom prst="bentConnector3">
            <a:avLst>
              <a:gd name="adj1" fmla="val -26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90AB759-CFC7-47B2-A261-329CEBDC80DD}"/>
              </a:ext>
            </a:extLst>
          </p:cNvPr>
          <p:cNvSpPr txBox="1"/>
          <p:nvPr/>
        </p:nvSpPr>
        <p:spPr>
          <a:xfrm>
            <a:off x="3931403" y="9895826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E73D09-FBB3-F7AF-5700-4BFC69B3CF0D}"/>
              </a:ext>
            </a:extLst>
          </p:cNvPr>
          <p:cNvSpPr txBox="1"/>
          <p:nvPr/>
        </p:nvSpPr>
        <p:spPr>
          <a:xfrm>
            <a:off x="6938065" y="639214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b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3F31318-3C26-BA75-4867-271D47055E7A}"/>
              </a:ext>
            </a:extLst>
          </p:cNvPr>
          <p:cNvSpPr/>
          <p:nvPr/>
        </p:nvSpPr>
        <p:spPr>
          <a:xfrm>
            <a:off x="7648130" y="8150043"/>
            <a:ext cx="1720344" cy="2022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200" dirty="0">
                <a:solidFill>
                  <a:schemeClr val="tx1"/>
                </a:solidFill>
              </a:rPr>
              <a:t>value false</a:t>
            </a:r>
          </a:p>
          <a:p>
            <a:r>
              <a:rPr lang="en-CN" sz="1200" dirty="0">
                <a:solidFill>
                  <a:schemeClr val="tx1"/>
                </a:solidFill>
              </a:rPr>
              <a:t>informant false</a:t>
            </a:r>
          </a:p>
          <a:p>
            <a:r>
              <a:rPr lang="en-CN" sz="1200" dirty="0">
                <a:solidFill>
                  <a:schemeClr val="tx1"/>
                </a:solidFill>
              </a:rPr>
              <a:t>constraints ‘()</a:t>
            </a:r>
          </a:p>
          <a:p>
            <a:endParaRPr lang="en-CN" sz="1200" dirty="0">
              <a:solidFill>
                <a:schemeClr val="tx1"/>
              </a:solidFill>
            </a:endParaRPr>
          </a:p>
          <a:p>
            <a:endParaRPr lang="en-CN" sz="1200" dirty="0">
              <a:solidFill>
                <a:schemeClr val="tx1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3F9025C-4639-73FD-AA39-9F5BA5AAAC3D}"/>
              </a:ext>
            </a:extLst>
          </p:cNvPr>
          <p:cNvGrpSpPr/>
          <p:nvPr/>
        </p:nvGrpSpPr>
        <p:grpSpPr>
          <a:xfrm>
            <a:off x="9813513" y="9359505"/>
            <a:ext cx="430844" cy="206255"/>
            <a:chOff x="1441540" y="3076766"/>
            <a:chExt cx="430844" cy="206255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F424BA-70D5-EF95-F3D6-1A2DEF68CE14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107F1FA-7233-CDEA-D06F-61F70686F653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E0656F3C-A990-A945-6785-052B15B31353}"/>
              </a:ext>
            </a:extLst>
          </p:cNvPr>
          <p:cNvCxnSpPr>
            <a:cxnSpLocks/>
            <a:stCxn id="136" idx="3"/>
            <a:endCxn id="132" idx="2"/>
          </p:cNvCxnSpPr>
          <p:nvPr/>
        </p:nvCxnSpPr>
        <p:spPr>
          <a:xfrm flipV="1">
            <a:off x="8640817" y="9462633"/>
            <a:ext cx="1172697" cy="1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373F4ED1-161B-10A9-E7D4-FD1CB68AC74B}"/>
              </a:ext>
            </a:extLst>
          </p:cNvPr>
          <p:cNvCxnSpPr>
            <a:cxnSpLocks/>
            <a:stCxn id="133" idx="6"/>
            <a:endCxn id="130" idx="3"/>
          </p:cNvCxnSpPr>
          <p:nvPr/>
        </p:nvCxnSpPr>
        <p:spPr>
          <a:xfrm flipH="1" flipV="1">
            <a:off x="9368473" y="9161435"/>
            <a:ext cx="875884" cy="301199"/>
          </a:xfrm>
          <a:prstGeom prst="bentConnector3">
            <a:avLst>
              <a:gd name="adj1" fmla="val -26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28BF425-3020-0617-4391-5A4C8327375B}"/>
              </a:ext>
            </a:extLst>
          </p:cNvPr>
          <p:cNvSpPr txBox="1"/>
          <p:nvPr/>
        </p:nvSpPr>
        <p:spPr>
          <a:xfrm>
            <a:off x="7662088" y="9325930"/>
            <a:ext cx="978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set-my-value</a:t>
            </a:r>
            <a:endParaRPr lang="en-CN" sz="12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801614E-C900-E7FA-C8E2-98FB93357B06}"/>
              </a:ext>
            </a:extLst>
          </p:cNvPr>
          <p:cNvGrpSpPr/>
          <p:nvPr/>
        </p:nvGrpSpPr>
        <p:grpSpPr>
          <a:xfrm>
            <a:off x="9804346" y="9657212"/>
            <a:ext cx="430844" cy="206255"/>
            <a:chOff x="1441540" y="3076766"/>
            <a:chExt cx="430844" cy="206255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3F20CA-E797-C054-A81D-95CC217D9AA9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6EB6D68-E950-0867-EB4A-97119CDBD5AB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58AC0E26-DFBA-B736-E742-29B07008C070}"/>
              </a:ext>
            </a:extLst>
          </p:cNvPr>
          <p:cNvCxnSpPr>
            <a:cxnSpLocks/>
            <a:stCxn id="142" idx="3"/>
            <a:endCxn id="138" idx="2"/>
          </p:cNvCxnSpPr>
          <p:nvPr/>
        </p:nvCxnSpPr>
        <p:spPr>
          <a:xfrm>
            <a:off x="8826574" y="9659009"/>
            <a:ext cx="977772" cy="101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B7E6E8EE-BD22-733A-5AA2-A2ACFD6F8595}"/>
              </a:ext>
            </a:extLst>
          </p:cNvPr>
          <p:cNvCxnSpPr>
            <a:cxnSpLocks/>
            <a:stCxn id="139" idx="6"/>
            <a:endCxn id="130" idx="3"/>
          </p:cNvCxnSpPr>
          <p:nvPr/>
        </p:nvCxnSpPr>
        <p:spPr>
          <a:xfrm flipH="1" flipV="1">
            <a:off x="9368475" y="9161435"/>
            <a:ext cx="866717" cy="598905"/>
          </a:xfrm>
          <a:prstGeom prst="bentConnector3">
            <a:avLst>
              <a:gd name="adj1" fmla="val -26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D9D87F4-6195-369E-22E3-F10E281B1CE8}"/>
              </a:ext>
            </a:extLst>
          </p:cNvPr>
          <p:cNvSpPr txBox="1"/>
          <p:nvPr/>
        </p:nvSpPr>
        <p:spPr>
          <a:xfrm>
            <a:off x="7662088" y="9520509"/>
            <a:ext cx="1164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forget-my-value</a:t>
            </a:r>
            <a:endParaRPr lang="en-CN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CCE85DB-2A8F-FD1C-A2CA-8AD69A35F72E}"/>
              </a:ext>
            </a:extLst>
          </p:cNvPr>
          <p:cNvSpPr txBox="1"/>
          <p:nvPr/>
        </p:nvSpPr>
        <p:spPr>
          <a:xfrm>
            <a:off x="7662087" y="9715089"/>
            <a:ext cx="697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connect</a:t>
            </a:r>
            <a:endParaRPr lang="en-CN" sz="1200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D0EC6B0-3778-C4F7-2A18-342B96A039FE}"/>
              </a:ext>
            </a:extLst>
          </p:cNvPr>
          <p:cNvGrpSpPr/>
          <p:nvPr/>
        </p:nvGrpSpPr>
        <p:grpSpPr>
          <a:xfrm>
            <a:off x="9804346" y="9980412"/>
            <a:ext cx="430844" cy="206255"/>
            <a:chOff x="1441540" y="3076766"/>
            <a:chExt cx="430844" cy="206255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12BA528-05B7-0C9D-AA08-85F751193613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104A2F3-FA96-E3E1-8EAC-0BF96DEF494C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6A44F21-A1DD-70D4-FD07-25EC1D972716}"/>
              </a:ext>
            </a:extLst>
          </p:cNvPr>
          <p:cNvCxnSpPr>
            <a:cxnSpLocks/>
            <a:stCxn id="143" idx="3"/>
            <a:endCxn id="145" idx="2"/>
          </p:cNvCxnSpPr>
          <p:nvPr/>
        </p:nvCxnSpPr>
        <p:spPr>
          <a:xfrm>
            <a:off x="8359248" y="9853589"/>
            <a:ext cx="1445099" cy="229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0637B131-6CBC-2CA5-7E39-CA3DE135FECD}"/>
              </a:ext>
            </a:extLst>
          </p:cNvPr>
          <p:cNvCxnSpPr>
            <a:cxnSpLocks/>
            <a:stCxn id="146" idx="6"/>
            <a:endCxn id="130" idx="3"/>
          </p:cNvCxnSpPr>
          <p:nvPr/>
        </p:nvCxnSpPr>
        <p:spPr>
          <a:xfrm flipH="1" flipV="1">
            <a:off x="9368475" y="9161435"/>
            <a:ext cx="866717" cy="922105"/>
          </a:xfrm>
          <a:prstGeom prst="bentConnector3">
            <a:avLst>
              <a:gd name="adj1" fmla="val -26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C4210B-1C6E-35DC-319C-68E24A3AECC1}"/>
              </a:ext>
            </a:extLst>
          </p:cNvPr>
          <p:cNvGrpSpPr/>
          <p:nvPr/>
        </p:nvGrpSpPr>
        <p:grpSpPr>
          <a:xfrm>
            <a:off x="9801831" y="10294370"/>
            <a:ext cx="430844" cy="206255"/>
            <a:chOff x="1441540" y="3076766"/>
            <a:chExt cx="430844" cy="206255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FFDE9B8-4A52-F39F-6F23-27D4B1950C69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B2CF9CE-163D-8ECA-42F3-1D55A9F32169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A114211C-E59E-0FCC-59F5-F2EA3B01A6A2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>
          <a:xfrm>
            <a:off x="8047129" y="10048167"/>
            <a:ext cx="1754702" cy="349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65147419-250F-D207-335E-B26C59E3D3A0}"/>
              </a:ext>
            </a:extLst>
          </p:cNvPr>
          <p:cNvCxnSpPr>
            <a:cxnSpLocks/>
            <a:stCxn id="151" idx="6"/>
            <a:endCxn id="130" idx="3"/>
          </p:cNvCxnSpPr>
          <p:nvPr/>
        </p:nvCxnSpPr>
        <p:spPr>
          <a:xfrm flipH="1" flipV="1">
            <a:off x="9368473" y="9161435"/>
            <a:ext cx="864202" cy="1236063"/>
          </a:xfrm>
          <a:prstGeom prst="bentConnector3">
            <a:avLst>
              <a:gd name="adj1" fmla="val -26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019B5CD-5A49-79F4-85EB-142F892B763D}"/>
              </a:ext>
            </a:extLst>
          </p:cNvPr>
          <p:cNvSpPr txBox="1"/>
          <p:nvPr/>
        </p:nvSpPr>
        <p:spPr>
          <a:xfrm>
            <a:off x="7662087" y="9909668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53ECE73-D638-60D6-4001-A1974B07C7FD}"/>
              </a:ext>
            </a:extLst>
          </p:cNvPr>
          <p:cNvCxnSpPr>
            <a:cxnSpLocks/>
            <a:stCxn id="130" idx="0"/>
            <a:endCxn id="173" idx="2"/>
          </p:cNvCxnSpPr>
          <p:nvPr/>
        </p:nvCxnSpPr>
        <p:spPr>
          <a:xfrm flipV="1">
            <a:off x="8508301" y="7740731"/>
            <a:ext cx="0" cy="40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F7FD7A88-4FE8-3DAD-4E76-F0ABB68B2A60}"/>
              </a:ext>
            </a:extLst>
          </p:cNvPr>
          <p:cNvCxnSpPr>
            <a:cxnSpLocks/>
            <a:stCxn id="129" idx="2"/>
            <a:endCxn id="150" idx="2"/>
          </p:cNvCxnSpPr>
          <p:nvPr/>
        </p:nvCxnSpPr>
        <p:spPr>
          <a:xfrm rot="16200000" flipH="1">
            <a:off x="6571973" y="7167639"/>
            <a:ext cx="3728358" cy="2731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00B50CC-319F-2811-47A5-023B8B5BD7E6}"/>
              </a:ext>
            </a:extLst>
          </p:cNvPr>
          <p:cNvSpPr/>
          <p:nvPr/>
        </p:nvSpPr>
        <p:spPr>
          <a:xfrm>
            <a:off x="3912878" y="7356444"/>
            <a:ext cx="1720344" cy="396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N" sz="12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53B226-9D32-AA1C-7986-59B03485428F}"/>
              </a:ext>
            </a:extLst>
          </p:cNvPr>
          <p:cNvCxnSpPr>
            <a:cxnSpLocks/>
            <a:stCxn id="163" idx="0"/>
          </p:cNvCxnSpPr>
          <p:nvPr/>
        </p:nvCxnSpPr>
        <p:spPr>
          <a:xfrm flipV="1">
            <a:off x="4773050" y="6874894"/>
            <a:ext cx="0" cy="48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9B3CFDE-C670-02E6-6FB0-51A1509E5AA8}"/>
              </a:ext>
            </a:extLst>
          </p:cNvPr>
          <p:cNvSpPr/>
          <p:nvPr/>
        </p:nvSpPr>
        <p:spPr>
          <a:xfrm>
            <a:off x="7648130" y="7344414"/>
            <a:ext cx="1720344" cy="396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N" sz="1200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67E21ED-DC18-99ED-102C-12C75236BB5A}"/>
              </a:ext>
            </a:extLst>
          </p:cNvPr>
          <p:cNvCxnSpPr>
            <a:cxnSpLocks/>
            <a:stCxn id="173" idx="0"/>
          </p:cNvCxnSpPr>
          <p:nvPr/>
        </p:nvCxnSpPr>
        <p:spPr>
          <a:xfrm flipV="1">
            <a:off x="8508301" y="6874894"/>
            <a:ext cx="0" cy="46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A9E77A6-624A-20A8-DFBF-7AA286F2A13A}"/>
              </a:ext>
            </a:extLst>
          </p:cNvPr>
          <p:cNvSpPr txBox="1"/>
          <p:nvPr/>
        </p:nvSpPr>
        <p:spPr>
          <a:xfrm>
            <a:off x="3931405" y="7859422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C000"/>
                </a:solidFill>
              </a:rPr>
              <a:t>e2 lambda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2C6099D-028E-A3B2-DAC5-AB19ED327FE6}"/>
              </a:ext>
            </a:extLst>
          </p:cNvPr>
          <p:cNvSpPr txBox="1"/>
          <p:nvPr/>
        </p:nvSpPr>
        <p:spPr>
          <a:xfrm>
            <a:off x="7569489" y="7062016"/>
            <a:ext cx="1488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C000"/>
                </a:solidFill>
              </a:rPr>
              <a:t>e3 (make-connector)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2EE98BA-6267-1C02-AAA9-86C8FAD3848E}"/>
              </a:ext>
            </a:extLst>
          </p:cNvPr>
          <p:cNvSpPr txBox="1"/>
          <p:nvPr/>
        </p:nvSpPr>
        <p:spPr>
          <a:xfrm>
            <a:off x="7581402" y="7871256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C000"/>
                </a:solidFill>
              </a:rPr>
              <a:t>e4 lambda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B65194F-921F-390D-9246-F4E1E79CE45F}"/>
              </a:ext>
            </a:extLst>
          </p:cNvPr>
          <p:cNvSpPr/>
          <p:nvPr/>
        </p:nvSpPr>
        <p:spPr>
          <a:xfrm>
            <a:off x="10096169" y="7351570"/>
            <a:ext cx="1720344" cy="737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200" dirty="0">
                <a:solidFill>
                  <a:schemeClr val="tx1"/>
                </a:solidFill>
              </a:rPr>
              <a:t>connector: a</a:t>
            </a:r>
          </a:p>
          <a:p>
            <a:r>
              <a:rPr lang="en-CN" sz="1200" dirty="0">
                <a:solidFill>
                  <a:schemeClr val="tx1"/>
                </a:solidFill>
              </a:rPr>
              <a:t>new-value: 10</a:t>
            </a:r>
          </a:p>
          <a:p>
            <a:r>
              <a:rPr lang="en-CN" sz="1200" dirty="0">
                <a:solidFill>
                  <a:schemeClr val="tx1"/>
                </a:solidFill>
              </a:rPr>
              <a:t>informant: ‘user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DE60C7F-200C-5C1E-FA99-5A947C5AD763}"/>
              </a:ext>
            </a:extLst>
          </p:cNvPr>
          <p:cNvCxnSpPr>
            <a:cxnSpLocks/>
            <a:stCxn id="187" idx="0"/>
          </p:cNvCxnSpPr>
          <p:nvPr/>
        </p:nvCxnSpPr>
        <p:spPr>
          <a:xfrm flipV="1">
            <a:off x="10956341" y="6882049"/>
            <a:ext cx="0" cy="46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E228CD2-9471-DDBC-A5CB-E44585741911}"/>
              </a:ext>
            </a:extLst>
          </p:cNvPr>
          <p:cNvSpPr txBox="1"/>
          <p:nvPr/>
        </p:nvSpPr>
        <p:spPr>
          <a:xfrm>
            <a:off x="10083836" y="7076320"/>
            <a:ext cx="123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>
                <a:solidFill>
                  <a:srgbClr val="FFC000"/>
                </a:solidFill>
              </a:rPr>
              <a:t>e5 (set-value! ...)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71D2FC0-602E-8D50-5E67-C4AB031C5947}"/>
              </a:ext>
            </a:extLst>
          </p:cNvPr>
          <p:cNvSpPr txBox="1"/>
          <p:nvPr/>
        </p:nvSpPr>
        <p:spPr>
          <a:xfrm>
            <a:off x="3051649" y="10619807"/>
            <a:ext cx="117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C000"/>
                </a:solidFill>
              </a:rPr>
              <a:t>e6 (a ‘set-value)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6BE9D7E-DC9A-B440-D851-56D37F5F6789}"/>
              </a:ext>
            </a:extLst>
          </p:cNvPr>
          <p:cNvSpPr/>
          <p:nvPr/>
        </p:nvSpPr>
        <p:spPr>
          <a:xfrm>
            <a:off x="3145059" y="10904663"/>
            <a:ext cx="978729" cy="555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200" dirty="0">
                <a:solidFill>
                  <a:schemeClr val="tx1"/>
                </a:solidFill>
              </a:rPr>
              <a:t>m: ‘set-value</a:t>
            </a:r>
          </a:p>
        </p:txBody>
      </p:sp>
      <p:cxnSp>
        <p:nvCxnSpPr>
          <p:cNvPr id="204" name="Elbow Connector 203">
            <a:extLst>
              <a:ext uri="{FF2B5EF4-FFF2-40B4-BE49-F238E27FC236}">
                <a16:creationId xmlns:a16="http://schemas.microsoft.com/office/drawing/2014/main" id="{68290CC2-1B05-306B-EA1D-3CB24861C82F}"/>
              </a:ext>
            </a:extLst>
          </p:cNvPr>
          <p:cNvCxnSpPr>
            <a:cxnSpLocks/>
            <a:stCxn id="202" idx="0"/>
            <a:endCxn id="40" idx="2"/>
          </p:cNvCxnSpPr>
          <p:nvPr/>
        </p:nvCxnSpPr>
        <p:spPr>
          <a:xfrm rot="5400000" flipH="1" flipV="1">
            <a:off x="3833180" y="9960226"/>
            <a:ext cx="745678" cy="1143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33F7838-F99E-273A-BFCB-AD6C7238F38C}"/>
              </a:ext>
            </a:extLst>
          </p:cNvPr>
          <p:cNvSpPr/>
          <p:nvPr/>
        </p:nvSpPr>
        <p:spPr>
          <a:xfrm>
            <a:off x="4704433" y="10904663"/>
            <a:ext cx="978729" cy="555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200" dirty="0">
                <a:solidFill>
                  <a:schemeClr val="tx1"/>
                </a:solidFill>
              </a:rPr>
              <a:t>newval: 10</a:t>
            </a:r>
          </a:p>
          <a:p>
            <a:r>
              <a:rPr lang="en-CN" sz="1200" dirty="0">
                <a:solidFill>
                  <a:schemeClr val="tx1"/>
                </a:solidFill>
              </a:rPr>
              <a:t>informant: ‘user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F19F3BF4-D30F-C363-1C4F-1216FA221589}"/>
              </a:ext>
            </a:extLst>
          </p:cNvPr>
          <p:cNvCxnSpPr>
            <a:cxnSpLocks/>
            <a:stCxn id="212" idx="0"/>
            <a:endCxn id="40" idx="2"/>
          </p:cNvCxnSpPr>
          <p:nvPr/>
        </p:nvCxnSpPr>
        <p:spPr>
          <a:xfrm rot="16200000" flipV="1">
            <a:off x="4612868" y="10323734"/>
            <a:ext cx="745678" cy="416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7E73CB4-2193-2F2D-3C73-32C21ECDE882}"/>
              </a:ext>
            </a:extLst>
          </p:cNvPr>
          <p:cNvSpPr txBox="1"/>
          <p:nvPr/>
        </p:nvSpPr>
        <p:spPr>
          <a:xfrm>
            <a:off x="4625552" y="10624680"/>
            <a:ext cx="1413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rgbClr val="FFC000"/>
                </a:solidFill>
              </a:rPr>
              <a:t>e7 (set-my-value ...)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10AD6CC-88D4-5B70-6FDB-D96AF14C8BD5}"/>
              </a:ext>
            </a:extLst>
          </p:cNvPr>
          <p:cNvSpPr/>
          <p:nvPr/>
        </p:nvSpPr>
        <p:spPr>
          <a:xfrm>
            <a:off x="12110852" y="7344413"/>
            <a:ext cx="2021415" cy="128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100" dirty="0">
                <a:solidFill>
                  <a:schemeClr val="tx1"/>
                </a:solidFill>
              </a:rPr>
              <a:t>exception: ‘user</a:t>
            </a:r>
          </a:p>
          <a:p>
            <a:r>
              <a:rPr lang="en-CN" sz="1100" dirty="0">
                <a:solidFill>
                  <a:schemeClr val="tx1"/>
                </a:solidFill>
              </a:rPr>
              <a:t>procedure: inform-about-value</a:t>
            </a:r>
          </a:p>
          <a:p>
            <a:r>
              <a:rPr lang="en-CN" sz="1100" dirty="0">
                <a:solidFill>
                  <a:schemeClr val="tx1"/>
                </a:solidFill>
              </a:rPr>
              <a:t>list: ‘()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0CC05C0-96D4-A232-4214-32FA59CD0F7A}"/>
              </a:ext>
            </a:extLst>
          </p:cNvPr>
          <p:cNvCxnSpPr>
            <a:cxnSpLocks/>
            <a:stCxn id="219" idx="0"/>
          </p:cNvCxnSpPr>
          <p:nvPr/>
        </p:nvCxnSpPr>
        <p:spPr>
          <a:xfrm flipH="1" flipV="1">
            <a:off x="13104530" y="6882051"/>
            <a:ext cx="17030" cy="46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77F91288-FD92-2AD6-22B8-ADF85E517A1B}"/>
              </a:ext>
            </a:extLst>
          </p:cNvPr>
          <p:cNvSpPr txBox="1"/>
          <p:nvPr/>
        </p:nvSpPr>
        <p:spPr>
          <a:xfrm>
            <a:off x="12014379" y="7035870"/>
            <a:ext cx="123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>
                <a:solidFill>
                  <a:srgbClr val="FFC000"/>
                </a:solidFill>
              </a:rPr>
              <a:t>e8 (for-each ...)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2CF9F11-C131-00FB-078E-2C76553176F0}"/>
              </a:ext>
            </a:extLst>
          </p:cNvPr>
          <p:cNvGrpSpPr/>
          <p:nvPr/>
        </p:nvGrpSpPr>
        <p:grpSpPr>
          <a:xfrm>
            <a:off x="14258961" y="8346047"/>
            <a:ext cx="430844" cy="206255"/>
            <a:chOff x="1441540" y="3076766"/>
            <a:chExt cx="430844" cy="206255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E5E3500-2999-E090-D44A-FAB20DF55367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5A3B780-692B-ED04-8D5D-FEBF2A1B146F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CF8B8430-944A-7B87-639B-6D864513C269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V="1">
            <a:off x="12647720" y="8449175"/>
            <a:ext cx="1611241" cy="2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A2F6B583-A1ED-4205-1A94-83038715C23B}"/>
              </a:ext>
            </a:extLst>
          </p:cNvPr>
          <p:cNvCxnSpPr>
            <a:cxnSpLocks/>
            <a:stCxn id="230" idx="0"/>
            <a:endCxn id="219" idx="3"/>
          </p:cNvCxnSpPr>
          <p:nvPr/>
        </p:nvCxnSpPr>
        <p:spPr>
          <a:xfrm rot="16200000" flipV="1">
            <a:off x="14181037" y="7940405"/>
            <a:ext cx="356873" cy="454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EAD9FFDD-4549-D027-309C-FD2581DDFB57}"/>
              </a:ext>
            </a:extLst>
          </p:cNvPr>
          <p:cNvSpPr txBox="1"/>
          <p:nvPr/>
        </p:nvSpPr>
        <p:spPr>
          <a:xfrm>
            <a:off x="12092518" y="8313497"/>
            <a:ext cx="5552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200" dirty="0"/>
              <a:t>loop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20F2422-3203-5BA8-2577-320E22EE0357}"/>
              </a:ext>
            </a:extLst>
          </p:cNvPr>
          <p:cNvSpPr txBox="1"/>
          <p:nvPr/>
        </p:nvSpPr>
        <p:spPr>
          <a:xfrm>
            <a:off x="11671115" y="6094905"/>
            <a:ext cx="70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for-each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804279E-401A-59D0-71C4-52433427D8B9}"/>
              </a:ext>
            </a:extLst>
          </p:cNvPr>
          <p:cNvGrpSpPr/>
          <p:nvPr/>
        </p:nvGrpSpPr>
        <p:grpSpPr>
          <a:xfrm>
            <a:off x="10867286" y="5390846"/>
            <a:ext cx="430844" cy="206255"/>
            <a:chOff x="1441540" y="3076766"/>
            <a:chExt cx="430844" cy="206255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BB9C952-F7C9-4261-CD0A-5D38432351EC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32F373F5-52DD-DDD8-1C0F-8FCAAB2247FE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E71AF9BB-2C6B-C151-18DA-CF66E92F2F53}"/>
              </a:ext>
            </a:extLst>
          </p:cNvPr>
          <p:cNvCxnSpPr>
            <a:cxnSpLocks/>
            <a:stCxn id="244" idx="0"/>
            <a:endCxn id="247" idx="6"/>
          </p:cNvCxnSpPr>
          <p:nvPr/>
        </p:nvCxnSpPr>
        <p:spPr>
          <a:xfrm rot="16200000" flipV="1">
            <a:off x="11359446" y="5432659"/>
            <a:ext cx="600931" cy="723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5F6D4BF-CAE5-CCA9-6A95-6FE6063E6040}"/>
              </a:ext>
            </a:extLst>
          </p:cNvPr>
          <p:cNvCxnSpPr>
            <a:cxnSpLocks/>
            <a:stCxn id="246" idx="2"/>
            <a:endCxn id="11" idx="0"/>
          </p:cNvCxnSpPr>
          <p:nvPr/>
        </p:nvCxnSpPr>
        <p:spPr>
          <a:xfrm rot="10800000" flipV="1">
            <a:off x="8326384" y="5493974"/>
            <a:ext cx="2540902" cy="456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3" name="Picture 252">
            <a:extLst>
              <a:ext uri="{FF2B5EF4-FFF2-40B4-BE49-F238E27FC236}">
                <a16:creationId xmlns:a16="http://schemas.microsoft.com/office/drawing/2014/main" id="{0AA8C156-CD3A-0515-8B7C-64CC49BE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195" y="4210012"/>
            <a:ext cx="2473180" cy="1032284"/>
          </a:xfrm>
          <a:prstGeom prst="rect">
            <a:avLst/>
          </a:prstGeom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32413C7D-B08B-8159-B11D-164D2DAB37C8}"/>
              </a:ext>
            </a:extLst>
          </p:cNvPr>
          <p:cNvSpPr txBox="1"/>
          <p:nvPr/>
        </p:nvSpPr>
        <p:spPr>
          <a:xfrm>
            <a:off x="9571480" y="6111563"/>
            <a:ext cx="1387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inform-about-value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5D0AA8A0-E30C-BB09-8C83-ABD66156E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306" y="4678312"/>
            <a:ext cx="1457873" cy="135330"/>
          </a:xfrm>
          <a:prstGeom prst="rect">
            <a:avLst/>
          </a:prstGeom>
        </p:spPr>
      </p:pic>
      <p:grpSp>
        <p:nvGrpSpPr>
          <p:cNvPr id="265" name="Group 264">
            <a:extLst>
              <a:ext uri="{FF2B5EF4-FFF2-40B4-BE49-F238E27FC236}">
                <a16:creationId xmlns:a16="http://schemas.microsoft.com/office/drawing/2014/main" id="{D166BF89-E09B-F692-0171-632AB5F807F1}"/>
              </a:ext>
            </a:extLst>
          </p:cNvPr>
          <p:cNvGrpSpPr/>
          <p:nvPr/>
        </p:nvGrpSpPr>
        <p:grpSpPr>
          <a:xfrm>
            <a:off x="9698703" y="5005395"/>
            <a:ext cx="430844" cy="206255"/>
            <a:chOff x="1441540" y="3076766"/>
            <a:chExt cx="430844" cy="206255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EBC167E-9010-1D32-E76C-754FE4C6A0AD}"/>
                </a:ext>
              </a:extLst>
            </p:cNvPr>
            <p:cNvSpPr/>
            <p:nvPr/>
          </p:nvSpPr>
          <p:spPr>
            <a:xfrm>
              <a:off x="1441540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68BA8B-AF43-4362-8245-832F5A4A0C5C}"/>
                </a:ext>
              </a:extLst>
            </p:cNvPr>
            <p:cNvSpPr/>
            <p:nvPr/>
          </p:nvSpPr>
          <p:spPr>
            <a:xfrm>
              <a:off x="1666129" y="3076766"/>
              <a:ext cx="206255" cy="20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49759299-B0E6-5A25-E3CC-28EDA2722E29}"/>
              </a:ext>
            </a:extLst>
          </p:cNvPr>
          <p:cNvCxnSpPr>
            <a:cxnSpLocks/>
            <a:stCxn id="263" idx="0"/>
            <a:endCxn id="267" idx="6"/>
          </p:cNvCxnSpPr>
          <p:nvPr/>
        </p:nvCxnSpPr>
        <p:spPr>
          <a:xfrm rot="16200000" flipV="1">
            <a:off x="9695820" y="5542250"/>
            <a:ext cx="1003040" cy="135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34C2EB46-58D7-69AD-6A7A-6361EF3FC538}"/>
              </a:ext>
            </a:extLst>
          </p:cNvPr>
          <p:cNvCxnSpPr>
            <a:cxnSpLocks/>
            <a:stCxn id="266" idx="2"/>
            <a:endCxn id="11" idx="0"/>
          </p:cNvCxnSpPr>
          <p:nvPr/>
        </p:nvCxnSpPr>
        <p:spPr>
          <a:xfrm rot="10800000" flipV="1">
            <a:off x="8326385" y="5108522"/>
            <a:ext cx="1372319" cy="842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ECBB795-7EC4-8F6B-DAB2-014471226A3C}"/>
              </a:ext>
            </a:extLst>
          </p:cNvPr>
          <p:cNvSpPr/>
          <p:nvPr/>
        </p:nvSpPr>
        <p:spPr>
          <a:xfrm>
            <a:off x="12724268" y="9268053"/>
            <a:ext cx="794582" cy="529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items: ‘()</a:t>
            </a:r>
          </a:p>
        </p:txBody>
      </p:sp>
      <p:cxnSp>
        <p:nvCxnSpPr>
          <p:cNvPr id="287" name="Elbow Connector 286">
            <a:extLst>
              <a:ext uri="{FF2B5EF4-FFF2-40B4-BE49-F238E27FC236}">
                <a16:creationId xmlns:a16="http://schemas.microsoft.com/office/drawing/2014/main" id="{62BC08DA-A047-580F-9664-B5834FE96446}"/>
              </a:ext>
            </a:extLst>
          </p:cNvPr>
          <p:cNvCxnSpPr>
            <a:stCxn id="285" idx="0"/>
            <a:endCxn id="219" idx="2"/>
          </p:cNvCxnSpPr>
          <p:nvPr/>
        </p:nvCxnSpPr>
        <p:spPr>
          <a:xfrm rot="5400000" flipH="1" flipV="1">
            <a:off x="12804500" y="8950994"/>
            <a:ext cx="6341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CD52C4A2-5FED-94E3-2F45-1EECDA40DA47}"/>
              </a:ext>
            </a:extLst>
          </p:cNvPr>
          <p:cNvSpPr txBox="1"/>
          <p:nvPr/>
        </p:nvSpPr>
        <p:spPr>
          <a:xfrm>
            <a:off x="12265102" y="8977011"/>
            <a:ext cx="123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>
                <a:solidFill>
                  <a:srgbClr val="FFC000"/>
                </a:solidFill>
              </a:rPr>
              <a:t>e9 (loop ‘())</a:t>
            </a:r>
          </a:p>
        </p:txBody>
      </p:sp>
    </p:spTree>
    <p:extLst>
      <p:ext uri="{BB962C8B-B14F-4D97-AF65-F5344CB8AC3E}">
        <p14:creationId xmlns:p14="http://schemas.microsoft.com/office/powerpoint/2010/main" val="240044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94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Yinan Liu</dc:creator>
  <cp:lastModifiedBy>Yinan Liu</cp:lastModifiedBy>
  <cp:revision>2</cp:revision>
  <dcterms:created xsi:type="dcterms:W3CDTF">2022-11-11T05:28:00Z</dcterms:created>
  <dcterms:modified xsi:type="dcterms:W3CDTF">2022-11-11T09:13:53Z</dcterms:modified>
</cp:coreProperties>
</file>