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11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634"/>
    <p:restoredTop sz="94643"/>
  </p:normalViewPr>
  <p:slideViewPr>
    <p:cSldViewPr snapToGrid="0">
      <p:cViewPr>
        <p:scale>
          <a:sx n="100" d="100"/>
          <a:sy n="100" d="100"/>
        </p:scale>
        <p:origin x="-7344" y="-13016"/>
      </p:cViewPr>
      <p:guideLst>
        <p:guide orient="horz" pos="11338"/>
        <p:guide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F57D0-37DD-FB49-B049-CB6CCAC5A32A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4099-2A65-8543-814C-10CB29BB24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844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24099-2A65-8543-814C-10CB29BB247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329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36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672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71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78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820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969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66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902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508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022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48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3D8A-D485-9B4B-BD7E-993093060E7B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42F5-2B48-DF40-813A-9E043A18CC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6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18A12-250B-928A-F40C-9E9E83669D4D}"/>
              </a:ext>
            </a:extLst>
          </p:cNvPr>
          <p:cNvSpPr/>
          <p:nvPr/>
        </p:nvSpPr>
        <p:spPr>
          <a:xfrm>
            <a:off x="12931625" y="14774909"/>
            <a:ext cx="8305171" cy="2758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88B00-75A9-5368-88E0-7B18882CCFCF}"/>
              </a:ext>
            </a:extLst>
          </p:cNvPr>
          <p:cNvSpPr txBox="1"/>
          <p:nvPr/>
        </p:nvSpPr>
        <p:spPr>
          <a:xfrm>
            <a:off x="13417775" y="16835807"/>
            <a:ext cx="1870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00" dirty="0"/>
              <a:t>sqrt-stream-louis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1F0C9-5433-3968-3E71-718985B7032A}"/>
              </a:ext>
            </a:extLst>
          </p:cNvPr>
          <p:cNvSpPr txBox="1"/>
          <p:nvPr/>
        </p:nvSpPr>
        <p:spPr>
          <a:xfrm>
            <a:off x="14033193" y="1829161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param: 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3406D6-A5BC-1176-8BAC-21FCC398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899" y="18540217"/>
            <a:ext cx="3134360" cy="544880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46F42A7-B345-DAFA-CCDD-6A56C840560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13748363" y="17686819"/>
            <a:ext cx="12095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465142-085A-C9B5-8552-B6F35BE6287A}"/>
              </a:ext>
            </a:extLst>
          </p:cNvPr>
          <p:cNvSpPr txBox="1"/>
          <p:nvPr/>
        </p:nvSpPr>
        <p:spPr>
          <a:xfrm>
            <a:off x="15696744" y="16939025"/>
            <a:ext cx="179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b="1" dirty="0">
                <a:solidFill>
                  <a:schemeClr val="accent1"/>
                </a:solidFill>
              </a:rPr>
              <a:t>(define s (sqrt-stream-louis 2))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CB376-870D-E387-A151-5ED3A38A6CD4}"/>
              </a:ext>
            </a:extLst>
          </p:cNvPr>
          <p:cNvSpPr txBox="1"/>
          <p:nvPr/>
        </p:nvSpPr>
        <p:spPr>
          <a:xfrm>
            <a:off x="15977259" y="17187802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41FD72-4F33-7C7A-000C-8B80040C12BE}"/>
              </a:ext>
            </a:extLst>
          </p:cNvPr>
          <p:cNvSpPr/>
          <p:nvPr/>
        </p:nvSpPr>
        <p:spPr>
          <a:xfrm>
            <a:off x="16483446" y="18060422"/>
            <a:ext cx="1013638" cy="345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chemeClr val="tx1"/>
                </a:solidFill>
              </a:rPr>
              <a:t>x=2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3BA7ED6-129F-F34B-56F7-B719909FA97B}"/>
              </a:ext>
            </a:extLst>
          </p:cNvPr>
          <p:cNvCxnSpPr>
            <a:cxnSpLocks/>
            <a:stCxn id="25" idx="2"/>
            <a:endCxn id="35" idx="1"/>
          </p:cNvCxnSpPr>
          <p:nvPr/>
        </p:nvCxnSpPr>
        <p:spPr>
          <a:xfrm rot="16200000" flipH="1">
            <a:off x="15379313" y="18149149"/>
            <a:ext cx="1896744" cy="466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0160BD-3FAD-99AC-5A8F-E988AA40F535}"/>
              </a:ext>
            </a:extLst>
          </p:cNvPr>
          <p:cNvGrpSpPr/>
          <p:nvPr/>
        </p:nvGrpSpPr>
        <p:grpSpPr>
          <a:xfrm>
            <a:off x="16560931" y="19160646"/>
            <a:ext cx="751367" cy="340242"/>
            <a:chOff x="4727944" y="4798828"/>
            <a:chExt cx="751367" cy="34024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D5B072-0500-5677-EB43-51C7E8239190}"/>
                </a:ext>
              </a:extLst>
            </p:cNvPr>
            <p:cNvSpPr/>
            <p:nvPr/>
          </p:nvSpPr>
          <p:spPr>
            <a:xfrm>
              <a:off x="4727944" y="4798828"/>
              <a:ext cx="361506" cy="3402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32AA09-BD20-7797-5CCA-930BAAEFF8C9}"/>
                </a:ext>
              </a:extLst>
            </p:cNvPr>
            <p:cNvSpPr/>
            <p:nvPr/>
          </p:nvSpPr>
          <p:spPr>
            <a:xfrm>
              <a:off x="5089450" y="4798828"/>
              <a:ext cx="389861" cy="3402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/>
            </a:p>
          </p:txBody>
        </p:sp>
      </p:grp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9939D62-CFA7-572C-7595-0D11FF74082D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rot="5400000">
            <a:off x="16488522" y="18658903"/>
            <a:ext cx="754906" cy="248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D27EBE-451A-2F05-C18E-262375DA86AA}"/>
              </a:ext>
            </a:extLst>
          </p:cNvPr>
          <p:cNvGrpSpPr/>
          <p:nvPr/>
        </p:nvGrpSpPr>
        <p:grpSpPr>
          <a:xfrm>
            <a:off x="18102154" y="18032075"/>
            <a:ext cx="1479535" cy="1128571"/>
            <a:chOff x="5842753" y="4357829"/>
            <a:chExt cx="1479535" cy="11285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9F6092-8AE3-55D5-972F-56E44D52B990}"/>
                </a:ext>
              </a:extLst>
            </p:cNvPr>
            <p:cNvSpPr/>
            <p:nvPr/>
          </p:nvSpPr>
          <p:spPr>
            <a:xfrm>
              <a:off x="5842753" y="4357829"/>
              <a:ext cx="1479535" cy="1128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tx1"/>
                  </a:solidFill>
                </a:rPr>
                <a:t>already-run: </a:t>
              </a:r>
              <a:r>
                <a:rPr lang="en-CN" sz="1000" dirty="0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FFA25E-369B-8387-F54D-8420EB7A853F}"/>
                </a:ext>
              </a:extLst>
            </p:cNvPr>
            <p:cNvSpPr txBox="1"/>
            <p:nvPr/>
          </p:nvSpPr>
          <p:spPr>
            <a:xfrm>
              <a:off x="6130216" y="5013020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/>
                <a:t>result: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8B355D42-A069-92C8-CAC7-1A3CFAD050BD}"/>
              </a:ext>
            </a:extLst>
          </p:cNvPr>
          <p:cNvCxnSpPr>
            <a:cxnSpLocks/>
            <a:stCxn id="46" idx="1"/>
            <a:endCxn id="26" idx="3"/>
          </p:cNvCxnSpPr>
          <p:nvPr/>
        </p:nvCxnSpPr>
        <p:spPr>
          <a:xfrm rot="10800000">
            <a:off x="17497084" y="18233081"/>
            <a:ext cx="605070" cy="363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07CE7FD-B067-99E9-2506-2999BF7FE28A}"/>
              </a:ext>
            </a:extLst>
          </p:cNvPr>
          <p:cNvGrpSpPr/>
          <p:nvPr/>
        </p:nvGrpSpPr>
        <p:grpSpPr>
          <a:xfrm>
            <a:off x="18399575" y="19849187"/>
            <a:ext cx="538790" cy="269395"/>
            <a:chOff x="18491834" y="19715646"/>
            <a:chExt cx="538790" cy="26939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BCF58C0-9DB9-AB3D-F610-E65F7D918FE2}"/>
                </a:ext>
              </a:extLst>
            </p:cNvPr>
            <p:cNvSpPr/>
            <p:nvPr/>
          </p:nvSpPr>
          <p:spPr>
            <a:xfrm>
              <a:off x="18491834" y="19715646"/>
              <a:ext cx="269395" cy="269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422788F-23D9-E9D6-BA7E-428B39F92238}"/>
                </a:ext>
              </a:extLst>
            </p:cNvPr>
            <p:cNvSpPr/>
            <p:nvPr/>
          </p:nvSpPr>
          <p:spPr>
            <a:xfrm>
              <a:off x="18761229" y="19715646"/>
              <a:ext cx="269395" cy="269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/>
            </a:p>
          </p:txBody>
        </p:sp>
      </p:grp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EE9FD33-0A45-60BE-67EE-DFC138748EE6}"/>
              </a:ext>
            </a:extLst>
          </p:cNvPr>
          <p:cNvCxnSpPr>
            <a:cxnSpLocks/>
            <a:stCxn id="54" idx="0"/>
            <a:endCxn id="46" idx="2"/>
          </p:cNvCxnSpPr>
          <p:nvPr/>
        </p:nvCxnSpPr>
        <p:spPr>
          <a:xfrm rot="5400000" flipH="1" flipV="1">
            <a:off x="18478525" y="19485790"/>
            <a:ext cx="688541" cy="38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F67C265-3972-1596-C573-3DF4368C4F27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rot="16200000" flipH="1">
            <a:off x="17651671" y="18966584"/>
            <a:ext cx="348299" cy="14169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27361592-7C33-0A6E-6B1B-834CA72C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575" y="20172702"/>
            <a:ext cx="2041711" cy="336777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75AA5ED-1F05-37AD-D150-F5F09E253416}"/>
              </a:ext>
            </a:extLst>
          </p:cNvPr>
          <p:cNvGrpSpPr/>
          <p:nvPr/>
        </p:nvGrpSpPr>
        <p:grpSpPr>
          <a:xfrm>
            <a:off x="20533545" y="19223156"/>
            <a:ext cx="751367" cy="340242"/>
            <a:chOff x="4727944" y="4798828"/>
            <a:chExt cx="751367" cy="34024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5ABFD52-3593-C927-14AF-1715F1E936BD}"/>
                </a:ext>
              </a:extLst>
            </p:cNvPr>
            <p:cNvSpPr/>
            <p:nvPr/>
          </p:nvSpPr>
          <p:spPr>
            <a:xfrm>
              <a:off x="4727944" y="4798828"/>
              <a:ext cx="361506" cy="34024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accent2"/>
                  </a:solidFill>
                </a:rPr>
                <a:t>1.5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32379B-395F-60D9-7903-78F2284536B7}"/>
                </a:ext>
              </a:extLst>
            </p:cNvPr>
            <p:cNvSpPr/>
            <p:nvPr/>
          </p:nvSpPr>
          <p:spPr>
            <a:xfrm>
              <a:off x="5089450" y="4798828"/>
              <a:ext cx="389861" cy="34024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56E5E6A3-5849-3EA6-6A7F-0209883EE78E}"/>
              </a:ext>
            </a:extLst>
          </p:cNvPr>
          <p:cNvCxnSpPr>
            <a:cxnSpLocks/>
            <a:stCxn id="48" idx="3"/>
            <a:endCxn id="93" idx="0"/>
          </p:cNvCxnSpPr>
          <p:nvPr/>
        </p:nvCxnSpPr>
        <p:spPr>
          <a:xfrm>
            <a:off x="18906105" y="18810377"/>
            <a:ext cx="1808193" cy="41277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8B6388B-8FFF-20EB-6959-835F890A5261}"/>
              </a:ext>
            </a:extLst>
          </p:cNvPr>
          <p:cNvGrpSpPr/>
          <p:nvPr/>
        </p:nvGrpSpPr>
        <p:grpSpPr>
          <a:xfrm>
            <a:off x="21747747" y="18032075"/>
            <a:ext cx="1479535" cy="1128571"/>
            <a:chOff x="5842753" y="4357829"/>
            <a:chExt cx="1479535" cy="112857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169355E-B9C7-3413-D2AA-4EC7FFBB1296}"/>
                </a:ext>
              </a:extLst>
            </p:cNvPr>
            <p:cNvSpPr/>
            <p:nvPr/>
          </p:nvSpPr>
          <p:spPr>
            <a:xfrm>
              <a:off x="5842753" y="4357829"/>
              <a:ext cx="1479535" cy="112857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accent2"/>
                  </a:solidFill>
                </a:rPr>
                <a:t>already-run: f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36652CD-E4A7-3494-1938-A6581BB22F3A}"/>
                </a:ext>
              </a:extLst>
            </p:cNvPr>
            <p:cNvSpPr txBox="1"/>
            <p:nvPr/>
          </p:nvSpPr>
          <p:spPr>
            <a:xfrm>
              <a:off x="6130216" y="5013020"/>
              <a:ext cx="583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N" sz="1000" dirty="0">
                  <a:solidFill>
                    <a:schemeClr val="accent2"/>
                  </a:solidFill>
                </a:rPr>
                <a:t>result: f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93C24C-08AA-2CA5-6184-9D71AFE0E446}"/>
              </a:ext>
            </a:extLst>
          </p:cNvPr>
          <p:cNvGrpSpPr/>
          <p:nvPr/>
        </p:nvGrpSpPr>
        <p:grpSpPr>
          <a:xfrm>
            <a:off x="21089982" y="19160646"/>
            <a:ext cx="1719622" cy="1180445"/>
            <a:chOff x="17311002" y="18804596"/>
            <a:chExt cx="1719622" cy="118044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20A60CE-67BE-09A7-62A5-A056FAB2AA8E}"/>
                </a:ext>
              </a:extLst>
            </p:cNvPr>
            <p:cNvGrpSpPr/>
            <p:nvPr/>
          </p:nvGrpSpPr>
          <p:grpSpPr>
            <a:xfrm>
              <a:off x="18491834" y="19715646"/>
              <a:ext cx="538790" cy="269395"/>
              <a:chOff x="18491834" y="19715646"/>
              <a:chExt cx="538790" cy="269395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81FFA81-81ED-D20A-315C-29FBBD197286}"/>
                  </a:ext>
                </a:extLst>
              </p:cNvPr>
              <p:cNvSpPr/>
              <p:nvPr/>
            </p:nvSpPr>
            <p:spPr>
              <a:xfrm>
                <a:off x="18491834" y="19715646"/>
                <a:ext cx="269395" cy="269395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0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5BD3CA5-3938-D9D0-2B80-29BF2C059315}"/>
                  </a:ext>
                </a:extLst>
              </p:cNvPr>
              <p:cNvSpPr/>
              <p:nvPr/>
            </p:nvSpPr>
            <p:spPr>
              <a:xfrm>
                <a:off x="18761229" y="19715646"/>
                <a:ext cx="269395" cy="269395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000"/>
              </a:p>
            </p:txBody>
          </p:sp>
        </p:grp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62805BE1-CF2C-FC77-8119-20A14F0E23B2}"/>
                </a:ext>
              </a:extLst>
            </p:cNvPr>
            <p:cNvCxnSpPr>
              <a:cxnSpLocks/>
              <a:stCxn id="108" idx="0"/>
              <a:endCxn id="101" idx="2"/>
            </p:cNvCxnSpPr>
            <p:nvPr/>
          </p:nvCxnSpPr>
          <p:spPr>
            <a:xfrm rot="16200000" flipV="1">
              <a:off x="18346706" y="19166425"/>
              <a:ext cx="911050" cy="187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F133B2EC-4E1D-0319-6CA3-CE1F6DE5B575}"/>
                </a:ext>
              </a:extLst>
            </p:cNvPr>
            <p:cNvCxnSpPr>
              <a:cxnSpLocks/>
              <a:stCxn id="94" idx="2"/>
              <a:endCxn id="107" idx="0"/>
            </p:cNvCxnSpPr>
            <p:nvPr/>
          </p:nvCxnSpPr>
          <p:spPr>
            <a:xfrm rot="16200000" flipH="1">
              <a:off x="17714618" y="18803732"/>
              <a:ext cx="508298" cy="13155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ECD397D0-77E4-6AA6-F3E1-1263DAB21CD5}"/>
              </a:ext>
            </a:extLst>
          </p:cNvPr>
          <p:cNvCxnSpPr>
            <a:cxnSpLocks/>
            <a:stCxn id="101" idx="1"/>
            <a:endCxn id="46" idx="3"/>
          </p:cNvCxnSpPr>
          <p:nvPr/>
        </p:nvCxnSpPr>
        <p:spPr>
          <a:xfrm rot="10800000">
            <a:off x="19581689" y="18596361"/>
            <a:ext cx="2166058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2E1F45E-F461-7336-0810-5B93F9DDE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14" y="20389673"/>
            <a:ext cx="2875214" cy="380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387B51A-3D13-BE0D-0FAA-01C17BAB5C0E}"/>
              </a:ext>
            </a:extLst>
          </p:cNvPr>
          <p:cNvSpPr txBox="1"/>
          <p:nvPr/>
        </p:nvSpPr>
        <p:spPr>
          <a:xfrm>
            <a:off x="20072521" y="1803710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b="1" dirty="0">
                <a:solidFill>
                  <a:schemeClr val="accent2"/>
                </a:solidFill>
              </a:rPr>
              <a:t>(stream-cdr s)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D860528-141D-67CD-37ED-A225A4A702D8}"/>
              </a:ext>
            </a:extLst>
          </p:cNvPr>
          <p:cNvCxnSpPr>
            <a:cxnSpLocks/>
            <a:stCxn id="102" idx="3"/>
            <a:endCxn id="134" idx="0"/>
          </p:cNvCxnSpPr>
          <p:nvPr/>
        </p:nvCxnSpPr>
        <p:spPr>
          <a:xfrm>
            <a:off x="22619024" y="18810377"/>
            <a:ext cx="1614172" cy="335723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148953-716D-A150-618D-B3075BDB032F}"/>
              </a:ext>
            </a:extLst>
          </p:cNvPr>
          <p:cNvGrpSpPr/>
          <p:nvPr/>
        </p:nvGrpSpPr>
        <p:grpSpPr>
          <a:xfrm>
            <a:off x="24052443" y="19146100"/>
            <a:ext cx="751367" cy="340242"/>
            <a:chOff x="4727944" y="4798828"/>
            <a:chExt cx="751367" cy="34024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1433F60-E51C-6B93-CC39-BD1DD1390CD9}"/>
                </a:ext>
              </a:extLst>
            </p:cNvPr>
            <p:cNvSpPr/>
            <p:nvPr/>
          </p:nvSpPr>
          <p:spPr>
            <a:xfrm>
              <a:off x="4727944" y="4798828"/>
              <a:ext cx="361506" cy="340242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600" dirty="0">
                  <a:solidFill>
                    <a:schemeClr val="tx2"/>
                  </a:solidFill>
                </a:rPr>
                <a:t>1.416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9433B2F-4405-6102-C270-0F55F4BAB252}"/>
                </a:ext>
              </a:extLst>
            </p:cNvPr>
            <p:cNvSpPr/>
            <p:nvPr/>
          </p:nvSpPr>
          <p:spPr>
            <a:xfrm>
              <a:off x="5089450" y="4798828"/>
              <a:ext cx="389861" cy="340242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8F2BB746-4ADF-BFAB-C101-527C87328F2C}"/>
              </a:ext>
            </a:extLst>
          </p:cNvPr>
          <p:cNvSpPr txBox="1"/>
          <p:nvPr/>
        </p:nvSpPr>
        <p:spPr>
          <a:xfrm>
            <a:off x="24917639" y="18803586"/>
            <a:ext cx="17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Computed from: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03AB8EDC-4A99-3FEA-C043-345879E26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5418" y="19108820"/>
            <a:ext cx="2599513" cy="380643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06890DC1-4720-D055-B224-E5B0E4E64D6F}"/>
              </a:ext>
            </a:extLst>
          </p:cNvPr>
          <p:cNvSpPr txBox="1"/>
          <p:nvPr/>
        </p:nvSpPr>
        <p:spPr>
          <a:xfrm>
            <a:off x="24917639" y="19425365"/>
            <a:ext cx="5145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where x = 2.</a:t>
            </a:r>
          </a:p>
          <a:p>
            <a:r>
              <a:rPr lang="en-CN" dirty="0"/>
              <a:t>Notice the previously calculated results are not used.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BEE21BE-2484-8A96-B4BF-17A2E35FF157}"/>
              </a:ext>
            </a:extLst>
          </p:cNvPr>
          <p:cNvSpPr/>
          <p:nvPr/>
        </p:nvSpPr>
        <p:spPr>
          <a:xfrm>
            <a:off x="13036587" y="22013889"/>
            <a:ext cx="7957981" cy="2758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A51222-C67C-C845-905C-2FC653435A10}"/>
              </a:ext>
            </a:extLst>
          </p:cNvPr>
          <p:cNvSpPr txBox="1"/>
          <p:nvPr/>
        </p:nvSpPr>
        <p:spPr>
          <a:xfrm>
            <a:off x="13518169" y="24078350"/>
            <a:ext cx="1870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00" dirty="0"/>
              <a:t>sqrt-stream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A2B8D3C-6458-BB3F-2C98-3889F796ECDD}"/>
              </a:ext>
            </a:extLst>
          </p:cNvPr>
          <p:cNvSpPr txBox="1"/>
          <p:nvPr/>
        </p:nvSpPr>
        <p:spPr>
          <a:xfrm>
            <a:off x="15988490" y="24035819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b="1" dirty="0">
                <a:solidFill>
                  <a:schemeClr val="accent1"/>
                </a:solidFill>
              </a:rPr>
              <a:t>(define s (sqrt-stream 2))</a:t>
            </a: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6334D75D-2A66-B70D-7ABD-4125B1CA4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0011" y="26028507"/>
            <a:ext cx="4293156" cy="1005113"/>
          </a:xfrm>
          <a:prstGeom prst="rect">
            <a:avLst/>
          </a:prstGeom>
        </p:spPr>
      </p:pic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9E80741F-5085-F0FD-86B3-2BF94D9A737B}"/>
              </a:ext>
            </a:extLst>
          </p:cNvPr>
          <p:cNvCxnSpPr>
            <a:cxnSpLocks/>
            <a:stCxn id="148" idx="2"/>
            <a:endCxn id="246" idx="0"/>
          </p:cNvCxnSpPr>
          <p:nvPr/>
        </p:nvCxnSpPr>
        <p:spPr>
          <a:xfrm rot="5400000">
            <a:off x="13800428" y="24977691"/>
            <a:ext cx="13062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D6901EC9-0879-4AED-FFC3-8C98BA13507D}"/>
              </a:ext>
            </a:extLst>
          </p:cNvPr>
          <p:cNvSpPr txBox="1"/>
          <p:nvPr/>
        </p:nvSpPr>
        <p:spPr>
          <a:xfrm>
            <a:off x="13952416" y="25630811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param: x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133FD61-7A51-921D-5AF0-FDE763B84435}"/>
              </a:ext>
            </a:extLst>
          </p:cNvPr>
          <p:cNvSpPr txBox="1"/>
          <p:nvPr/>
        </p:nvSpPr>
        <p:spPr>
          <a:xfrm>
            <a:off x="16438685" y="2426010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96AA853-F600-29B3-374A-831BB1E4883F}"/>
              </a:ext>
            </a:extLst>
          </p:cNvPr>
          <p:cNvSpPr/>
          <p:nvPr/>
        </p:nvSpPr>
        <p:spPr>
          <a:xfrm>
            <a:off x="17401986" y="25476255"/>
            <a:ext cx="1013638" cy="345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chemeClr val="tx1"/>
                </a:solidFill>
              </a:rPr>
              <a:t>x=2</a:t>
            </a:r>
          </a:p>
        </p:txBody>
      </p: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6996007D-5ADD-1FBB-C1E9-A693E90D1164}"/>
              </a:ext>
            </a:extLst>
          </p:cNvPr>
          <p:cNvCxnSpPr>
            <a:cxnSpLocks/>
            <a:stCxn id="252" idx="0"/>
            <a:endCxn id="147" idx="2"/>
          </p:cNvCxnSpPr>
          <p:nvPr/>
        </p:nvCxnSpPr>
        <p:spPr>
          <a:xfrm rot="16200000" flipV="1">
            <a:off x="17110166" y="24677615"/>
            <a:ext cx="704052" cy="893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B8357D2-A991-C4C8-8A65-8DF84701EE5E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rot="5400000" flipH="1" flipV="1">
            <a:off x="16773639" y="17749850"/>
            <a:ext cx="527199" cy="93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B752AE6-BE0F-F68E-9B9B-935B9EF09865}"/>
              </a:ext>
            </a:extLst>
          </p:cNvPr>
          <p:cNvSpPr/>
          <p:nvPr/>
        </p:nvSpPr>
        <p:spPr>
          <a:xfrm>
            <a:off x="17414617" y="26439318"/>
            <a:ext cx="988377" cy="438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>
              <a:solidFill>
                <a:schemeClr val="accent1"/>
              </a:solidFill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422D8A78-85AA-DAA9-7DB2-D7E683A7A823}"/>
              </a:ext>
            </a:extLst>
          </p:cNvPr>
          <p:cNvCxnSpPr>
            <a:cxnSpLocks/>
            <a:stCxn id="272" idx="1"/>
            <a:endCxn id="265" idx="3"/>
          </p:cNvCxnSpPr>
          <p:nvPr/>
        </p:nvCxnSpPr>
        <p:spPr>
          <a:xfrm rot="10800000">
            <a:off x="18402995" y="26658343"/>
            <a:ext cx="106641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B1789ACB-206C-79C5-6DFF-2735C9E7E0A8}"/>
              </a:ext>
            </a:extLst>
          </p:cNvPr>
          <p:cNvGrpSpPr/>
          <p:nvPr/>
        </p:nvGrpSpPr>
        <p:grpSpPr>
          <a:xfrm>
            <a:off x="17726470" y="27808746"/>
            <a:ext cx="751367" cy="340242"/>
            <a:chOff x="4727944" y="4798828"/>
            <a:chExt cx="751367" cy="340242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956DFAD2-4AAA-2702-A40E-45F66CAC2CD7}"/>
                </a:ext>
              </a:extLst>
            </p:cNvPr>
            <p:cNvSpPr/>
            <p:nvPr/>
          </p:nvSpPr>
          <p:spPr>
            <a:xfrm>
              <a:off x="4727944" y="4798828"/>
              <a:ext cx="361506" cy="3402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AE64E6E-7A32-6C29-2E03-92AE95DE9568}"/>
                </a:ext>
              </a:extLst>
            </p:cNvPr>
            <p:cNvSpPr/>
            <p:nvPr/>
          </p:nvSpPr>
          <p:spPr>
            <a:xfrm>
              <a:off x="5089450" y="4798828"/>
              <a:ext cx="389861" cy="3402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0B447F5-343D-F181-BA11-05E5C6229955}"/>
              </a:ext>
            </a:extLst>
          </p:cNvPr>
          <p:cNvGrpSpPr/>
          <p:nvPr/>
        </p:nvGrpSpPr>
        <p:grpSpPr>
          <a:xfrm>
            <a:off x="19469411" y="26094057"/>
            <a:ext cx="1479535" cy="1128571"/>
            <a:chOff x="5842753" y="4357829"/>
            <a:chExt cx="1479535" cy="1128571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DB0F312-8964-84B2-4C24-BBC822FB0DD8}"/>
                </a:ext>
              </a:extLst>
            </p:cNvPr>
            <p:cNvSpPr/>
            <p:nvPr/>
          </p:nvSpPr>
          <p:spPr>
            <a:xfrm>
              <a:off x="5842753" y="4357829"/>
              <a:ext cx="1479535" cy="1128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dirty="0">
                  <a:solidFill>
                    <a:schemeClr val="tx1"/>
                  </a:solidFill>
                </a:rPr>
                <a:t>already-run: </a:t>
              </a:r>
              <a:r>
                <a:rPr lang="en-CN" sz="1000" dirty="0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48FCA0E6-BDFB-2974-58DA-F7E1A84A0F40}"/>
                </a:ext>
              </a:extLst>
            </p:cNvPr>
            <p:cNvSpPr txBox="1"/>
            <p:nvPr/>
          </p:nvSpPr>
          <p:spPr>
            <a:xfrm>
              <a:off x="6130216" y="5013020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000" dirty="0"/>
                <a:t>result</a:t>
              </a:r>
            </a:p>
          </p:txBody>
        </p:sp>
      </p:grp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CF0B0E5F-650B-ACF4-B2FF-CB0616336E72}"/>
              </a:ext>
            </a:extLst>
          </p:cNvPr>
          <p:cNvCxnSpPr>
            <a:cxnSpLocks/>
            <a:stCxn id="269" idx="0"/>
            <a:endCxn id="265" idx="2"/>
          </p:cNvCxnSpPr>
          <p:nvPr/>
        </p:nvCxnSpPr>
        <p:spPr>
          <a:xfrm rot="5400000" flipH="1" flipV="1">
            <a:off x="17442325" y="27342266"/>
            <a:ext cx="931379" cy="1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5572FA58-82E8-06A5-8882-948B88FBCC53}"/>
              </a:ext>
            </a:extLst>
          </p:cNvPr>
          <p:cNvCxnSpPr>
            <a:cxnSpLocks/>
            <a:stCxn id="265" idx="0"/>
            <a:endCxn id="252" idx="2"/>
          </p:cNvCxnSpPr>
          <p:nvPr/>
        </p:nvCxnSpPr>
        <p:spPr>
          <a:xfrm rot="16200000" flipV="1">
            <a:off x="17599934" y="26130445"/>
            <a:ext cx="6177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BB412AC-3747-F89C-E17F-EDC1CDB1042A}"/>
              </a:ext>
            </a:extLst>
          </p:cNvPr>
          <p:cNvGrpSpPr/>
          <p:nvPr/>
        </p:nvGrpSpPr>
        <p:grpSpPr>
          <a:xfrm>
            <a:off x="19863365" y="28330044"/>
            <a:ext cx="538790" cy="269395"/>
            <a:chOff x="18491834" y="19715646"/>
            <a:chExt cx="538790" cy="269395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7DC804A-19EC-9108-2FDC-CCDEE0A72F8C}"/>
                </a:ext>
              </a:extLst>
            </p:cNvPr>
            <p:cNvSpPr/>
            <p:nvPr/>
          </p:nvSpPr>
          <p:spPr>
            <a:xfrm>
              <a:off x="18491834" y="19715646"/>
              <a:ext cx="269395" cy="269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43EF5274-59AD-7A8C-3B72-48C81EEAE538}"/>
                </a:ext>
              </a:extLst>
            </p:cNvPr>
            <p:cNvSpPr/>
            <p:nvPr/>
          </p:nvSpPr>
          <p:spPr>
            <a:xfrm>
              <a:off x="18761229" y="19715646"/>
              <a:ext cx="269395" cy="269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/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65723F16-0F6F-19CE-F575-F9D14E7398ED}"/>
              </a:ext>
            </a:extLst>
          </p:cNvPr>
          <p:cNvCxnSpPr>
            <a:cxnSpLocks/>
            <a:stCxn id="270" idx="2"/>
            <a:endCxn id="291" idx="2"/>
          </p:cNvCxnSpPr>
          <p:nvPr/>
        </p:nvCxnSpPr>
        <p:spPr>
          <a:xfrm rot="16200000" flipH="1">
            <a:off x="18915259" y="27516636"/>
            <a:ext cx="315754" cy="1580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4F902756-0461-CB21-C092-1BB32EA87F86}"/>
              </a:ext>
            </a:extLst>
          </p:cNvPr>
          <p:cNvCxnSpPr>
            <a:cxnSpLocks/>
            <a:stCxn id="292" idx="0"/>
            <a:endCxn id="272" idx="2"/>
          </p:cNvCxnSpPr>
          <p:nvPr/>
        </p:nvCxnSpPr>
        <p:spPr>
          <a:xfrm rot="16200000" flipV="1">
            <a:off x="19684611" y="27747196"/>
            <a:ext cx="1107416" cy="58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Picture 298">
            <a:extLst>
              <a:ext uri="{FF2B5EF4-FFF2-40B4-BE49-F238E27FC236}">
                <a16:creationId xmlns:a16="http://schemas.microsoft.com/office/drawing/2014/main" id="{A46240F9-8E55-9B7F-EC5A-7E0C5500D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63365" y="28756528"/>
            <a:ext cx="3451835" cy="566256"/>
          </a:xfrm>
          <a:prstGeom prst="rect">
            <a:avLst/>
          </a:prstGeom>
        </p:spPr>
      </p:pic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C29C144-F68C-000A-830C-3784EFB5E5E6}"/>
              </a:ext>
            </a:extLst>
          </p:cNvPr>
          <p:cNvGrpSpPr/>
          <p:nvPr/>
        </p:nvGrpSpPr>
        <p:grpSpPr>
          <a:xfrm>
            <a:off x="21834426" y="27441032"/>
            <a:ext cx="751367" cy="340242"/>
            <a:chOff x="4727944" y="4798828"/>
            <a:chExt cx="751367" cy="340242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0CBD8DB-77FD-7BCE-2953-95567CE1CF1C}"/>
                </a:ext>
              </a:extLst>
            </p:cNvPr>
            <p:cNvSpPr/>
            <p:nvPr/>
          </p:nvSpPr>
          <p:spPr>
            <a:xfrm>
              <a:off x="4727944" y="4798828"/>
              <a:ext cx="361506" cy="34024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1.5</a:t>
              </a:r>
              <a:endParaRPr lang="en-CN" sz="10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37D761C-BF8B-4969-81F7-BAD607B11010}"/>
                </a:ext>
              </a:extLst>
            </p:cNvPr>
            <p:cNvSpPr/>
            <p:nvPr/>
          </p:nvSpPr>
          <p:spPr>
            <a:xfrm>
              <a:off x="5089450" y="4798828"/>
              <a:ext cx="389861" cy="34024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dirty="0"/>
            </a:p>
          </p:txBody>
        </p:sp>
      </p:grp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4D2B2C97-A733-1462-C672-CE64C3BF98B3}"/>
              </a:ext>
            </a:extLst>
          </p:cNvPr>
          <p:cNvCxnSpPr>
            <a:cxnSpLocks/>
            <a:stCxn id="273" idx="3"/>
            <a:endCxn id="301" idx="0"/>
          </p:cNvCxnSpPr>
          <p:nvPr/>
        </p:nvCxnSpPr>
        <p:spPr>
          <a:xfrm>
            <a:off x="20239698" y="26872359"/>
            <a:ext cx="1775481" cy="568673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3C67D204-ADEF-4DF8-FE2E-05F91FFBB70D}"/>
              </a:ext>
            </a:extLst>
          </p:cNvPr>
          <p:cNvCxnSpPr>
            <a:cxnSpLocks/>
            <a:stCxn id="248" idx="2"/>
            <a:endCxn id="269" idx="1"/>
          </p:cNvCxnSpPr>
          <p:nvPr/>
        </p:nvCxnSpPr>
        <p:spPr>
          <a:xfrm rot="16200000" flipH="1">
            <a:off x="15476469" y="25728865"/>
            <a:ext cx="3349435" cy="1150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55D1766-797C-8405-4597-C97B919CA7E8}"/>
              </a:ext>
            </a:extLst>
          </p:cNvPr>
          <p:cNvSpPr txBox="1"/>
          <p:nvPr/>
        </p:nvSpPr>
        <p:spPr>
          <a:xfrm>
            <a:off x="17565564" y="2652428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b="1" dirty="0"/>
              <a:t>guesses</a:t>
            </a:r>
          </a:p>
        </p:txBody>
      </p: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B6F0424-9776-8B76-7E33-DF4400BC78DF}"/>
              </a:ext>
            </a:extLst>
          </p:cNvPr>
          <p:cNvCxnSpPr>
            <a:cxnSpLocks/>
            <a:stCxn id="313" idx="1"/>
            <a:endCxn id="269" idx="1"/>
          </p:cNvCxnSpPr>
          <p:nvPr/>
        </p:nvCxnSpPr>
        <p:spPr>
          <a:xfrm rot="10800000" flipH="1" flipV="1">
            <a:off x="17565564" y="26647399"/>
            <a:ext cx="160906" cy="1331468"/>
          </a:xfrm>
          <a:prstGeom prst="bentConnector3">
            <a:avLst>
              <a:gd name="adj1" fmla="val -14207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987F3B51-D827-1166-C338-CA5E6F1E4A46}"/>
              </a:ext>
            </a:extLst>
          </p:cNvPr>
          <p:cNvSpPr txBox="1"/>
          <p:nvPr/>
        </p:nvSpPr>
        <p:spPr>
          <a:xfrm>
            <a:off x="23976287" y="27624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319" name="Picture 318">
            <a:extLst>
              <a:ext uri="{FF2B5EF4-FFF2-40B4-BE49-F238E27FC236}">
                <a16:creationId xmlns:a16="http://schemas.microsoft.com/office/drawing/2014/main" id="{70DDB686-091E-1876-54A0-516DBD33B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7365" y="27115954"/>
            <a:ext cx="3297763" cy="428075"/>
          </a:xfrm>
          <a:prstGeom prst="rect">
            <a:avLst/>
          </a:prstGeom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AA5E46CC-13EB-58B7-E541-47B0EE313173}"/>
              </a:ext>
            </a:extLst>
          </p:cNvPr>
          <p:cNvSpPr txBox="1"/>
          <p:nvPr/>
        </p:nvSpPr>
        <p:spPr>
          <a:xfrm>
            <a:off x="22867365" y="26749248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Computed from: 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609CDA0-CA67-3291-4F3B-4722D7017623}"/>
              </a:ext>
            </a:extLst>
          </p:cNvPr>
          <p:cNvSpPr txBox="1"/>
          <p:nvPr/>
        </p:nvSpPr>
        <p:spPr>
          <a:xfrm>
            <a:off x="22863367" y="27598092"/>
            <a:ext cx="39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Previously calculated results are reused </a:t>
            </a:r>
          </a:p>
          <a:p>
            <a:r>
              <a:rPr lang="en-CN" dirty="0"/>
              <a:t>by accessing `guesses`</a:t>
            </a:r>
          </a:p>
        </p:txBody>
      </p:sp>
    </p:spTree>
    <p:extLst>
      <p:ext uri="{BB962C8B-B14F-4D97-AF65-F5344CB8AC3E}">
        <p14:creationId xmlns:p14="http://schemas.microsoft.com/office/powerpoint/2010/main" val="45935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86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Yinan Liu</dc:creator>
  <cp:lastModifiedBy>Yinan Liu</cp:lastModifiedBy>
  <cp:revision>1</cp:revision>
  <dcterms:created xsi:type="dcterms:W3CDTF">2023-01-16T14:02:19Z</dcterms:created>
  <dcterms:modified xsi:type="dcterms:W3CDTF">2023-01-16T15:48:10Z</dcterms:modified>
</cp:coreProperties>
</file>