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34-515D-4096-A7D2-17AF7E7F6C99}" type="datetimeFigureOut">
              <a:rPr lang="cs-CZ"/>
              <a:t>20. 3. 2016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A7E07-9A51-4CD2-A048-70717DD69079}" type="slidenum">
              <a:rPr lang="cs-CZ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279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A7E07-9A51-4CD2-A048-70717DD69079}" type="slidenum">
              <a:rPr lang="cs-CZ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097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A7E07-9A51-4CD2-A048-70717DD69079}" type="slidenum">
              <a:rPr lang="cs-CZ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16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A7E07-9A51-4CD2-A048-70717DD69079}" type="slidenum">
              <a:rPr lang="cs-CZ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2301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A7E07-9A51-4CD2-A048-70717DD69079}" type="slidenum">
              <a:rPr lang="cs-CZ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011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A7E07-9A51-4CD2-A048-70717DD69079}" type="slidenum">
              <a:rPr lang="cs-CZ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376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A7E07-9A51-4CD2-A048-70717DD69079}" type="slidenum">
              <a:rPr lang="cs-CZ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917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3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77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6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20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07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44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5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0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1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2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58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55700" y="525463"/>
            <a:ext cx="8890000" cy="2567400"/>
          </a:xfrm>
        </p:spPr>
        <p:txBody>
          <a:bodyPr/>
          <a:lstStyle/>
          <a:p>
            <a:pPr algn="ctr"/>
            <a:r>
              <a:rPr lang="cs-CZ" dirty="0" err="1"/>
              <a:t>Household</a:t>
            </a:r>
            <a:r>
              <a:rPr lang="cs-CZ" dirty="0"/>
              <a:t> </a:t>
            </a:r>
            <a:r>
              <a:rPr lang="cs-CZ" dirty="0" err="1"/>
              <a:t>intelligent</a:t>
            </a:r>
            <a:r>
              <a:rPr lang="cs-CZ" dirty="0"/>
              <a:t> </a:t>
            </a:r>
            <a:r>
              <a:rPr lang="cs-CZ" dirty="0" err="1"/>
              <a:t>Assistant</a:t>
            </a:r>
            <a:endParaRPr lang="cs-CZ" dirty="0"/>
          </a:p>
        </p:txBody>
      </p:sp>
      <p:pic>
        <p:nvPicPr>
          <p:cNvPr id="4" name="Obrázek 3" descr="logo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374" y="3047403"/>
            <a:ext cx="3655273" cy="51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6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Autoři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Jiří </a:t>
            </a:r>
            <a:r>
              <a:rPr lang="cs-CZ" dirty="0" err="1"/>
              <a:t>Burant</a:t>
            </a:r>
            <a:endParaRPr lang="cs-CZ" dirty="0"/>
          </a:p>
          <a:p>
            <a:r>
              <a:rPr lang="cs-CZ" dirty="0"/>
              <a:t>Jakub Drápela</a:t>
            </a:r>
          </a:p>
          <a:p>
            <a:r>
              <a:rPr lang="cs-CZ" dirty="0"/>
              <a:t>Martin Klučka</a:t>
            </a:r>
          </a:p>
          <a:p>
            <a:r>
              <a:rPr lang="cs-CZ" dirty="0"/>
              <a:t>Petr Kovář</a:t>
            </a:r>
          </a:p>
          <a:p>
            <a:r>
              <a:rPr lang="cs-CZ" dirty="0"/>
              <a:t>Jakub Konrád</a:t>
            </a:r>
          </a:p>
          <a:p>
            <a:r>
              <a:rPr lang="cs-CZ" dirty="0"/>
              <a:t>Pavel </a:t>
            </a:r>
            <a:r>
              <a:rPr lang="cs-CZ" dirty="0" err="1"/>
              <a:t>Trutman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732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Inteligentní asistent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Inteligentní, hlasově ovládané zařízení</a:t>
            </a:r>
          </a:p>
          <a:p>
            <a:endParaRPr lang="cs-CZ" dirty="0"/>
          </a:p>
          <a:p>
            <a:r>
              <a:rPr lang="cs-CZ" dirty="0"/>
              <a:t>Napojení na znalostní servery / ovládání aplikací</a:t>
            </a:r>
          </a:p>
          <a:p>
            <a:endParaRPr lang="cs-CZ" dirty="0"/>
          </a:p>
          <a:p>
            <a:r>
              <a:rPr lang="cs-CZ" dirty="0"/>
              <a:t>Na základě uživatelových dotazů plní úkoly</a:t>
            </a:r>
          </a:p>
          <a:p>
            <a:endParaRPr lang="cs-CZ" dirty="0"/>
          </a:p>
          <a:p>
            <a:r>
              <a:rPr lang="cs-CZ" dirty="0"/>
              <a:t>Vyhledávání informací na internetu - </a:t>
            </a:r>
            <a:r>
              <a:rPr lang="cs-CZ" dirty="0" err="1"/>
              <a:t>např.počasí</a:t>
            </a:r>
            <a:endParaRPr lang="cs-CZ" dirty="0"/>
          </a:p>
          <a:p>
            <a:endParaRPr lang="cs-CZ" dirty="0"/>
          </a:p>
          <a:p>
            <a:r>
              <a:rPr lang="cs-CZ" dirty="0"/>
              <a:t>Odpověď také v zvukové podobě</a:t>
            </a:r>
          </a:p>
        </p:txBody>
      </p:sp>
    </p:spTree>
    <p:extLst>
      <p:ext uri="{BB962C8B-B14F-4D97-AF65-F5344CB8AC3E}">
        <p14:creationId xmlns:p14="http://schemas.microsoft.com/office/powerpoint/2010/main" val="28247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Velký potenciál v souvislosti s "Internet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things</a:t>
            </a:r>
            <a:r>
              <a:rPr lang="cs-CZ" dirty="0"/>
              <a:t>"</a:t>
            </a:r>
          </a:p>
          <a:p>
            <a:endParaRPr lang="cs-CZ" dirty="0"/>
          </a:p>
          <a:p>
            <a:r>
              <a:rPr lang="cs-CZ" dirty="0"/>
              <a:t>Modernizace domácností</a:t>
            </a:r>
          </a:p>
          <a:p>
            <a:endParaRPr lang="cs-CZ" dirty="0"/>
          </a:p>
          <a:p>
            <a:r>
              <a:rPr lang="cs-CZ" dirty="0"/>
              <a:t>Propojení zařízení do "Inteligentní domácnosti"</a:t>
            </a:r>
          </a:p>
          <a:p>
            <a:endParaRPr lang="cs-CZ" dirty="0"/>
          </a:p>
          <a:p>
            <a:r>
              <a:rPr lang="cs-CZ" dirty="0"/>
              <a:t>Usnadnění ovládání</a:t>
            </a:r>
          </a:p>
          <a:p>
            <a:endParaRPr lang="cs-CZ" dirty="0"/>
          </a:p>
          <a:p>
            <a:r>
              <a:rPr lang="cs-CZ" dirty="0"/>
              <a:t>Pomoc handicapovaným osobám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525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II.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03313" y="1685749"/>
            <a:ext cx="9390062" cy="45626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 dirty="0">
                <a:latin typeface="Century Gothic" charset="0"/>
              </a:rPr>
              <a:t>V České republice je přibližně 4 000 000 </a:t>
            </a:r>
            <a:r>
              <a:rPr lang="cs-CZ" sz="2400" dirty="0" err="1">
                <a:latin typeface="Century Gothic" charset="0"/>
              </a:rPr>
              <a:t>domáctností</a:t>
            </a:r>
            <a:endParaRPr lang="en-US" sz="2400" dirty="0">
              <a:latin typeface="Century Gothic" charset="0"/>
            </a:endParaRPr>
          </a:p>
          <a:p>
            <a:r>
              <a:rPr lang="cs-CZ" sz="2400" dirty="0">
                <a:latin typeface="Century Gothic" charset="0"/>
              </a:rPr>
              <a:t>Předpokládaná cena jednoho zařízení: 10 000Kč</a:t>
            </a:r>
          </a:p>
          <a:p>
            <a:r>
              <a:rPr lang="cs-CZ" sz="2400" dirty="0">
                <a:latin typeface="Century Gothic" charset="0"/>
              </a:rPr>
              <a:t>Jestliže 10% si zakoupí </a:t>
            </a:r>
            <a:r>
              <a:rPr lang="cs-CZ" sz="2400" dirty="0" err="1">
                <a:latin typeface="Century Gothic" charset="0"/>
              </a:rPr>
              <a:t>Assistanta</a:t>
            </a:r>
            <a:r>
              <a:rPr lang="cs-CZ" sz="2400" dirty="0">
                <a:latin typeface="Century Gothic" charset="0"/>
              </a:rPr>
              <a:t> -&gt; </a:t>
            </a:r>
          </a:p>
          <a:p>
            <a:pPr marL="0" indent="0">
              <a:buNone/>
            </a:pPr>
            <a:r>
              <a:rPr lang="cs-CZ" sz="2400" dirty="0">
                <a:latin typeface="Century Gothic" charset="0"/>
              </a:rPr>
              <a:t>    velikost trhu=4 miliardy Kč</a:t>
            </a:r>
          </a:p>
          <a:p>
            <a:r>
              <a:rPr lang="cs-CZ" sz="2400" dirty="0">
                <a:latin typeface="Century Gothic" charset="0"/>
              </a:rPr>
              <a:t>Svět-&gt;Několika násobně větší trh</a:t>
            </a:r>
          </a:p>
          <a:p>
            <a:endParaRPr lang="cs-CZ" sz="2400" i="1" u="sng" dirty="0">
              <a:latin typeface="Century Gothic" charset="0"/>
            </a:endParaRPr>
          </a:p>
          <a:p>
            <a:r>
              <a:rPr lang="cs-CZ" sz="2800" i="1" u="sng" dirty="0">
                <a:latin typeface="Century Gothic" charset="0"/>
              </a:rPr>
              <a:t>Závěr: Právě teď je vhodný čas do této technologie investovat</a:t>
            </a:r>
            <a:r>
              <a:rPr lang="cs-CZ" sz="2800" dirty="0">
                <a:latin typeface="Century Gothic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958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Popis navrženého řešení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638"/>
            <a:ext cx="7018473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Modulární</a:t>
            </a:r>
          </a:p>
          <a:p>
            <a:endParaRPr lang="en-US" dirty="0"/>
          </a:p>
          <a:p>
            <a:r>
              <a:rPr lang="en-US" sz="2400" dirty="0">
                <a:latin typeface="Century Gothic" charset="0"/>
              </a:rPr>
              <a:t>Složeno z 7 samostatných částí</a:t>
            </a:r>
            <a:endParaRPr lang="pl-PL" sz="2400" dirty="0">
              <a:latin typeface="Century Gothic" charset="0"/>
            </a:endParaRPr>
          </a:p>
          <a:p>
            <a:endParaRPr lang="en-US" dirty="0">
              <a:latin typeface="Century Gothic" charset="0"/>
            </a:endParaRPr>
          </a:p>
          <a:p>
            <a:r>
              <a:rPr lang="en-US" sz="2400" dirty="0">
                <a:latin typeface="Century Gothic" charset="0"/>
              </a:rPr>
              <a:t>Komunikace a řízení programu zajištěno aplikačním jádrem </a:t>
            </a:r>
          </a:p>
        </p:txBody>
      </p:sp>
      <p:pic>
        <p:nvPicPr>
          <p:cNvPr id="4" name="Content Placeholder 4" descr="blockDiag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435" y="1445964"/>
            <a:ext cx="3758690" cy="49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94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Household intelligent Assistant</vt:lpstr>
      <vt:lpstr>Autoři</vt:lpstr>
      <vt:lpstr>Inteligentní asistent</vt:lpstr>
      <vt:lpstr>Motivace</vt:lpstr>
      <vt:lpstr>Motivace II.</vt:lpstr>
      <vt:lpstr>Popis navrženého řešení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Petr Barborik</dc:creator>
  <cp:lastModifiedBy>Petr Barborik</cp:lastModifiedBy>
  <cp:revision>3</cp:revision>
  <dcterms:created xsi:type="dcterms:W3CDTF">2013-07-31T14:12:32Z</dcterms:created>
  <dcterms:modified xsi:type="dcterms:W3CDTF">2016-03-20T20:02:33Z</dcterms:modified>
</cp:coreProperties>
</file>